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45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32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2023-12-22T16:02:14Z</dcterms:created>
  <dcterms:modified xsi:type="dcterms:W3CDTF">2023-12-22T16:02:14Z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2023-09-06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Outline</vt:lpwstr>
  </property>
</Properties>
</file>