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(55 members from 35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2024-05-02T09:54:40Z</dcterms:created>
  <dcterms:modified xsi:type="dcterms:W3CDTF">2024-05-02T09:54:40Z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