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(43 members from 30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2023-12-18T16:43:42Z</dcterms:created>
  <dcterms:modified xsi:type="dcterms:W3CDTF">2023-12-18T16:43:42Z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2023-10-24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R/Pharma 2023 Conference</vt:lpwstr>
  </property>
  <property fmtid="{D5CDD505-2E9C-101B-9397-08002B2CF9AE}" pid="12" name="toc-title">
    <vt:lpwstr>Outline</vt:lpwstr>
  </property>
</Properties>
</file>