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R&amp;G US, Red Door Analytics, Regeneron, Roche, RPACT, RStudio &amp; R Consortium, Sage Therapeutics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2023-10-03T20:47:56Z</dcterms:created>
  <dcterms:modified xsi:type="dcterms:W3CDTF">2023-10-03T20:47:56Z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