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(45 members from 32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2024-01-03T19:43:36Z</dcterms:created>
  <dcterms:modified xsi:type="dcterms:W3CDTF">2024-01-03T19:43:36Z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subtitle">
    <vt:lpwstr>R/Pharma 2023 Conference</vt:lpwstr>
  </property>
  <property fmtid="{D5CDD505-2E9C-101B-9397-08002B2CF9AE}" pid="13" name="toc-title">
    <vt:lpwstr>Outline</vt:lpwstr>
  </property>
</Properties>
</file>