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2.xml" /><Relationship Id="rId4" Type="http://schemas.openxmlformats.org/officeDocument/2006/relationships/slide" Target="slide17.xml" /><Relationship Id="rId5" Type="http://schemas.openxmlformats.org/officeDocument/2006/relationships/slide" Target="slide23.xml" /><Relationship Id="rId6" Type="http://schemas.openxmlformats.org/officeDocument/2006/relationships/slide" Target="slide2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pharmar.or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harmar.or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Regulatory-Industry Statistics Workshop 2023</a:t>
            </a: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56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35 organizations</a:t>
            </a:r>
          </a:p>
          <a:p>
            <a:pPr lvl="1"/>
            <a:r>
              <a:rPr/>
              <a:t>Affamed, AstraZeneca, Bayer, Berry Consultants, Boehringer Ingelheim, CIMS Global, Cytel, Daiichi Sankyo, Denali, Edwards Lifesciences, Eli Lilly, EMD Serono, Erste Group, Gilead Sciences, GSK, ICON, Independent, Johnson &amp; Johnson, mainanalytics, MaxisIT, Merck, Merck KGaA, MSD, Novartis, Novo Nordisk, Pfizer, R&amp;G US, Red Door Analytics, Regeneron, Roche, RPACT, RStudio &amp; R Consortium, Sanofi, Transition Technologies Science,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  <a:r>
              <a:rPr/>
              <a:t> as well as SAS </a:t>
            </a:r>
            <a:r>
              <a:rPr>
                <a:latin typeface="Courier"/>
              </a:rPr>
              <a:t>PROC GLIMMIX</a:t>
            </a:r>
            <a:r>
              <a:rPr/>
              <a:t> and have found that </a:t>
            </a:r>
            <a:r>
              <a:rPr>
                <a:latin typeface="Courier"/>
              </a:rPr>
              <a:t>mmrm</a:t>
            </a:r>
            <a:r>
              <a:rPr/>
              <a:t> is the fastest of them and provides closest results to </a:t>
            </a:r>
            <a:r>
              <a:rPr>
                <a:latin typeface="Courier"/>
              </a:rPr>
              <a:t>PROC GLIMMIX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change log, documentation, package design, user experience,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(last Tuesday),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CEN, ASA/FDA workshop (now)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 and 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Publicize our new short name </a:t>
            </a:r>
            <a:r>
              <a:rPr>
                <a:latin typeface="Courier"/>
              </a:rPr>
              <a:t>openstatsware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  <a:p>
            <a:pPr lvl="0"/>
            <a:r>
              <a:rPr/>
              <a:t>New name: </a:t>
            </a:r>
            <a:r>
              <a:rPr>
                <a:latin typeface="Courier"/>
              </a:rPr>
              <a:t>openstatsware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Validation Hub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Validation is on every one’s mind when talking about open source in Pharma:</a:t>
            </a:r>
          </a:p>
          <a:p>
            <a:pPr lvl="1"/>
            <a:r>
              <a:rPr/>
              <a:t>“Establishing documented evidence which provides a high degree of assurance (accuracy) that a specific process consistently (reproducibility) produces a product meeting its predetermined specifications (traceability) and quality attributes.”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R Validation Hub</a:t>
            </a:r>
            <a:r>
              <a:rPr/>
              <a:t> is a collaboration to support the adoption of R within a biopharmaceutical regulatory setting</a:t>
            </a:r>
          </a:p>
          <a:p>
            <a:pPr lvl="1"/>
            <a:r>
              <a:rPr/>
              <a:t>Develops tools that supports risk assessment of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and recommended packages are developed by the R Foundation, developed using best practices.</a:t>
            </a:r>
          </a:p>
          <a:p>
            <a:pPr lvl="0"/>
            <a:r>
              <a:rPr/>
              <a:t>Our working group is spreading the word about best development practices such that contributed packages can achieve the same level of quality, hence aiding subsequent validation of them.</a:t>
            </a:r>
          </a:p>
          <a:p>
            <a:pPr lvl="0"/>
            <a:r>
              <a:rPr/>
              <a:t>And we develop specific R packages with these best practices that can thus be easily validated.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2024-07-07T20:08:14Z</dcterms:created>
  <dcterms:modified xsi:type="dcterms:W3CDTF">2024-07-07T20:08:14Z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2023-09-29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Regulatory-Industry Statistics Workshop 2023</vt:lpwstr>
  </property>
  <property fmtid="{D5CDD505-2E9C-101B-9397-08002B2CF9AE}" pid="14" name="toc-title">
    <vt:lpwstr>Outline</vt:lpwstr>
  </property>
</Properties>
</file>