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(40 members from 30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2023-11-16T18:52:10Z</dcterms:created>
  <dcterms:modified xsi:type="dcterms:W3CDTF">2023-11-16T18:52:10Z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