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(55 members from 36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2024-03-25T20:10:24Z</dcterms:created>
  <dcterms:modified xsi:type="dcterms:W3CDTF">2024-03-25T20:10:24Z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