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(53 members from 35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2024-03-19T16:47:21Z</dcterms:created>
  <dcterms:modified xsi:type="dcterms:W3CDTF">2024-03-19T16:47:21Z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