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EMD Serono, Edwards Lifesciences, Eli Lilly, Erste Group, GSK, Gilead Sciences, ICON, Independent, Johnson &amp; Johnson, MSD, MaxisIT, Merck, Merck KGaA, Novartis, Novo Nordisk, Pfizer, R&amp;G US, RPACT, RStudio &amp; R Consortium, Red Door Analytics, Regeneron, Roche, Sanofi, Transition Technologies Science, UCB, mainanalytics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2024-05-07T16:56:06Z</dcterms:created>
  <dcterms:modified xsi:type="dcterms:W3CDTF">2024-05-07T16:56:06Z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