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(45 members from 32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2024-01-04T19:19:01Z</dcterms:created>
  <dcterms:modified xsi:type="dcterms:W3CDTF">2024-01-04T19:19:01Z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