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32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2024-01-11T17:35:47Z</dcterms:created>
  <dcterms:modified xsi:type="dcterms:W3CDTF">2024-01-11T17:35:47Z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