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(50 members from 33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2024-02-14T17:55:16Z</dcterms:created>
  <dcterms:modified xsi:type="dcterms:W3CDTF">2024-02-14T17:55:16Z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