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(51 members from 33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2024-03-05T19:43:37Z</dcterms:created>
  <dcterms:modified xsi:type="dcterms:W3CDTF">2024-03-05T19:43:37Z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