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089d8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089d8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46e0f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46e0f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46e0f9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46e0f9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 Consortium - </a:t>
            </a:r>
            <a:r>
              <a:rPr lang="en" sz="2800"/>
              <a:t>Pharma Oversight Committee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5"/>
              <a:t>Initial Meeting</a:t>
            </a:r>
            <a:endParaRPr sz="2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49650" y="3338025"/>
            <a:ext cx="500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Joseph B. Rickert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27, 2021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4-27-21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5969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Goal of Committee (10 Minutes)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596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Discussion about  a partnership with PhUSE ( 20 Minutes) Discussion about working group strategy (20 Minutes)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596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Set cadence of meetings (5 Minutes)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 Oversight Committee Scope -1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8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For ISC Pharma working groups:</a:t>
            </a:r>
            <a:endParaRPr sz="7500"/>
          </a:p>
          <a:p>
            <a:pPr indent="-3286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Set overall strategy and coordinate activities</a:t>
            </a:r>
            <a:endParaRPr sz="6300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Coordinate wg activities with overall RC Goals</a:t>
            </a:r>
            <a:endParaRPr sz="6300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Allocate RC funding and manage funding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0"/>
              <a:t>ISC working groups managed by the committee:</a:t>
            </a:r>
            <a:endParaRPr sz="7500"/>
          </a:p>
          <a:p>
            <a:pPr indent="-3286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RTRS</a:t>
            </a:r>
            <a:endParaRPr sz="6300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Submissions</a:t>
            </a:r>
            <a:endParaRPr sz="6300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R Validation Hub</a:t>
            </a:r>
            <a:endParaRPr sz="6300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300"/>
              <a:t>R / Pharma 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 Oversight Committee Scope - 2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Pharma related activities with R Consortium partners and associates including: PhHUSE, PSI, ASA, FDA, Transcelerate, NISS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 participation in strategic joint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PhUSE working group: Clinical Statistical Reporting in a Multilingual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Advise the RC Marketing Committee on conferences and events to promote, support, and fund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