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6" d="100"/>
          <a:sy n="136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80061-7458-1B49-8544-A86A96B23B9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1DF59-3149-094C-85BF-562D08D6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everybody, and welcome! This is Stephan Kadauke speaking, from Philadelphia, and as the Chair of the Organizing Committee, I have the enormous pleasure to welcome you to the R/Medicine 2020 Virtual Conference!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D1B69-56DD-E243-B031-48558DBD8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tomorrow with the fourth theme, R in Clinical Practice, with a Keynote by Ewen Harrison, followed by a panel discussion, and contributed presentation by Steve Master, Cass Wilkinson Saldana, Joy Payton and Paulette McRae, Ted </a:t>
            </a:r>
            <a:r>
              <a:rPr lang="en-US" dirty="0" err="1"/>
              <a:t>Ladera</a:t>
            </a:r>
            <a:r>
              <a:rPr lang="en-US" dirty="0"/>
              <a:t>, and Dan Holmes.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D1B69-56DD-E243-B031-48558DBD8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4B1C-965C-1741-B4A2-C74E7E08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3900-05C0-554E-ADEC-44080526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B031B-265F-D64A-961B-205AF0EA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B41E-C789-184C-B8AF-967185A9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2D19-F6B9-7541-A749-1F20DA1B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9E75-F1C9-5F48-8DE6-F5A8FA5E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FB6FB-33CE-D64A-8E03-715CB65D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19BB-91FE-D04C-9725-BDFC3F1C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AC5B-2E39-614B-BE08-713A5480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5057-7F7B-964E-AA9A-DFDE2817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D4B77-1471-3A48-8244-D34780508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43313-F2F9-F840-9E68-9E61DB4D1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70F4-9EC1-CB4C-857A-B3533E05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DDC-113D-D64B-BEA4-F0A65084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1153-D73C-3541-96FF-BCB0ABE7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C65C-93FA-ED4D-8581-07E3385D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338A-1117-F046-B554-9F0F91B2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6F5E-EB25-334C-A0F9-31E759EE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B52E-2C59-3D4E-90AF-06624013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3F19-37AA-E845-BCEB-3CE76496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44E8-44EB-C24D-83B7-FD7AC696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4B28-BDC8-504E-B443-0B49AE24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3CF1-9D28-D54D-8CA5-25FD1004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A04C-0A4B-3841-A6B8-1ADB056B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9C73-E80B-064E-8722-B644988C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2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D52F-4AE5-BD41-A7CC-BC4D041C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30-2B87-8846-9B9F-E801EAEE5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69FF8-9026-014A-9AB4-4802F556E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3D70-C3C9-4147-BADC-CBA6254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B4E6-527E-9048-9371-837B6F8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DB552-AF33-904B-83D8-005277C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3C3-39B0-0049-937C-4774D6A9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23A4-8DB7-1643-AE42-B0E13FBA3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CF75A-72B9-9246-8B7B-36430AAF1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5ED48-3A27-C441-AF98-3FB114399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1D99C-23DB-064B-ACD7-CBBB4ABF0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AED53-96D3-2647-BAFB-D21339A5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7138E-0242-D149-AF0C-82F1B4C1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16EE9-8F46-2046-A99F-D86F5AE6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459A-63CD-7944-BC9F-CFFD3BC3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A9A5B-4645-2540-9EAA-A02047A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952B9-2127-3243-8612-29CEC7E6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F2775-0CA8-CB4A-8AED-CBA7A6AB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7EDE2-0B3C-5747-81DC-1EA8E672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80290-5757-524B-8B3D-2F4D96CF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107B0-D0EC-D84D-890B-0E6D5D04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814-19E3-1944-96B3-7AC055F7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17E3-6A5D-8D41-8EA7-EBB90B97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2848-A5EF-2D4C-9A6E-C6B4A632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BF7F2-CEDC-E048-8FAC-2AB9E984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857DB-52F3-FA4C-9A90-F51A977C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D55E-E473-8849-9320-EE2239A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4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7207-CCFC-F249-8A5E-464AE896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29998-2B11-214D-A374-B864E9DF9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9CBE9-0071-4142-A250-4609EB4D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02BF-5C7F-CB4D-87C8-B34FE06D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6C0D1-BEDA-624D-B0A1-C89CD2BB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3CE09-B2D3-4F45-B7E1-7427E7AB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663D1-D275-5F46-9C97-895E5DC1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42A1-E922-BC4F-BAEA-27E03B5E2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6E0C-3B57-4B4F-B43B-1CAECF6A5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B339-DECA-504C-921E-5D934BD5D2A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7B4D-7D52-1646-A00B-70D834BBC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9A19-1CA0-034F-ADE1-8F0E2F619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3E5B1-8027-0749-ABED-C5704FFE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msacl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acc.or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24CC2F-F674-439C-AACE-7E882299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55B5D-E1BE-B94A-8B2B-609B8B447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41" y="2490416"/>
            <a:ext cx="8867517" cy="18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7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24CC2F-F674-439C-AACE-7E882299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9D4E3-B6FE-3E4A-9A2C-82F903566D4E}"/>
              </a:ext>
            </a:extLst>
          </p:cNvPr>
          <p:cNvSpPr txBox="1"/>
          <p:nvPr/>
        </p:nvSpPr>
        <p:spPr>
          <a:xfrm>
            <a:off x="12445139" y="4602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5A438-9A88-914E-B619-697D89407284}"/>
              </a:ext>
            </a:extLst>
          </p:cNvPr>
          <p:cNvSpPr txBox="1"/>
          <p:nvPr/>
        </p:nvSpPr>
        <p:spPr>
          <a:xfrm>
            <a:off x="621382" y="1647050"/>
            <a:ext cx="5221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6A56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Key 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578 registrants, 77% show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32% non-US (43 countries)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16% physicians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4.75X growth from previous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$17,000 revenue from registration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Less than $2000 in expenses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46A56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Zoom for pre-conference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Crowdcast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for main conference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Slack for back-channel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Google Docs for planning and coordination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DAAC7-8C8E-644B-9DCA-FC0B56BCF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2" y="473484"/>
            <a:ext cx="3979801" cy="842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BE7B98-5330-F841-8247-332EFDC29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941" y="751393"/>
            <a:ext cx="3476041" cy="2360402"/>
          </a:xfrm>
          <a:prstGeom prst="rect">
            <a:avLst/>
          </a:prstGeom>
          <a:solidFill>
            <a:schemeClr val="bg1"/>
          </a:solidFill>
          <a:ln>
            <a:solidFill>
              <a:srgbClr val="878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04F2BD-91A0-0E41-AAC9-D1490BC9EB64}"/>
              </a:ext>
            </a:extLst>
          </p:cNvPr>
          <p:cNvSpPr txBox="1"/>
          <p:nvPr/>
        </p:nvSpPr>
        <p:spPr>
          <a:xfrm>
            <a:off x="6464223" y="3339821"/>
            <a:ext cx="52214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6A56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Partnerships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 Educators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RStudio EDU / Alison Hill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Underrepresented minorities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Minorities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R/Ladies Global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Medical Professional Societies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AACC (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6"/>
              </a:rPr>
              <a:t>https://www.aacc.org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MSACL (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7"/>
              </a:rPr>
              <a:t>https://www.msacl.org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9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187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Kadauke, Stephan</dc:creator>
  <cp:lastModifiedBy>Kadauke, Stephan</cp:lastModifiedBy>
  <cp:revision>2</cp:revision>
  <dcterms:created xsi:type="dcterms:W3CDTF">2020-09-30T15:19:25Z</dcterms:created>
  <dcterms:modified xsi:type="dcterms:W3CDTF">2020-09-30T15:39:10Z</dcterms:modified>
</cp:coreProperties>
</file>