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0"/>
  </p:notesMasterIdLst>
  <p:handoutMasterIdLst>
    <p:handoutMasterId r:id="rId11"/>
  </p:handoutMasterIdLst>
  <p:sldIdLst>
    <p:sldId id="634" r:id="rId6"/>
    <p:sldId id="656" r:id="rId7"/>
    <p:sldId id="657" r:id="rId8"/>
    <p:sldId id="6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8">
          <p15:clr>
            <a:srgbClr val="A4A3A4"/>
          </p15:clr>
        </p15:guide>
        <p15:guide id="2" orient="horz" pos="293">
          <p15:clr>
            <a:srgbClr val="A4A3A4"/>
          </p15:clr>
        </p15:guide>
        <p15:guide id="3" orient="horz" pos="439">
          <p15:clr>
            <a:srgbClr val="A4A3A4"/>
          </p15:clr>
        </p15:guide>
        <p15:guide id="4" orient="horz" pos="3970">
          <p15:clr>
            <a:srgbClr val="A4A3A4"/>
          </p15:clr>
        </p15:guide>
        <p15:guide id="5" orient="horz" pos="4126">
          <p15:clr>
            <a:srgbClr val="A4A3A4"/>
          </p15:clr>
        </p15:guide>
        <p15:guide id="6" orient="horz" pos="2159">
          <p15:clr>
            <a:srgbClr val="A4A3A4"/>
          </p15:clr>
        </p15:guide>
        <p15:guide id="7" pos="6335">
          <p15:clr>
            <a:srgbClr val="A4A3A4"/>
          </p15:clr>
        </p15:guide>
        <p15:guide id="8" pos="288">
          <p15:clr>
            <a:srgbClr val="A4A3A4"/>
          </p15:clr>
        </p15:guide>
        <p15:guide id="9" pos="4381">
          <p15:clr>
            <a:srgbClr val="A4A3A4"/>
          </p15:clr>
        </p15:guide>
        <p15:guide id="10" pos="3802">
          <p15:clr>
            <a:srgbClr val="A4A3A4"/>
          </p15:clr>
        </p15:guide>
        <p15:guide id="11" pos="256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Luo, Yiwen" initials="LY [2]" lastIdx="15" clrIdx="6">
    <p:extLst>
      <p:ext uri="{19B8F6BF-5375-455C-9EA6-DF929625EA0E}">
        <p15:presenceInfo xmlns:p15="http://schemas.microsoft.com/office/powerpoint/2012/main" userId="S::luoyiwe@merck.com::5c6c03a4-8344-4f1a-9b1a-36f2ea4d44c7" providerId="AD"/>
      </p:ext>
    </p:extLst>
  </p:cmAuthor>
  <p:cmAuthor id="1" name="Talanayar, Murali" initials="TM" lastIdx="1" clrIdx="0">
    <p:extLst>
      <p:ext uri="{19B8F6BF-5375-455C-9EA6-DF929625EA0E}">
        <p15:presenceInfo xmlns:p15="http://schemas.microsoft.com/office/powerpoint/2012/main" userId="S::mtalanay@merck.com::91d36b03-634a-4fab-87b1-d4c0d84d2a5f" providerId="AD"/>
      </p:ext>
    </p:extLst>
  </p:cmAuthor>
  <p:cmAuthor id="8" name="Woodie, Daniel" initials="WD" lastIdx="6" clrIdx="7">
    <p:extLst>
      <p:ext uri="{19B8F6BF-5375-455C-9EA6-DF929625EA0E}">
        <p15:presenceInfo xmlns:p15="http://schemas.microsoft.com/office/powerpoint/2012/main" userId="S::woodied@merck.com::6c47e946-9356-4fad-a0f7-99eb8594abac" providerId="AD"/>
      </p:ext>
    </p:extLst>
  </p:cmAuthor>
  <p:cmAuthor id="2" name="Zhang, Yilong" initials="ZY" lastIdx="51" clrIdx="1">
    <p:extLst>
      <p:ext uri="{19B8F6BF-5375-455C-9EA6-DF929625EA0E}">
        <p15:presenceInfo xmlns:p15="http://schemas.microsoft.com/office/powerpoint/2012/main" userId="S::zhanyilo@merck.com::21cdef4c-b671-4230-84fe-ed856e5ab2ee" providerId="AD"/>
      </p:ext>
    </p:extLst>
  </p:cmAuthor>
  <p:cmAuthor id="9" name="Zhou, Heng" initials="ZH" lastIdx="6" clrIdx="8">
    <p:extLst>
      <p:ext uri="{19B8F6BF-5375-455C-9EA6-DF929625EA0E}">
        <p15:presenceInfo xmlns:p15="http://schemas.microsoft.com/office/powerpoint/2012/main" userId="S::zhouheng@merck.com::fef72478-5c1e-4af8-bf35-85995c0175af" providerId="AD"/>
      </p:ext>
    </p:extLst>
  </p:cmAuthor>
  <p:cmAuthor id="3" name="Zhu, Yalin" initials="ZY" lastIdx="9" clrIdx="2">
    <p:extLst>
      <p:ext uri="{19B8F6BF-5375-455C-9EA6-DF929625EA0E}">
        <p15:presenceInfo xmlns:p15="http://schemas.microsoft.com/office/powerpoint/2012/main" userId="S-1-5-21-6776287-1952083785-2110791508-12343827" providerId="AD"/>
      </p:ext>
    </p:extLst>
  </p:cmAuthor>
  <p:cmAuthor id="10" name="Liao, Jane" initials="LJ" lastIdx="23" clrIdx="9">
    <p:extLst>
      <p:ext uri="{19B8F6BF-5375-455C-9EA6-DF929625EA0E}">
        <p15:presenceInfo xmlns:p15="http://schemas.microsoft.com/office/powerpoint/2012/main" userId="S::liuja@merck.com::4a37fec7-9cc7-417d-a342-7aead3c2a150" providerId="AD"/>
      </p:ext>
    </p:extLst>
  </p:cmAuthor>
  <p:cmAuthor id="4" name="Zhang, Yilong" initials="ZY [2]" lastIdx="2" clrIdx="3">
    <p:extLst>
      <p:ext uri="{19B8F6BF-5375-455C-9EA6-DF929625EA0E}">
        <p15:presenceInfo xmlns:p15="http://schemas.microsoft.com/office/powerpoint/2012/main" userId="S-1-5-21-6776287-1952083785-2110791508-11742823" providerId="AD"/>
      </p:ext>
    </p:extLst>
  </p:cmAuthor>
  <p:cmAuthor id="5" name="Luo, Yiwen" initials="LY" lastIdx="3" clrIdx="4">
    <p:extLst>
      <p:ext uri="{19B8F6BF-5375-455C-9EA6-DF929625EA0E}">
        <p15:presenceInfo xmlns:p15="http://schemas.microsoft.com/office/powerpoint/2012/main" userId="S-1-5-21-6776287-1952083785-2110791508-11920994" providerId="AD"/>
      </p:ext>
    </p:extLst>
  </p:cmAuthor>
  <p:cmAuthor id="6" name="Zhu, Yalin" initials="ZY [2]" lastIdx="23" clrIdx="5">
    <p:extLst>
      <p:ext uri="{19B8F6BF-5375-455C-9EA6-DF929625EA0E}">
        <p15:presenceInfo xmlns:p15="http://schemas.microsoft.com/office/powerpoint/2012/main" userId="S::zhuyal@merck.com::9efb90d4-7e8d-4ac7-8ec5-5caa66b7f06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2042" autoAdjust="0"/>
  </p:normalViewPr>
  <p:slideViewPr>
    <p:cSldViewPr snapToGrid="0">
      <p:cViewPr varScale="1">
        <p:scale>
          <a:sx n="113" d="100"/>
          <a:sy n="113" d="100"/>
        </p:scale>
        <p:origin x="1488" y="176"/>
      </p:cViewPr>
      <p:guideLst>
        <p:guide orient="horz" pos="1268"/>
        <p:guide orient="horz" pos="293"/>
        <p:guide orient="horz" pos="439"/>
        <p:guide orient="horz" pos="3970"/>
        <p:guide orient="horz" pos="4126"/>
        <p:guide orient="horz" pos="2159"/>
        <p:guide pos="6335"/>
        <p:guide pos="288"/>
        <p:guide pos="4381"/>
        <p:guide pos="3802"/>
        <p:guide pos="25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ADD42-F051-BB48-8CA0-D782EDE5FA5D}" type="datetimeFigureOut">
              <a:rPr lang="en-US" smtClean="0"/>
              <a:pPr/>
              <a:t>12/8/20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8B791-6D4D-8446-83F5-DC926254B6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67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B3924-F588-0345-A2F5-3BF0FA73E93A}" type="datetimeFigureOut">
              <a:rPr lang="en-US" smtClean="0"/>
              <a:pPr/>
              <a:t>12/8/20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8D681-7867-E949-A3D2-41DDE609BE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2066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8D681-7867-E949-A3D2-41DDE609BED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85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8D681-7867-E949-A3D2-41DDE609BED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7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8D681-7867-E949-A3D2-41DDE609BED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17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8D681-7867-E949-A3D2-41DDE609BED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0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erck IFL 4.3 v1 Cov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2285"/>
            <a:ext cx="9143998" cy="6862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2566" y="1222193"/>
            <a:ext cx="6974116" cy="223992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4000" cap="all" spc="130">
                <a:solidFill>
                  <a:srgbClr val="FFFFFF"/>
                </a:solidFill>
              </a:defRPr>
            </a:lvl1pPr>
          </a:lstStyle>
          <a:p>
            <a:r>
              <a:rPr lang="en-US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566" y="5628837"/>
            <a:ext cx="4107847" cy="9243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2566" y="5325386"/>
            <a:ext cx="1936461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Insert Date Here</a:t>
            </a:r>
          </a:p>
        </p:txBody>
      </p:sp>
      <p:pic>
        <p:nvPicPr>
          <p:cNvPr id="10" name="bjClassifierImageBottom">
            <a:extLst>
              <a:ext uri="{FF2B5EF4-FFF2-40B4-BE49-F238E27FC236}">
                <a16:creationId xmlns:a16="http://schemas.microsoft.com/office/drawing/2014/main" id="{8ACBCE86-1548-4403-BEC4-179C1EE310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3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–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08159"/>
            <a:ext cx="8222022" cy="11523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erk IFL 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0800" y="6272816"/>
            <a:ext cx="1615886" cy="4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– Ligh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08159"/>
            <a:ext cx="8222022" cy="1152354"/>
          </a:xfrm>
        </p:spPr>
        <p:txBody>
          <a:bodyPr/>
          <a:lstStyle/>
          <a:p>
            <a:r>
              <a:rPr lang="en-US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erk IFL 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0800" y="6272816"/>
            <a:ext cx="1615886" cy="423526"/>
          </a:xfrm>
          <a:prstGeom prst="rect">
            <a:avLst/>
          </a:prstGeom>
        </p:spPr>
      </p:pic>
      <p:pic>
        <p:nvPicPr>
          <p:cNvPr id="18" name="bjClassifierImageBottom">
            <a:extLst>
              <a:ext uri="{FF2B5EF4-FFF2-40B4-BE49-F238E27FC236}">
                <a16:creationId xmlns:a16="http://schemas.microsoft.com/office/drawing/2014/main" id="{0FA7AC34-62BF-4A99-9CC7-00ED56FB67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08159"/>
            <a:ext cx="8222022" cy="1152354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&lt;Team Slide&gt;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8228" y="3554366"/>
            <a:ext cx="1234762" cy="752475"/>
          </a:xfrm>
          <a:noFill/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lnSpc>
                <a:spcPct val="95000"/>
              </a:lnSpc>
              <a:spcBef>
                <a:spcPts val="300"/>
              </a:spcBef>
              <a:buNone/>
              <a:defRPr sz="115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First Name &amp; Surname indent for Title</a:t>
            </a:r>
          </a:p>
          <a:p>
            <a:pPr lvl="1"/>
            <a:r>
              <a:rPr lang="en-US"/>
              <a:t>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8229" y="2208929"/>
            <a:ext cx="1220709" cy="1216152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372701" y="2208929"/>
            <a:ext cx="1220709" cy="1216152"/>
          </a:xfrm>
          <a:solidFill>
            <a:schemeClr val="accent3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667174" y="2208929"/>
            <a:ext cx="1220709" cy="1216152"/>
          </a:xfrm>
          <a:solidFill>
            <a:schemeClr val="accent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961647" y="2208929"/>
            <a:ext cx="1220709" cy="1216152"/>
          </a:xfrm>
          <a:solidFill>
            <a:schemeClr val="bg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256119" y="2208929"/>
            <a:ext cx="1220709" cy="1216152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6550592" y="2208929"/>
            <a:ext cx="1220709" cy="1216152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845063" y="2208929"/>
            <a:ext cx="1220709" cy="1216152"/>
          </a:xfrm>
          <a:solidFill>
            <a:schemeClr val="accent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372701" y="3554366"/>
            <a:ext cx="1234762" cy="752475"/>
          </a:xfrm>
          <a:noFill/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lnSpc>
                <a:spcPct val="95000"/>
              </a:lnSpc>
              <a:spcBef>
                <a:spcPts val="300"/>
              </a:spcBef>
              <a:buNone/>
              <a:defRPr sz="115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First Name &amp; Surname indent for Title</a:t>
            </a:r>
          </a:p>
          <a:p>
            <a:pPr lvl="1"/>
            <a:r>
              <a:rPr lang="en-US"/>
              <a:t>Title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667174" y="3554366"/>
            <a:ext cx="1234762" cy="752475"/>
          </a:xfrm>
          <a:noFill/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lnSpc>
                <a:spcPct val="95000"/>
              </a:lnSpc>
              <a:spcBef>
                <a:spcPts val="300"/>
              </a:spcBef>
              <a:buNone/>
              <a:defRPr sz="115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First Name &amp; Surname indent for Title</a:t>
            </a:r>
          </a:p>
          <a:p>
            <a:pPr lvl="1"/>
            <a:r>
              <a:rPr lang="en-US"/>
              <a:t>Title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961646" y="3554366"/>
            <a:ext cx="1234762" cy="752475"/>
          </a:xfrm>
          <a:noFill/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lnSpc>
                <a:spcPct val="95000"/>
              </a:lnSpc>
              <a:spcBef>
                <a:spcPts val="300"/>
              </a:spcBef>
              <a:buNone/>
              <a:defRPr sz="115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First Name &amp; Surname indent for Title</a:t>
            </a:r>
          </a:p>
          <a:p>
            <a:pPr lvl="1"/>
            <a:r>
              <a:rPr lang="en-US"/>
              <a:t>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256119" y="3554366"/>
            <a:ext cx="1234762" cy="752475"/>
          </a:xfrm>
          <a:noFill/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lnSpc>
                <a:spcPct val="95000"/>
              </a:lnSpc>
              <a:spcBef>
                <a:spcPts val="300"/>
              </a:spcBef>
              <a:buNone/>
              <a:defRPr sz="115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First Name &amp; Surname indent for Title</a:t>
            </a:r>
          </a:p>
          <a:p>
            <a:pPr lvl="1"/>
            <a:r>
              <a:rPr lang="en-US"/>
              <a:t>Title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6550592" y="3554366"/>
            <a:ext cx="1234762" cy="752475"/>
          </a:xfrm>
          <a:noFill/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lnSpc>
                <a:spcPct val="95000"/>
              </a:lnSpc>
              <a:spcBef>
                <a:spcPts val="300"/>
              </a:spcBef>
              <a:buNone/>
              <a:defRPr sz="115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First Name &amp; Surname indent for Title</a:t>
            </a:r>
          </a:p>
          <a:p>
            <a:pPr lvl="1"/>
            <a:r>
              <a:rPr lang="en-US"/>
              <a:t>Title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7845063" y="3554366"/>
            <a:ext cx="1234762" cy="752475"/>
          </a:xfrm>
          <a:noFill/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lnSpc>
                <a:spcPct val="95000"/>
              </a:lnSpc>
              <a:spcBef>
                <a:spcPts val="300"/>
              </a:spcBef>
              <a:buNone/>
              <a:defRPr sz="115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First Name &amp; Surname indent for Title</a:t>
            </a:r>
          </a:p>
          <a:p>
            <a:pPr lvl="1"/>
            <a:r>
              <a:rPr lang="en-US"/>
              <a:t>Title</a:t>
            </a:r>
          </a:p>
        </p:txBody>
      </p:sp>
      <p:pic>
        <p:nvPicPr>
          <p:cNvPr id="24" name="Picture 23" descr="Merk IFL 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0800" y="6272816"/>
            <a:ext cx="1615886" cy="4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RK_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6477" y="-4858"/>
            <a:ext cx="9156954" cy="6867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7" y="2362200"/>
            <a:ext cx="6277456" cy="2133600"/>
          </a:xfrm>
        </p:spPr>
        <p:txBody>
          <a:bodyPr anchor="ctr" anchorCtr="0">
            <a:normAutofit/>
          </a:bodyPr>
          <a:lstStyle>
            <a:lvl1pPr algn="l">
              <a:lnSpc>
                <a:spcPct val="86000"/>
              </a:lnSpc>
              <a:defRPr sz="3500" b="0" cap="all" spc="13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&lt;Insert 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59" y="4631270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&lt;Optional Subtitle&gt;</a:t>
            </a:r>
          </a:p>
        </p:txBody>
      </p:sp>
    </p:spTree>
    <p:extLst>
      <p:ext uri="{BB962C8B-B14F-4D97-AF65-F5344CB8AC3E}">
        <p14:creationId xmlns:p14="http://schemas.microsoft.com/office/powerpoint/2010/main" val="267880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divider – Warm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RK_Sub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6477" y="-4858"/>
            <a:ext cx="9156954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2256205"/>
            <a:ext cx="6277454" cy="2345590"/>
          </a:xfrm>
        </p:spPr>
        <p:txBody>
          <a:bodyPr anchor="ctr" anchorCtr="0">
            <a:normAutofit/>
          </a:bodyPr>
          <a:lstStyle>
            <a:lvl1pPr algn="l">
              <a:lnSpc>
                <a:spcPct val="86000"/>
              </a:lnSpc>
              <a:defRPr sz="3500" b="0" cap="none" spc="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&lt;Insert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59" y="4631270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37424A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&lt;Optional Subtitle&gt;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bjClassifierImageBottom">
            <a:extLst>
              <a:ext uri="{FF2B5EF4-FFF2-40B4-BE49-F238E27FC236}">
                <a16:creationId xmlns:a16="http://schemas.microsoft.com/office/drawing/2014/main" id="{59C3CE2E-7B00-4365-ACF7-5FDC670E31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0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divider –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RK_Sub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6477" y="-4858"/>
            <a:ext cx="9156954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2253996"/>
            <a:ext cx="6277454" cy="2350008"/>
          </a:xfrm>
        </p:spPr>
        <p:txBody>
          <a:bodyPr anchor="ctr" anchorCtr="0">
            <a:normAutofit/>
          </a:bodyPr>
          <a:lstStyle>
            <a:lvl1pPr algn="l">
              <a:lnSpc>
                <a:spcPct val="86000"/>
              </a:lnSpc>
              <a:defRPr sz="3500" b="0" cap="none" spc="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&lt;Insert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59" y="4631270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FFFFFF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&lt;Optional Subtitle&gt;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column w/green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08159"/>
            <a:ext cx="8222022" cy="1152354"/>
          </a:xfrm>
        </p:spPr>
        <p:txBody>
          <a:bodyPr/>
          <a:lstStyle>
            <a:lvl1pPr>
              <a:defRPr>
                <a:solidFill>
                  <a:srgbClr val="00877C"/>
                </a:solidFill>
              </a:defRPr>
            </a:lvl1pPr>
          </a:lstStyle>
          <a:p>
            <a:r>
              <a:rPr lang="en-US"/>
              <a:t>&lt;2-column with Green callout&gt;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540" y="1789899"/>
            <a:ext cx="3949735" cy="4290227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 marL="160338" indent="-127000">
              <a:defRPr sz="1800"/>
            </a:lvl2pPr>
            <a:lvl3pPr marL="354013" indent="-160338">
              <a:defRPr sz="1700"/>
            </a:lvl3pPr>
            <a:lvl4pPr marL="530225" indent="-134938">
              <a:defRPr sz="1600"/>
            </a:lvl4pPr>
            <a:lvl5pPr marL="714375" indent="-150813"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4658" y="1789899"/>
            <a:ext cx="3949735" cy="4290227"/>
          </a:xfrm>
        </p:spPr>
        <p:txBody>
          <a:bodyPr anchor="ctr" anchorCtr="0"/>
          <a:lstStyle>
            <a:lvl1pPr>
              <a:lnSpc>
                <a:spcPct val="85000"/>
              </a:lnSpc>
              <a:spcBef>
                <a:spcPts val="1600"/>
              </a:spcBef>
              <a:defRPr sz="2800" b="1" cap="all" spc="130">
                <a:solidFill>
                  <a:schemeClr val="accent1"/>
                </a:solidFill>
              </a:defRPr>
            </a:lvl1pPr>
            <a:lvl2pPr marL="220663" indent="-169863">
              <a:lnSpc>
                <a:spcPct val="90000"/>
              </a:lnSpc>
              <a:spcBef>
                <a:spcPts val="300"/>
              </a:spcBef>
              <a:buFont typeface="Arial"/>
              <a:buChar char="•"/>
              <a:defRPr sz="2200">
                <a:solidFill>
                  <a:schemeClr val="accent1"/>
                </a:solidFill>
              </a:defRPr>
            </a:lvl2pPr>
            <a:lvl3pPr marL="423863" indent="-187325">
              <a:lnSpc>
                <a:spcPct val="90000"/>
              </a:lnSpc>
              <a:spcBef>
                <a:spcPts val="100"/>
              </a:spcBef>
              <a:defRPr sz="2000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&lt;Insert large type callout or image&gt;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9" descr="Merk IFL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96567" y="6269565"/>
            <a:ext cx="1626525" cy="42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08159"/>
            <a:ext cx="8222022" cy="1152354"/>
          </a:xfrm>
        </p:spPr>
        <p:txBody>
          <a:bodyPr/>
          <a:lstStyle>
            <a:lvl1pPr>
              <a:defRPr>
                <a:solidFill>
                  <a:srgbClr val="00877C"/>
                </a:solidFill>
              </a:defRPr>
            </a:lvl1pPr>
          </a:lstStyle>
          <a:p>
            <a:r>
              <a:rPr lang="en-US"/>
              <a:t>&lt;2-column&gt;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737540" y="1789899"/>
            <a:ext cx="3949735" cy="4290227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 marL="160338" indent="-127000">
              <a:defRPr sz="1800"/>
            </a:lvl2pPr>
            <a:lvl3pPr marL="354013" indent="-160338">
              <a:defRPr sz="1700"/>
            </a:lvl3pPr>
            <a:lvl4pPr marL="530225" indent="-134938">
              <a:defRPr sz="1600"/>
            </a:lvl4pPr>
            <a:lvl5pPr marL="714375" indent="-150813"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64659" y="1789899"/>
            <a:ext cx="3949735" cy="4290227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 marL="160338" indent="-127000">
              <a:defRPr sz="1800"/>
            </a:lvl2pPr>
            <a:lvl3pPr marL="354013" indent="-160338">
              <a:defRPr sz="1700"/>
            </a:lvl3pPr>
            <a:lvl4pPr marL="530225" indent="-134938">
              <a:defRPr sz="1600"/>
            </a:lvl4pPr>
            <a:lvl5pPr marL="714375" indent="-150813"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Merk IFL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96567" y="6269565"/>
            <a:ext cx="1626525" cy="42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full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08159"/>
            <a:ext cx="8222022" cy="1152354"/>
          </a:xfrm>
        </p:spPr>
        <p:txBody>
          <a:bodyPr/>
          <a:lstStyle>
            <a:lvl1pPr>
              <a:defRPr>
                <a:solidFill>
                  <a:srgbClr val="00877C"/>
                </a:solidFill>
              </a:defRPr>
            </a:lvl1pPr>
          </a:lstStyle>
          <a:p>
            <a:r>
              <a:rPr lang="en-US"/>
              <a:t>&lt;Large text full callout&gt;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0724" y="4243348"/>
            <a:ext cx="5083501" cy="1892283"/>
          </a:xfrm>
        </p:spPr>
        <p:txBody>
          <a:bodyPr/>
          <a:lstStyle>
            <a:lvl1pPr>
              <a:lnSpc>
                <a:spcPct val="94000"/>
              </a:lnSpc>
              <a:spcBef>
                <a:spcPts val="1000"/>
              </a:spcBef>
              <a:defRPr sz="2200"/>
            </a:lvl1pPr>
            <a:lvl2pPr marL="201613" indent="-165100">
              <a:lnSpc>
                <a:spcPct val="94000"/>
              </a:lnSpc>
              <a:defRPr sz="2200"/>
            </a:lvl2pPr>
            <a:lvl3pPr marL="436563" indent="-201613">
              <a:lnSpc>
                <a:spcPct val="94000"/>
              </a:lnSpc>
              <a:defRPr sz="2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2481" y="1766651"/>
            <a:ext cx="7941744" cy="2275684"/>
          </a:xfrm>
        </p:spPr>
        <p:txBody>
          <a:bodyPr anchor="b" anchorCtr="0"/>
          <a:lstStyle>
            <a:lvl1pPr>
              <a:lnSpc>
                <a:spcPct val="78000"/>
              </a:lnSpc>
              <a:spcBef>
                <a:spcPts val="2000"/>
              </a:spcBef>
              <a:defRPr sz="5200" cap="all" spc="130">
                <a:solidFill>
                  <a:srgbClr val="00877C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pic>
        <p:nvPicPr>
          <p:cNvPr id="10" name="Picture 9" descr="Merk IFL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96567" y="6269565"/>
            <a:ext cx="1626525" cy="42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tacked text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08159"/>
            <a:ext cx="8222022" cy="1076155"/>
          </a:xfrm>
        </p:spPr>
        <p:txBody>
          <a:bodyPr/>
          <a:lstStyle>
            <a:lvl1pPr>
              <a:defRPr baseline="0">
                <a:solidFill>
                  <a:srgbClr val="00877C"/>
                </a:solidFill>
              </a:defRPr>
            </a:lvl1pPr>
          </a:lstStyle>
          <a:p>
            <a:r>
              <a:rPr lang="en-US"/>
              <a:t>&lt;2 stacked content / table option&gt;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64659" y="4808538"/>
            <a:ext cx="8223729" cy="1306153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 marL="160338" indent="-127000">
              <a:defRPr sz="1800"/>
            </a:lvl2pPr>
            <a:lvl3pPr marL="354013" indent="-160338">
              <a:defRPr sz="1700"/>
            </a:lvl3pPr>
            <a:lvl4pPr marL="530225" indent="-134938">
              <a:defRPr sz="1600"/>
            </a:lvl4pPr>
            <a:lvl5pPr marL="714375" indent="-150813"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4659" y="1794961"/>
            <a:ext cx="8222616" cy="2861706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 marL="160338" indent="-127000">
              <a:defRPr sz="1800"/>
            </a:lvl2pPr>
            <a:lvl3pPr marL="354013" indent="-160338">
              <a:defRPr sz="1700"/>
            </a:lvl3pPr>
            <a:lvl4pPr marL="530225" indent="-134938">
              <a:defRPr sz="1600"/>
            </a:lvl4pPr>
            <a:lvl5pPr marL="714375" indent="-150813"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 descr="Merk IFL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96567" y="6269565"/>
            <a:ext cx="1626525" cy="42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 – Gree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08160"/>
            <a:ext cx="8222022" cy="11523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&lt;Agenda / TOC&gt;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58" y="1790344"/>
            <a:ext cx="8222023" cy="4290227"/>
          </a:xfrm>
        </p:spPr>
        <p:txBody>
          <a:bodyPr numCol="2" spcCol="731520"/>
          <a:lstStyle>
            <a:lvl1pPr marL="342900" indent="-342900">
              <a:spcBef>
                <a:spcPts val="1000"/>
              </a:spcBef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627063" indent="-258763">
              <a:buFont typeface="+mj-lt"/>
              <a:buAutoNum type="alphaLcPeriod"/>
              <a:defRPr>
                <a:solidFill>
                  <a:schemeClr val="tx1"/>
                </a:solidFill>
              </a:defRPr>
            </a:lvl2pPr>
            <a:lvl3pPr marL="814388" indent="-14605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 marL="1042988" indent="-192088">
              <a:buFont typeface="Lucida Grande"/>
              <a:buChar char="–"/>
              <a:defRPr>
                <a:solidFill>
                  <a:schemeClr val="tx1"/>
                </a:solidFill>
              </a:defRPr>
            </a:lvl4pPr>
            <a:lvl5pPr marL="1219200" indent="-147638">
              <a:buFont typeface="Arial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erk IFL 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0800" y="6272816"/>
            <a:ext cx="1615886" cy="4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/70 2-column /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08159"/>
            <a:ext cx="8222022" cy="1076155"/>
          </a:xfrm>
        </p:spPr>
        <p:txBody>
          <a:bodyPr/>
          <a:lstStyle>
            <a:lvl1pPr>
              <a:defRPr>
                <a:solidFill>
                  <a:srgbClr val="00877C"/>
                </a:solidFill>
              </a:defRPr>
            </a:lvl1pPr>
          </a:lstStyle>
          <a:p>
            <a:r>
              <a:rPr lang="en-US"/>
              <a:t>&lt;30/70 2-column / plotted chart option&gt;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64660" y="1789899"/>
            <a:ext cx="2650016" cy="4290227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 marL="160338" indent="-127000">
              <a:defRPr sz="1800"/>
            </a:lvl2pPr>
            <a:lvl3pPr marL="354013" indent="-160338">
              <a:defRPr sz="1700"/>
            </a:lvl3pPr>
            <a:lvl4pPr marL="530225" indent="-134938">
              <a:defRPr sz="1600"/>
            </a:lvl4pPr>
            <a:lvl5pPr marL="714375" indent="-150813"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25826" y="1789899"/>
            <a:ext cx="5261450" cy="4290227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 marL="160338" indent="-127000">
              <a:defRPr sz="1800"/>
            </a:lvl2pPr>
            <a:lvl3pPr marL="354013" indent="-160338">
              <a:defRPr sz="1700"/>
            </a:lvl3pPr>
            <a:lvl4pPr marL="530225" indent="-134938">
              <a:defRPr sz="1600"/>
            </a:lvl4pPr>
            <a:lvl5pPr marL="714375" indent="-150813"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Merk IFL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96567" y="6269565"/>
            <a:ext cx="1626525" cy="42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RK_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6477" y="-4858"/>
            <a:ext cx="9156954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2566" y="1812166"/>
            <a:ext cx="5784247" cy="1608668"/>
          </a:xfrm>
        </p:spPr>
        <p:txBody>
          <a:bodyPr>
            <a:normAutofit/>
          </a:bodyPr>
          <a:lstStyle>
            <a:lvl1pPr>
              <a:lnSpc>
                <a:spcPct val="78000"/>
              </a:lnSpc>
              <a:defRPr sz="5000" cap="all" spc="13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&lt;Insert CLOSING&gt;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565" y="3970912"/>
            <a:ext cx="4107847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&lt;Optional Subtitle&gt;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2566" y="5483546"/>
            <a:ext cx="4107846" cy="739456"/>
          </a:xfrm>
        </p:spPr>
        <p:txBody>
          <a:bodyPr/>
          <a:lstStyle>
            <a:lvl1pPr>
              <a:defRPr sz="600" kern="500" baseline="0">
                <a:solidFill>
                  <a:srgbClr val="FFFFFF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Insert Proprietary / Legal Language Here</a:t>
            </a:r>
          </a:p>
        </p:txBody>
      </p:sp>
      <p:pic>
        <p:nvPicPr>
          <p:cNvPr id="8" name="bjClassifierImageBottom">
            <a:extLst>
              <a:ext uri="{FF2B5EF4-FFF2-40B4-BE49-F238E27FC236}">
                <a16:creationId xmlns:a16="http://schemas.microsoft.com/office/drawing/2014/main" id="{F3512249-E94E-48B0-A2B1-FF0AE09308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s #1 – Gree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08160"/>
            <a:ext cx="8222022" cy="11523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&lt;Objectives&gt;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58" y="1777205"/>
            <a:ext cx="7536045" cy="4302926"/>
          </a:xfrm>
        </p:spPr>
        <p:txBody>
          <a:bodyPr/>
          <a:lstStyle>
            <a:lvl1pPr marL="190500" indent="-190500">
              <a:spcBef>
                <a:spcPts val="1400"/>
              </a:spcBef>
              <a:buSzPct val="95000"/>
              <a:buFont typeface="Arial"/>
              <a:buChar char="•"/>
              <a:defRPr sz="2400">
                <a:solidFill>
                  <a:schemeClr val="tx1"/>
                </a:solidFill>
              </a:defRPr>
            </a:lvl1pPr>
            <a:lvl2pPr marL="433388" indent="-211138">
              <a:spcBef>
                <a:spcPts val="300"/>
              </a:spcBef>
              <a:buFont typeface="Lucida Grande"/>
              <a:buChar char="–"/>
              <a:defRPr sz="2300">
                <a:solidFill>
                  <a:schemeClr val="tx1"/>
                </a:solidFill>
              </a:defRPr>
            </a:lvl2pPr>
            <a:lvl3pPr marL="666750" indent="-171450">
              <a:spcBef>
                <a:spcPts val="0"/>
              </a:spcBef>
              <a:buSzPct val="95000"/>
              <a:buFont typeface="Arial"/>
              <a:buChar char="•"/>
              <a:defRPr sz="2200">
                <a:solidFill>
                  <a:schemeClr val="tx1"/>
                </a:solidFill>
              </a:defRPr>
            </a:lvl3pPr>
            <a:lvl4pPr marL="882650" indent="-215900">
              <a:spcBef>
                <a:spcPts val="0"/>
              </a:spcBef>
              <a:buFont typeface="Lucida Grande"/>
              <a:buChar char="–"/>
              <a:defRPr sz="2100">
                <a:solidFill>
                  <a:schemeClr val="tx1"/>
                </a:solidFill>
              </a:defRPr>
            </a:lvl4pPr>
            <a:lvl5pPr marL="1098550" indent="-177800">
              <a:spcBef>
                <a:spcPts val="0"/>
              </a:spcBef>
              <a:buSzPct val="95000"/>
              <a:buFont typeface="Arial"/>
              <a:buChar char="•"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erk IFL 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0800" y="6272816"/>
            <a:ext cx="1615886" cy="423526"/>
          </a:xfrm>
          <a:prstGeom prst="rect">
            <a:avLst/>
          </a:prstGeom>
        </p:spPr>
      </p:pic>
      <p:pic>
        <p:nvPicPr>
          <p:cNvPr id="19" name="bjClassifierImageBottom">
            <a:extLst>
              <a:ext uri="{FF2B5EF4-FFF2-40B4-BE49-F238E27FC236}">
                <a16:creationId xmlns:a16="http://schemas.microsoft.com/office/drawing/2014/main" id="{48166BA1-7926-4CD2-A0B6-C797D67752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08160"/>
            <a:ext cx="8222022" cy="1152354"/>
          </a:xfrm>
        </p:spPr>
        <p:txBody>
          <a:bodyPr/>
          <a:lstStyle>
            <a:lvl1pPr>
              <a:defRPr>
                <a:solidFill>
                  <a:srgbClr val="00877C"/>
                </a:solidFill>
              </a:defRPr>
            </a:lvl1pPr>
          </a:lstStyle>
          <a:p>
            <a:r>
              <a:rPr lang="en-US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58" y="1789899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erk IFL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96567" y="6269565"/>
            <a:ext cx="1626525" cy="426315"/>
          </a:xfrm>
          <a:prstGeom prst="rect">
            <a:avLst/>
          </a:prstGeom>
        </p:spPr>
      </p:pic>
      <p:pic>
        <p:nvPicPr>
          <p:cNvPr id="19" name="bjClassifierImageBottom">
            <a:extLst>
              <a:ext uri="{FF2B5EF4-FFF2-40B4-BE49-F238E27FC236}">
                <a16:creationId xmlns:a16="http://schemas.microsoft.com/office/drawing/2014/main" id="{37A3E3C3-AEC0-4D2D-9344-C6563FFA7D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Warm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08160"/>
            <a:ext cx="8222022" cy="1152354"/>
          </a:xfrm>
        </p:spPr>
        <p:txBody>
          <a:bodyPr/>
          <a:lstStyle/>
          <a:p>
            <a:r>
              <a:rPr lang="en-US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58" y="1789899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erk IFL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96567" y="6269565"/>
            <a:ext cx="1626525" cy="426315"/>
          </a:xfrm>
          <a:prstGeom prst="rect">
            <a:avLst/>
          </a:prstGeom>
        </p:spPr>
      </p:pic>
      <p:pic>
        <p:nvPicPr>
          <p:cNvPr id="19" name="bjClassifierImageBottom">
            <a:extLst>
              <a:ext uri="{FF2B5EF4-FFF2-40B4-BE49-F238E27FC236}">
                <a16:creationId xmlns:a16="http://schemas.microsoft.com/office/drawing/2014/main" id="{7E518771-CA72-402A-9040-4F80B26EEC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08160"/>
            <a:ext cx="8222022" cy="11523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58" y="1789899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erk IFL 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0800" y="6272816"/>
            <a:ext cx="1615886" cy="423526"/>
          </a:xfrm>
          <a:prstGeom prst="rect">
            <a:avLst/>
          </a:prstGeom>
        </p:spPr>
      </p:pic>
      <p:pic>
        <p:nvPicPr>
          <p:cNvPr id="19" name="bjClassifierImageBottom">
            <a:extLst>
              <a:ext uri="{FF2B5EF4-FFF2-40B4-BE49-F238E27FC236}">
                <a16:creationId xmlns:a16="http://schemas.microsoft.com/office/drawing/2014/main" id="{424AA90B-202D-4A2E-A6EF-8251F43A2B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Ligh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08159"/>
            <a:ext cx="8222022" cy="1152354"/>
          </a:xfrm>
        </p:spPr>
        <p:txBody>
          <a:bodyPr/>
          <a:lstStyle/>
          <a:p>
            <a:r>
              <a:rPr lang="en-US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58" y="1793074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erk IFL 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0800" y="6272816"/>
            <a:ext cx="1615886" cy="423526"/>
          </a:xfrm>
          <a:prstGeom prst="rect">
            <a:avLst/>
          </a:prstGeom>
        </p:spPr>
      </p:pic>
      <p:pic>
        <p:nvPicPr>
          <p:cNvPr id="19" name="bjClassifierImageBottom">
            <a:extLst>
              <a:ext uri="{FF2B5EF4-FFF2-40B4-BE49-F238E27FC236}">
                <a16:creationId xmlns:a16="http://schemas.microsoft.com/office/drawing/2014/main" id="{163661C9-B91C-43A1-8AB0-E228E57BF1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08159"/>
            <a:ext cx="8222022" cy="1152354"/>
          </a:xfrm>
        </p:spPr>
        <p:txBody>
          <a:bodyPr/>
          <a:lstStyle>
            <a:lvl1pPr>
              <a:defRPr>
                <a:solidFill>
                  <a:srgbClr val="00877C"/>
                </a:solidFill>
              </a:defRPr>
            </a:lvl1pPr>
          </a:lstStyle>
          <a:p>
            <a:r>
              <a:rPr lang="en-US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erk IFL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96567" y="6269565"/>
            <a:ext cx="1626525" cy="42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– Warm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08159"/>
            <a:ext cx="8222022" cy="1152354"/>
          </a:xfrm>
        </p:spPr>
        <p:txBody>
          <a:bodyPr/>
          <a:lstStyle/>
          <a:p>
            <a:r>
              <a:rPr lang="en-US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erk IFL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96567" y="6269565"/>
            <a:ext cx="1626525" cy="42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4658" y="407098"/>
            <a:ext cx="8222065" cy="115235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658" y="1790344"/>
            <a:ext cx="8222618" cy="4421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659" y="6434361"/>
            <a:ext cx="2895600" cy="27202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kern="600" spc="30">
                <a:solidFill>
                  <a:schemeClr val="tx1"/>
                </a:solidFill>
                <a:latin typeface="Arial Narrow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7109" y="6434361"/>
            <a:ext cx="279405" cy="28924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kern="600" spc="10">
                <a:solidFill>
                  <a:schemeClr val="tx1"/>
                </a:solidFill>
                <a:latin typeface="Arial Narrow"/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64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62" r:id="rId12"/>
    <p:sldLayoutId id="2147483651" r:id="rId13"/>
    <p:sldLayoutId id="2147483663" r:id="rId14"/>
    <p:sldLayoutId id="2147483679" r:id="rId15"/>
    <p:sldLayoutId id="2147483665" r:id="rId16"/>
    <p:sldLayoutId id="2147483666" r:id="rId17"/>
    <p:sldLayoutId id="2147483667" r:id="rId18"/>
    <p:sldLayoutId id="2147483671" r:id="rId19"/>
    <p:sldLayoutId id="2147483668" r:id="rId20"/>
    <p:sldLayoutId id="2147483669" r:id="rId21"/>
  </p:sldLayoutIdLst>
  <p:hf hd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400" kern="600" spc="50">
          <a:solidFill>
            <a:schemeClr val="tx1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457200" rtl="0" eaLnBrk="1" latinLnBrk="0" hangingPunct="1">
        <a:lnSpc>
          <a:spcPct val="95000"/>
        </a:lnSpc>
        <a:spcBef>
          <a:spcPts val="1000"/>
        </a:spcBef>
        <a:buFont typeface="Arial"/>
        <a:buNone/>
        <a:defRPr sz="2000" kern="600" spc="30">
          <a:solidFill>
            <a:schemeClr val="tx1"/>
          </a:solidFill>
          <a:latin typeface="Arial Narrow"/>
          <a:ea typeface="+mn-ea"/>
          <a:cs typeface="Arial Narrow"/>
        </a:defRPr>
      </a:lvl1pPr>
      <a:lvl2pPr marL="184150" indent="-142875" algn="l" defTabSz="457200" rtl="0" eaLnBrk="1" latinLnBrk="0" hangingPunct="1">
        <a:lnSpc>
          <a:spcPct val="95000"/>
        </a:lnSpc>
        <a:spcBef>
          <a:spcPts val="300"/>
        </a:spcBef>
        <a:buSzPct val="95000"/>
        <a:buFont typeface="Arial"/>
        <a:buChar char="•"/>
        <a:defRPr sz="2000" kern="600" spc="30">
          <a:solidFill>
            <a:schemeClr val="tx1"/>
          </a:solidFill>
          <a:latin typeface="Arial Narrow"/>
          <a:ea typeface="+mn-ea"/>
          <a:cs typeface="Arial Narrow"/>
        </a:defRPr>
      </a:lvl2pPr>
      <a:lvl3pPr marL="393700" indent="-182563" algn="l" defTabSz="457200" rtl="0" eaLnBrk="1" latinLnBrk="0" hangingPunct="1">
        <a:lnSpc>
          <a:spcPct val="95000"/>
        </a:lnSpc>
        <a:spcBef>
          <a:spcPts val="0"/>
        </a:spcBef>
        <a:buFont typeface="Lucida Grande"/>
        <a:buChar char="–"/>
        <a:defRPr sz="1900" kern="600" spc="30">
          <a:solidFill>
            <a:schemeClr val="tx1"/>
          </a:solidFill>
          <a:latin typeface="Arial Narrow"/>
          <a:ea typeface="+mn-ea"/>
          <a:cs typeface="Arial Narrow"/>
        </a:defRPr>
      </a:lvl3pPr>
      <a:lvl4pPr marL="584200" indent="-168275" algn="l" defTabSz="457200" rtl="0" eaLnBrk="1" latinLnBrk="0" hangingPunct="1">
        <a:lnSpc>
          <a:spcPct val="95000"/>
        </a:lnSpc>
        <a:spcBef>
          <a:spcPts val="0"/>
        </a:spcBef>
        <a:buSzPct val="95000"/>
        <a:buFont typeface="Arial"/>
        <a:buChar char="•"/>
        <a:defRPr sz="1800" kern="600" spc="30">
          <a:solidFill>
            <a:schemeClr val="tx1"/>
          </a:solidFill>
          <a:latin typeface="Arial Narrow"/>
          <a:ea typeface="+mn-ea"/>
          <a:cs typeface="Arial Narrow"/>
        </a:defRPr>
      </a:lvl4pPr>
      <a:lvl5pPr marL="762000" indent="-171450" algn="l" defTabSz="457200" rtl="0" eaLnBrk="1" latinLnBrk="0" hangingPunct="1">
        <a:lnSpc>
          <a:spcPct val="95000"/>
        </a:lnSpc>
        <a:spcBef>
          <a:spcPts val="0"/>
        </a:spcBef>
        <a:buFont typeface="Lucida Grande"/>
        <a:buChar char="–"/>
        <a:defRPr sz="1700" kern="600" spc="30"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base/ol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ckagemanager.rstudio.com/client/#/repos/1/overview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D4F9-E234-4294-B57B-F786CE5A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 and Scope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B3DF3-EE8A-4A2C-9C8F-E14CBC4A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9851A6-7DB7-45BF-A889-35A05103EE42}"/>
              </a:ext>
            </a:extLst>
          </p:cNvPr>
          <p:cNvSpPr/>
          <p:nvPr/>
        </p:nvSpPr>
        <p:spPr>
          <a:xfrm>
            <a:off x="597519" y="948690"/>
            <a:ext cx="7948962" cy="31393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altLang="zh-CN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SDTM/</a:t>
            </a:r>
            <a:r>
              <a:rPr lang="en-US" altLang="zh-CN" err="1"/>
              <a:t>ADaM</a:t>
            </a:r>
            <a:r>
              <a:rPr lang="en-US" altLang="zh-CN"/>
              <a:t> data is created by 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All other component following existing process except TLFs generated by R</a:t>
            </a:r>
          </a:p>
          <a:p>
            <a:endParaRPr lang="en-US" altLang="zh-CN"/>
          </a:p>
          <a:p>
            <a:r>
              <a:rPr lang="en-US" altLang="zh-CN"/>
              <a:t>Scope: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eCTD code submission to FDA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Any primary or secondary efficacy analysis developed by R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D4F9-E234-4294-B57B-F786CE5A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98" y="569026"/>
            <a:ext cx="8222022" cy="1152354"/>
          </a:xfrm>
        </p:spPr>
        <p:txBody>
          <a:bodyPr/>
          <a:lstStyle/>
          <a:p>
            <a:r>
              <a:rPr lang="en-US" dirty="0"/>
              <a:t>Background – FDA Study Data Technical Conformance Guide</a:t>
            </a:r>
            <a:br>
              <a:rPr lang="en-US" dirty="0"/>
            </a:br>
            <a:br>
              <a:rPr lang="en-US" dirty="0"/>
            </a:b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B3DF3-EE8A-4A2C-9C8F-E14CBC4A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9851A6-7DB7-45BF-A889-35A05103EE42}"/>
              </a:ext>
            </a:extLst>
          </p:cNvPr>
          <p:cNvSpPr/>
          <p:nvPr/>
        </p:nvSpPr>
        <p:spPr>
          <a:xfrm>
            <a:off x="597519" y="1264001"/>
            <a:ext cx="7948962" cy="34163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/>
              <a:t>4.1.2.10 Software Programs </a:t>
            </a:r>
          </a:p>
          <a:p>
            <a:endParaRPr lang="en-US"/>
          </a:p>
          <a:p>
            <a:r>
              <a:rPr lang="en-US"/>
              <a:t>“Sponsors should provide the software programs used to create all </a:t>
            </a:r>
            <a:r>
              <a:rPr lang="en-US" err="1"/>
              <a:t>ADaM</a:t>
            </a:r>
            <a:r>
              <a:rPr lang="en-US"/>
              <a:t> datasets and </a:t>
            </a:r>
            <a:r>
              <a:rPr lang="en-US">
                <a:highlight>
                  <a:srgbClr val="FFFF00"/>
                </a:highlight>
              </a:rPr>
              <a:t>generate tables and figures associated with primary and secondary efficacy analyses</a:t>
            </a:r>
            <a:r>
              <a:rPr lang="en-US"/>
              <a:t>. Furthermore, sponsors should submit software programs used to generate additional information included in Section 14 CLINICAL STUDIES of the Prescribing Information (PI)26 if applicable. </a:t>
            </a:r>
            <a:r>
              <a:rPr lang="en-US">
                <a:highlight>
                  <a:srgbClr val="FFFF00"/>
                </a:highlight>
              </a:rPr>
              <a:t>The specific software utilized should be specified in the ADRG. </a:t>
            </a:r>
            <a:r>
              <a:rPr lang="en-US"/>
              <a:t>The main purpose of requesting the submission of these programs </a:t>
            </a:r>
            <a:r>
              <a:rPr lang="en-US">
                <a:highlight>
                  <a:srgbClr val="FFFF00"/>
                </a:highlight>
              </a:rPr>
              <a:t>is to understand the process by which the variables for the respective analyses were created and to confirm the analysis algorithms</a:t>
            </a:r>
            <a:r>
              <a:rPr lang="en-US"/>
              <a:t>. Sponsors should submit software programs in </a:t>
            </a:r>
            <a:r>
              <a:rPr lang="en-US">
                <a:highlight>
                  <a:srgbClr val="FFFF00"/>
                </a:highlight>
              </a:rPr>
              <a:t>ASCII text format</a:t>
            </a:r>
            <a:r>
              <a:rPr lang="en-US"/>
              <a:t>; however, executable file extensions should not be used.”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98B17C-9239-4B9B-A1C4-D6A16764A590}"/>
              </a:ext>
            </a:extLst>
          </p:cNvPr>
          <p:cNvSpPr/>
          <p:nvPr/>
        </p:nvSpPr>
        <p:spPr>
          <a:xfrm>
            <a:off x="1019517" y="6394318"/>
            <a:ext cx="3846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https://www.fda.gov/media/88173/download</a:t>
            </a:r>
          </a:p>
        </p:txBody>
      </p:sp>
    </p:spTree>
    <p:extLst>
      <p:ext uri="{BB962C8B-B14F-4D97-AF65-F5344CB8AC3E}">
        <p14:creationId xmlns:p14="http://schemas.microsoft.com/office/powerpoint/2010/main" val="313499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D4F9-E234-4294-B57B-F786CE5A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7" y="121649"/>
            <a:ext cx="8222022" cy="1152354"/>
          </a:xfrm>
        </p:spPr>
        <p:txBody>
          <a:bodyPr/>
          <a:lstStyle/>
          <a:p>
            <a:r>
              <a:rPr lang="en-US"/>
              <a:t>Action Item for POC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B3DF3-EE8A-4A2C-9C8F-E14CBC4A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9851A6-7DB7-45BF-A889-35A05103EE42}"/>
              </a:ext>
            </a:extLst>
          </p:cNvPr>
          <p:cNvSpPr/>
          <p:nvPr/>
        </p:nvSpPr>
        <p:spPr>
          <a:xfrm>
            <a:off x="493295" y="612844"/>
            <a:ext cx="7953814" cy="480131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txt files that contain R code for primary and secondary efficacy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Extract R code from analysis </a:t>
            </a:r>
            <a:r>
              <a:rPr lang="en-US" dirty="0" err="1"/>
              <a:t>Rmd</a:t>
            </a:r>
            <a:r>
              <a:rPr lang="en-US" dirty="0"/>
              <a:t> file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 code should only contain ASCII character (a compliance check)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FDA did not expect the code is executable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readme.txt file contain required information to run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ADRG and ARM template language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 a template paragraph to explain how R is used for the analysis.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ANCOVA</a:t>
            </a:r>
            <a:r>
              <a:rPr lang="en-US" dirty="0"/>
              <a:t> analysis is conducted by R </a:t>
            </a:r>
            <a:r>
              <a:rPr lang="en-US" dirty="0">
                <a:solidFill>
                  <a:srgbClr val="FF0000"/>
                </a:solidFill>
              </a:rPr>
              <a:t>v3.6.1, </a:t>
            </a:r>
            <a:r>
              <a:rPr lang="en-US" dirty="0" err="1">
                <a:solidFill>
                  <a:srgbClr val="FF0000"/>
                </a:solidFill>
              </a:rPr>
              <a:t>tidyverse</a:t>
            </a:r>
            <a:r>
              <a:rPr lang="en-US" dirty="0">
                <a:solidFill>
                  <a:srgbClr val="FF0000"/>
                </a:solidFill>
              </a:rPr>
              <a:t> v1.3.0 and r2rtf v0.1.0</a:t>
            </a:r>
            <a:r>
              <a:rPr lang="en-US" dirty="0"/>
              <a:t>. The specified R version can be downloaded from </a:t>
            </a:r>
            <a:r>
              <a:rPr lang="en-US" dirty="0">
                <a:hlinkClick r:id="rId3"/>
              </a:rPr>
              <a:t>https://cran.r-project.org/bin/windows/base/old/</a:t>
            </a:r>
            <a:r>
              <a:rPr lang="en-US" dirty="0"/>
              <a:t>. The specified R package version can be installed from RStudio Package Manager repository snapshot </a:t>
            </a:r>
            <a:r>
              <a:rPr lang="en-US" dirty="0">
                <a:solidFill>
                  <a:srgbClr val="FF0000"/>
                </a:solidFill>
              </a:rPr>
              <a:t>https://packagemanager.rstudio.com/all/324 following the instruction in </a:t>
            </a:r>
            <a:r>
              <a:rPr lang="en-US" dirty="0">
                <a:solidFill>
                  <a:srgbClr val="FF0000"/>
                </a:solidFill>
                <a:hlinkClick r:id="rId4"/>
              </a:rPr>
              <a:t>https://packagemanager.rstudio.com/client/#/repos/1/overview</a:t>
            </a:r>
            <a:endParaRPr lang="en-US" dirty="0">
              <a:solidFill>
                <a:srgbClr val="FF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Red part </a:t>
            </a:r>
            <a:r>
              <a:rPr lang="en-US" dirty="0"/>
              <a:t>shall be updated accordingly per study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ToDo</a:t>
            </a:r>
            <a:r>
              <a:rPr lang="en-US" dirty="0"/>
              <a:t>: Create R function to streamline the process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98B17C-9239-4B9B-A1C4-D6A16764A590}"/>
              </a:ext>
            </a:extLst>
          </p:cNvPr>
          <p:cNvSpPr/>
          <p:nvPr/>
        </p:nvSpPr>
        <p:spPr>
          <a:xfrm>
            <a:off x="1019517" y="6394318"/>
            <a:ext cx="3846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https://www.fda.gov/media/88173/download</a:t>
            </a:r>
          </a:p>
        </p:txBody>
      </p:sp>
    </p:spTree>
    <p:extLst>
      <p:ext uri="{BB962C8B-B14F-4D97-AF65-F5344CB8AC3E}">
        <p14:creationId xmlns:p14="http://schemas.microsoft.com/office/powerpoint/2010/main" val="333075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D4F9-E234-4294-B57B-F786CE5A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7" y="121649"/>
            <a:ext cx="8222022" cy="1152354"/>
          </a:xfrm>
        </p:spPr>
        <p:txBody>
          <a:bodyPr/>
          <a:lstStyle/>
          <a:p>
            <a:r>
              <a:rPr lang="en-US" dirty="0"/>
              <a:t>Submission with Internal Developer R Package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B3DF3-EE8A-4A2C-9C8F-E14CBC4A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9851A6-7DB7-45BF-A889-35A05103EE42}"/>
              </a:ext>
            </a:extLst>
          </p:cNvPr>
          <p:cNvSpPr/>
          <p:nvPr/>
        </p:nvSpPr>
        <p:spPr>
          <a:xfrm>
            <a:off x="397987" y="1274003"/>
            <a:ext cx="7953814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txt file that contain source code of an R package key component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function to zip/unzip an R package from txt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function to help FDA reviewer install a package using the txt file as source </a:t>
            </a:r>
          </a:p>
        </p:txBody>
      </p:sp>
    </p:spTree>
    <p:extLst>
      <p:ext uri="{BB962C8B-B14F-4D97-AF65-F5344CB8AC3E}">
        <p14:creationId xmlns:p14="http://schemas.microsoft.com/office/powerpoint/2010/main" val="3419583088"/>
      </p:ext>
    </p:extLst>
  </p:cSld>
  <p:clrMapOvr>
    <a:masterClrMapping/>
  </p:clrMapOvr>
</p:sld>
</file>

<file path=ppt/theme/theme1.xml><?xml version="1.0" encoding="utf-8"?>
<a:theme xmlns:a="http://schemas.openxmlformats.org/drawingml/2006/main" name="Merck 16.9 Template v6">
  <a:themeElements>
    <a:clrScheme name="Custom 257">
      <a:dk1>
        <a:srgbClr val="37424A"/>
      </a:dk1>
      <a:lt1>
        <a:sysClr val="window" lastClr="FFFFFF"/>
      </a:lt1>
      <a:dk2>
        <a:srgbClr val="00877C"/>
      </a:dk2>
      <a:lt2>
        <a:srgbClr val="BFB8AF"/>
      </a:lt2>
      <a:accent1>
        <a:srgbClr val="00877C"/>
      </a:accent1>
      <a:accent2>
        <a:srgbClr val="6ECEB2"/>
      </a:accent2>
      <a:accent3>
        <a:srgbClr val="66203A"/>
      </a:accent3>
      <a:accent4>
        <a:srgbClr val="F68D2E"/>
      </a:accent4>
      <a:accent5>
        <a:srgbClr val="9AC92E"/>
      </a:accent5>
      <a:accent6>
        <a:srgbClr val="FBE122"/>
      </a:accent6>
      <a:hlink>
        <a:srgbClr val="37424A"/>
      </a:hlink>
      <a:folHlink>
        <a:srgbClr val="00877C"/>
      </a:folHlink>
    </a:clrScheme>
    <a:fontScheme name="Merck Font Theme #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kern="600" spc="3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>
          <a:defRPr kern="600" spc="3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10f9ac0-5937-4b4f-b459-96aedd9ed2c5" origin="userSelected">
  <element uid="9920fcc9-9f43-4d43-9e3e-b98a219cfd55" value=""/>
</sisl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48D9A4684E342BB0A530A7B20E07D" ma:contentTypeVersion="10" ma:contentTypeDescription="Create a new document." ma:contentTypeScope="" ma:versionID="147fd090ac3ce269850bade6673b6d33">
  <xsd:schema xmlns:xsd="http://www.w3.org/2001/XMLSchema" xmlns:xs="http://www.w3.org/2001/XMLSchema" xmlns:p="http://schemas.microsoft.com/office/2006/metadata/properties" xmlns:ns2="ed88d2ef-abd9-43e7-b7a4-d0a75c389d45" targetNamespace="http://schemas.microsoft.com/office/2006/metadata/properties" ma:root="true" ma:fieldsID="1d3e1b93cbaf9a658ca7788f1223572f" ns2:_="">
    <xsd:import namespace="ed88d2ef-abd9-43e7-b7a4-d0a75c389d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88d2ef-abd9-43e7-b7a4-d0a75c389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7B2022-A5C5-4AE9-9C05-D824DAB0C8ED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DB25AEB9-5224-474D-A397-33DEA1CDDA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CC33B3-2A4A-479F-9FE5-8E37295FA5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79319BD6-700A-4EEE-AD96-D23D7C1F1D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88d2ef-abd9-43e7-b7a4-d0a75c389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Merck 16.9 Template v6.potx</Template>
  <TotalTime>120</TotalTime>
  <Words>431</Words>
  <Application>Microsoft Macintosh PowerPoint</Application>
  <PresentationFormat>On-screen Show (4:3)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Narrow</vt:lpstr>
      <vt:lpstr>Calibri</vt:lpstr>
      <vt:lpstr>Lucida Grande</vt:lpstr>
      <vt:lpstr>Merck 16.9 Template v6</vt:lpstr>
      <vt:lpstr>Assumption and Scope </vt:lpstr>
      <vt:lpstr>Background – FDA Study Data Technical Conformance Guide  </vt:lpstr>
      <vt:lpstr>Action Item for POC  </vt:lpstr>
      <vt:lpstr>Submission with Internal Developer R Package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&lt;insert your title&gt;</dc:title>
  <dc:creator>Alex Leopold</dc:creator>
  <cp:lastModifiedBy>Joseph Rickert</cp:lastModifiedBy>
  <cp:revision>6</cp:revision>
  <dcterms:created xsi:type="dcterms:W3CDTF">2017-04-17T21:42:40Z</dcterms:created>
  <dcterms:modified xsi:type="dcterms:W3CDTF">2020-12-09T00:42:13Z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jSaver">
    <vt:lpwstr>rToeezZD3iSLvyvLDxEUzksmDgcuLkkD</vt:lpwstr>
  </property>
  <property fmtid="{D5CDD505-2E9C-101B-9397-08002B2CF9AE}" pid="3" name="ContentTypeId">
    <vt:lpwstr>0x010100F5F48D9A4684E342BB0A530A7B20E07D</vt:lpwstr>
  </property>
  <property fmtid="{D5CDD505-2E9C-101B-9397-08002B2CF9AE}" pid="4" name="TaxKeyword">
    <vt:lpwstr/>
  </property>
  <property fmtid="{D5CDD505-2E9C-101B-9397-08002B2CF9AE}" pid="5" name="_AdHocReviewCycleID">
    <vt:i4>-1248190006</vt:i4>
  </property>
  <property fmtid="{D5CDD505-2E9C-101B-9397-08002B2CF9AE}" pid="6" name="_NewReviewCycle">
    <vt:lpwstr/>
  </property>
  <property fmtid="{D5CDD505-2E9C-101B-9397-08002B2CF9AE}" pid="7" name="_EmailSubject">
    <vt:lpwstr>ER slides time hold</vt:lpwstr>
  </property>
  <property fmtid="{D5CDD505-2E9C-101B-9397-08002B2CF9AE}" pid="8" name="_AuthorEmail">
    <vt:lpwstr>yiwen.luo@merck.com</vt:lpwstr>
  </property>
  <property fmtid="{D5CDD505-2E9C-101B-9397-08002B2CF9AE}" pid="9" name="_AuthorEmailDisplayName">
    <vt:lpwstr>Luo, Yiwen</vt:lpwstr>
  </property>
  <property fmtid="{D5CDD505-2E9C-101B-9397-08002B2CF9AE}" pid="10" name="_PreviousAdHocReviewCycleID">
    <vt:i4>-653911769</vt:i4>
  </property>
  <property fmtid="{D5CDD505-2E9C-101B-9397-08002B2CF9AE}" pid="11" name="docIndexRef">
    <vt:lpwstr>edcf9045-b226-4086-b980-496cc7190ce7</vt:lpwstr>
  </property>
  <property fmtid="{D5CDD505-2E9C-101B-9397-08002B2CF9AE}" pid="12" name="bjDocumentLabelXML">
    <vt:lpwstr>&lt;?xml version="1.0" encoding="us-ascii"?&gt;&lt;sisl xmlns:xsi="http://www.w3.org/2001/XMLSchema-instance" xmlns:xsd="http://www.w3.org/2001/XMLSchema" sislVersion="0" policy="a10f9ac0-5937-4b4f-b459-96aedd9ed2c5" origin="userSelected" xmlns="http://www.boldonj</vt:lpwstr>
  </property>
  <property fmtid="{D5CDD505-2E9C-101B-9397-08002B2CF9AE}" pid="13" name="bjDocumentLabelXML-0">
    <vt:lpwstr>ames.com/2008/01/sie/internal/label"&gt;&lt;element uid="9920fcc9-9f43-4d43-9e3e-b98a219cfd55" value="" /&gt;&lt;/sisl&gt;</vt:lpwstr>
  </property>
  <property fmtid="{D5CDD505-2E9C-101B-9397-08002B2CF9AE}" pid="14" name="bjDocumentSecurityLabel">
    <vt:lpwstr>Not Classified</vt:lpwstr>
  </property>
</Properties>
</file>