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d5bd57c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d5bd57c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d5bd57c9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d5bd57c9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d5bd57c9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d5bd57c9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d5bd57c9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d5bd57c9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d5bd57c9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d5bd57c9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RConsortium/submissions-wg" TargetMode="External"/><Relationship Id="rId4" Type="http://schemas.openxmlformats.org/officeDocument/2006/relationships/hyperlink" Target="https://github.com/RConsortium/submissions-pilot1" TargetMode="External"/><Relationship Id="rId5" Type="http://schemas.openxmlformats.org/officeDocument/2006/relationships/hyperlink" Target="https://github.com/RConsortium/submissions-pilot1-to-fda" TargetMode="External"/><Relationship Id="rId6" Type="http://schemas.openxmlformats.org/officeDocument/2006/relationships/hyperlink" Target="https://github.com/RConsortium/r-submission-sit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Consortium/submissions-wg/projects/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RConsortium/submissions-wg/issues/38" TargetMode="External"/><Relationship Id="rId4" Type="http://schemas.openxmlformats.org/officeDocument/2006/relationships/hyperlink" Target="https://www.fda.gov/media/143550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4168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consortium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submission Pilot Updates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10/1/2021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55350" y="3142425"/>
            <a:ext cx="418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By the Submission pilot execution team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Ning Leng, Heng Wang (Roche)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Mike Stakehouse, Eli Miller (Atorus)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Yilong Zhang, Peikun Wu (Merck)</a:t>
            </a:r>
            <a:endParaRPr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R submission Pilots Scope and Plan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8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Our Mission</a:t>
            </a:r>
            <a:endParaRPr b="1" sz="20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Easier R-based clinical trial regulatory submissions today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○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showing open examples of using current submission portals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Easier R-based clinical trial regulatory submissions tomorrow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○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by collecting feedback and influencing future industry and agency decisions on system/process setup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Pilot principles</a:t>
            </a:r>
            <a:endParaRPr b="1" sz="20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 open examples of submitting R-based clinical trial data/analysis packages to FDA.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pilots will be submitted from R consortium (non-profit identity) to FDA. </a:t>
            </a: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 available</a:t>
            </a: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data will be used.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data, codes and documents will be fully available to public.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FDA staff will be engaged to review submission package.</a:t>
            </a:r>
            <a:r>
              <a:rPr lang="en" sz="1250">
                <a:solidFill>
                  <a:srgbClr val="FF99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50" u="sng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Submitters and FDA staff will provide feedback on current process/system.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Contributions from multiple organizations are preferred in order to avoid bias towards organization specific tools.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 planned pilots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Pilot1: common analysis (Q4 2021)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Pilot2: advanced analysis (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Q2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2022)</a:t>
            </a:r>
            <a:endParaRPr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Pilot3: alternative 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formatting</a:t>
            </a:r>
            <a:r>
              <a:rPr lang="en"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package submission (TBD)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Pilot 1 Goal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Key evaluation aspects</a:t>
            </a: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Submitter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○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Submission of a proprietary R package (`pilot1wrappers`, in txt format)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○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Preparation of R-based submission materials (ADRG, etc.)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 FDA staff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○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Reproduce analysis results by reconstructing submitted proprietary package (`pilot1wrappers`) / retrieving open source packages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○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Provide feedbacks and/or review comments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and analysis scope</a:t>
            </a: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from CDISC pilot 1 - publicly available, simulated data 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generation script out of the scope of this pilot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 TLFs  - 3 tables, 1 figure 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pilot will provide R scripts for TLF generation and a proprietary R package which contains analysis wrappers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Success Criteria</a:t>
            </a: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Submitter: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○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Successfully submit via eCTD portal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●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FDA Staff:</a:t>
            </a:r>
            <a:endParaRPr sz="12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Char char="○"/>
            </a:pPr>
            <a:r>
              <a:rPr lang="en" sz="12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Reproduce analysis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repos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https://github.com/RConsortium/submissions-wg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WG repo, meeting minutes, issue board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https://github.com/RConsortium/submissions-pilot1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Development repo for Pilot 1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https://github.com/RConsortium/submissions-pilot1-to-fda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Final submission folder for Pilot 1 - following eCTD required folder structure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6"/>
              </a:rPr>
              <a:t>https://github.com/RConsortium/r-submission-site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1700">
                <a:solidFill>
                  <a:schemeClr val="dk2"/>
                </a:solidFill>
              </a:rPr>
              <a:t>A public facing website introducing the submission WG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 &amp; </a:t>
            </a:r>
            <a:r>
              <a:rPr lang="en"/>
              <a:t>Tentative</a:t>
            </a:r>
            <a:r>
              <a:rPr lang="en"/>
              <a:t> timeline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10/1/2021: complete draft codes and documents (90%)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10/1/2021 - 10/15/2021: </a:t>
            </a:r>
            <a:r>
              <a:rPr lang="en">
                <a:solidFill>
                  <a:schemeClr val="dk2"/>
                </a:solidFill>
              </a:rPr>
              <a:t>Formatting</a:t>
            </a:r>
            <a:r>
              <a:rPr lang="en">
                <a:solidFill>
                  <a:schemeClr val="dk2"/>
                </a:solidFill>
              </a:rPr>
              <a:t> codes/documents, move to final submission repo, internal review within the execution team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10/15 - 10/21/2021: Review by WG and esub teams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Late Oct: actual submission after adjudication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Early Nov: present at R/pharma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Asks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WG members: to provide feedback during WG review time frame (Oct)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Need 1-2 people to reproduce results of the submission package (Adrian and Doug)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Broader group to perform review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Engage esub experts to review the submission package (Roche, Merck, GSK)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Earlier feedback are also welcome (via </a:t>
            </a:r>
            <a:r>
              <a:rPr lang="en" u="sng">
                <a:solidFill>
                  <a:schemeClr val="hlink"/>
                </a:solidFill>
                <a:hlinkClick r:id="rId3"/>
              </a:rPr>
              <a:t>GH issues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topic	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Follow up on Paul Schuette’s request that we 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suggest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rewording to Section 4.1.2.10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Study Data Technical Performance Guide</a:t>
            </a:r>
            <a:r>
              <a:rPr lang="en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“Sponsors should submit software programs in ASCII text format. Executable file extensions should not be used.”</a:t>
            </a:r>
            <a:endParaRPr i="1" sz="160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