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2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fbeelding met bijschrif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en inhoudselemente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4174-6895-EA43-BEAC-3101360E30EC}" type="slidenum"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2554AB9-BB43-9B43-A396-6702174FE32D}" type="datetimeFigureOut">
              <a:t>01-02-2013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8B94174-6895-EA43-BEAC-3101360E30EC}" type="slidenum">
              <a:t>‹nr.›</a:t>
            </a:fld>
            <a:endParaRPr lang="nl-NL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Vraag- &amp; Antwoordforum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126119" y="4186518"/>
            <a:ext cx="7009039" cy="753036"/>
          </a:xfrm>
        </p:spPr>
        <p:txBody>
          <a:bodyPr/>
          <a:lstStyle/>
          <a:p>
            <a:r>
              <a:rPr lang="nl-NL"/>
              <a:t>Ontlast uw klantenservice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306779" y="6027494"/>
            <a:ext cx="75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>
                <a:solidFill>
                  <a:schemeClr val="bg1"/>
                </a:solidFill>
              </a:rPr>
              <a:t>Shafiq Ahmadi, Ramon Creyghton, Frank van Luijn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586141"/>
          </a:xfrm>
        </p:spPr>
        <p:txBody>
          <a:bodyPr/>
          <a:lstStyle/>
          <a:p>
            <a:r>
              <a:rPr lang="nl-NL"/>
              <a:t>Uiterlijk ontwerp - logo</a:t>
            </a:r>
          </a:p>
        </p:txBody>
      </p:sp>
      <p:pic>
        <p:nvPicPr>
          <p:cNvPr id="4" name="Picture 1" descr="::Desktop:Schermafbeelding 2013-01-29 om 11.32.1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597" y="2941101"/>
            <a:ext cx="8368303" cy="2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595344"/>
          </a:xfrm>
        </p:spPr>
        <p:txBody>
          <a:bodyPr/>
          <a:lstStyle/>
          <a:p>
            <a:r>
              <a:rPr lang="nl-NL"/>
              <a:t>Uiterlijk ontwerp - buttons</a:t>
            </a:r>
          </a:p>
        </p:txBody>
      </p:sp>
      <p:pic>
        <p:nvPicPr>
          <p:cNvPr id="4" name="Tijdelijke aanduiding voor inhoud 3" descr="Inloggen99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3049" b="-13049"/>
          <a:stretch>
            <a:fillRect/>
          </a:stretch>
        </p:blipFill>
        <p:spPr>
          <a:xfrm>
            <a:off x="2829770" y="4753540"/>
            <a:ext cx="3600000" cy="1512860"/>
          </a:xfrm>
        </p:spPr>
      </p:pic>
      <p:pic>
        <p:nvPicPr>
          <p:cNvPr id="5" name="Afbeelding 4" descr="Aanmelden9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77" y="2918855"/>
            <a:ext cx="3672000" cy="1224000"/>
          </a:xfrm>
          <a:prstGeom prst="rect">
            <a:avLst/>
          </a:prstGeom>
        </p:spPr>
      </p:pic>
      <p:pic>
        <p:nvPicPr>
          <p:cNvPr id="6" name="Afbeelding 5" descr="Aanmeld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000" y="1816792"/>
            <a:ext cx="54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Het ontwerpproces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Functioneel ontwerp</a:t>
            </a:r>
          </a:p>
          <a:p>
            <a:pPr lvl="1"/>
            <a:r>
              <a:rPr lang="nl-NL"/>
              <a:t>Doelstelling: telefonische klantenservice ontlasten</a:t>
            </a:r>
          </a:p>
          <a:p>
            <a:r>
              <a:rPr lang="nl-NL"/>
              <a:t>Technisch ontwerp</a:t>
            </a:r>
          </a:p>
          <a:p>
            <a:pPr lvl="1"/>
            <a:r>
              <a:rPr lang="nl-NL"/>
              <a:t>Doelstelling: eenvoudig te beheren MVC-structure</a:t>
            </a:r>
          </a:p>
          <a:p>
            <a:r>
              <a:rPr lang="nl-NL"/>
              <a:t>Uiterlijk ontwerp</a:t>
            </a:r>
          </a:p>
          <a:p>
            <a:pPr lvl="1"/>
            <a:r>
              <a:rPr lang="nl-NL"/>
              <a:t>Doelstelling: representatieve uitstraling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Functioneel ontwerp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Uitgangspunt: klanten met vragen bezoeken eerst website.</a:t>
            </a:r>
          </a:p>
          <a:p>
            <a:r>
              <a:rPr lang="nl-NL"/>
              <a:t>Daarom: </a:t>
            </a:r>
            <a:r>
              <a:rPr lang="nl-NL" b="1"/>
              <a:t>vindbaarheid</a:t>
            </a:r>
            <a:r>
              <a:rPr lang="nl-NL"/>
              <a:t> van </a:t>
            </a:r>
            <a:r>
              <a:rPr lang="nl-NL" b="1"/>
              <a:t>relevante</a:t>
            </a:r>
            <a:r>
              <a:rPr lang="nl-NL"/>
              <a:t> vragen en antwoorden van belang.</a:t>
            </a:r>
          </a:p>
          <a:p>
            <a:r>
              <a:rPr lang="nl-NL"/>
              <a:t>Dus:</a:t>
            </a:r>
          </a:p>
          <a:p>
            <a:pPr lvl="1"/>
            <a:r>
              <a:rPr lang="nl-NL"/>
              <a:t>Uitstekende zoekfunctie.</a:t>
            </a:r>
          </a:p>
          <a:p>
            <a:pPr lvl="1"/>
            <a:r>
              <a:rPr lang="nl-NL"/>
              <a:t>Orderning op `meest bekeken` mogelijk.</a:t>
            </a:r>
          </a:p>
          <a:p>
            <a:pPr lvl="1"/>
            <a:r>
              <a:rPr lang="nl-NL"/>
              <a:t>Makkelijk om vragen te beantwoorden.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576939"/>
          </a:xfrm>
        </p:spPr>
        <p:txBody>
          <a:bodyPr/>
          <a:lstStyle/>
          <a:p>
            <a:r>
              <a:rPr lang="nl-NL"/>
              <a:t>Zoekfunctie</a:t>
            </a:r>
          </a:p>
        </p:txBody>
      </p:sp>
      <p:pic>
        <p:nvPicPr>
          <p:cNvPr id="4" name="Tijdelijke aanduiding voor inhoud 3" descr="Zoekfunctie 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2847" b="-22847"/>
          <a:stretch>
            <a:fillRect/>
          </a:stretch>
        </p:blipFill>
        <p:spPr/>
      </p:pic>
      <p:sp>
        <p:nvSpPr>
          <p:cNvPr id="5" name="Tekstvak 4"/>
          <p:cNvSpPr txBox="1"/>
          <p:nvPr/>
        </p:nvSpPr>
        <p:spPr>
          <a:xfrm>
            <a:off x="415925" y="5714617"/>
            <a:ext cx="508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Live search, directe links naar relevante vragen.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576939"/>
          </a:xfrm>
        </p:spPr>
        <p:txBody>
          <a:bodyPr/>
          <a:lstStyle/>
          <a:p>
            <a:r>
              <a:rPr lang="nl-NL"/>
              <a:t>Zoekfunctie</a:t>
            </a:r>
          </a:p>
        </p:txBody>
      </p:sp>
      <p:pic>
        <p:nvPicPr>
          <p:cNvPr id="4" name="Tijdelijke aanduiding voor inhoud 3" descr="Zoekfunctie Result 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830" r="-21830"/>
          <a:stretch>
            <a:fillRect/>
          </a:stretch>
        </p:blipFill>
        <p:spPr>
          <a:xfrm>
            <a:off x="-541160" y="2033704"/>
            <a:ext cx="10332000" cy="4325069"/>
          </a:xfrm>
        </p:spPr>
      </p:pic>
      <p:sp>
        <p:nvSpPr>
          <p:cNvPr id="5" name="Tekstvak 4"/>
          <p:cNvSpPr txBox="1"/>
          <p:nvPr/>
        </p:nvSpPr>
        <p:spPr>
          <a:xfrm>
            <a:off x="3073691" y="1664372"/>
            <a:ext cx="580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FFFFFF"/>
                </a:solidFill>
              </a:rPr>
              <a:t>Resultaten gegroepeerd op vraag en geordend op relevantie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Functionaliteit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Orderning</a:t>
            </a:r>
          </a:p>
          <a:p>
            <a:r>
              <a:rPr lang="nl-NL"/>
              <a:t>Makkelijk nieuwe vraag stellen</a:t>
            </a:r>
          </a:p>
          <a:p>
            <a:r>
              <a:rPr lang="nl-NL"/>
              <a:t>Registreren en login</a:t>
            </a:r>
          </a:p>
          <a:p>
            <a:r>
              <a:rPr lang="nl-NL"/>
              <a:t>Beheersfuncties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Technisch ontwerp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LAMP</a:t>
            </a:r>
          </a:p>
          <a:p>
            <a:pPr lvl="1"/>
            <a:r>
              <a:rPr lang="nl-NL"/>
              <a:t>Linux, Apache, MySQL, PHP</a:t>
            </a:r>
          </a:p>
          <a:p>
            <a:r>
              <a:rPr lang="nl-NL"/>
              <a:t>MVC-structure</a:t>
            </a:r>
          </a:p>
          <a:p>
            <a:pPr lvl="1"/>
            <a:r>
              <a:rPr lang="nl-NL"/>
              <a:t>Model, View, Controller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586141"/>
          </a:xfrm>
        </p:spPr>
        <p:txBody>
          <a:bodyPr/>
          <a:lstStyle/>
          <a:p>
            <a:r>
              <a:rPr lang="nl-NL"/>
              <a:t>Database ontwerp</a:t>
            </a:r>
          </a:p>
        </p:txBody>
      </p:sp>
      <p:pic>
        <p:nvPicPr>
          <p:cNvPr id="4" name="Tijdelijke aanduiding voor inhoud 3" descr="Databaseontwer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8279" r="-28279"/>
          <a:stretch>
            <a:fillRect/>
          </a:stretch>
        </p:blipFill>
        <p:spPr>
          <a:xfrm>
            <a:off x="-633180" y="2042906"/>
            <a:ext cx="10332000" cy="43250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595344"/>
          </a:xfrm>
        </p:spPr>
        <p:txBody>
          <a:bodyPr/>
          <a:lstStyle/>
          <a:p>
            <a:r>
              <a:rPr lang="nl-NL"/>
              <a:t>Gebruik</a:t>
            </a:r>
          </a:p>
        </p:txBody>
      </p:sp>
      <p:pic>
        <p:nvPicPr>
          <p:cNvPr id="4" name="Picture 17" descr="::Desktop:Schermafbeelding 2013-01-30 om 14.11.0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916" y="2703327"/>
            <a:ext cx="2672479" cy="367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 descr="::Desktop:Schermafbeelding 2013-01-30 om 14.45.5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740" y="2624383"/>
            <a:ext cx="3988576" cy="382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118</TotalTime>
  <Words>140</Words>
  <Application>Microsoft Macintosh PowerPoint</Application>
  <PresentationFormat>Diavoorstelling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Ontwerpsjabloon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Expo</vt:lpstr>
      <vt:lpstr>Vraag- &amp; Antwoordforum</vt:lpstr>
      <vt:lpstr>Het ontwerpproces</vt:lpstr>
      <vt:lpstr>Functioneel ontwerp</vt:lpstr>
      <vt:lpstr>Zoekfunctie</vt:lpstr>
      <vt:lpstr>Zoekfunctie</vt:lpstr>
      <vt:lpstr>Functionaliteit</vt:lpstr>
      <vt:lpstr>Technisch ontwerp</vt:lpstr>
      <vt:lpstr>Database ontwerp</vt:lpstr>
      <vt:lpstr>Gebruik</vt:lpstr>
      <vt:lpstr>Uiterlijk ontwerp - logo</vt:lpstr>
      <vt:lpstr>Uiterlijk ontwerp - buttons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Vraag- &amp; Antwoordforum</dc:title>
  <dc:creator>Ramon Creyghton</dc:creator>
  <cp:lastModifiedBy>Ramon Creyghton</cp:lastModifiedBy>
  <cp:revision>8</cp:revision>
  <dcterms:created xsi:type="dcterms:W3CDTF">2013-02-01T08:51:35Z</dcterms:created>
  <dcterms:modified xsi:type="dcterms:W3CDTF">2013-02-01T10:50:20Z</dcterms:modified>
</cp:coreProperties>
</file>