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Kialakításai: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az 1ben (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rackre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Nagyméretű Torony</a:t>
            </a:r>
          </a:p>
        </p:txBody>
      </p:sp>
      <p:pic>
        <p:nvPicPr>
          <p:cNvPr id="1032" name="Picture 8" descr="Szünetmentes tápegységek használata otthonaink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0"/>
            <a:ext cx="2299395" cy="34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EG szünetmentes tápegység, PROTECT D 3000, 3000VA (2700W), 6x IEC320 C13 +  1xC19, online kettős konv. UPS, rack/tower 6000024433 - Profil Copy K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46557"/>
            <a:ext cx="4969325" cy="4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Fogyasztás: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20-25%-</a:t>
            </a:r>
            <a:r>
              <a:rPr lang="hu-HU" sz="2800" dirty="0" err="1" smtClean="0">
                <a:solidFill>
                  <a:schemeClr val="bg1"/>
                </a:solidFill>
              </a:rPr>
              <a:t>kal</a:t>
            </a:r>
            <a:r>
              <a:rPr lang="hu-HU" sz="2800" dirty="0" smtClean="0">
                <a:solidFill>
                  <a:schemeClr val="bg1"/>
                </a:solidFill>
              </a:rPr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Szoftveres támogatás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LED gomb, sípolás kikapcsolása áramkimaradáskor</a:t>
            </a: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Network UPS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apcupsd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s://www.kstar.com/en/upload/cms/www/202001/19142025lt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2476499"/>
            <a:ext cx="552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Ólom-kénsav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Líthium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-ion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Zselés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Hosszú használat után problémák léphetnek fel vele.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Néhány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évente cserélendő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Kerüljük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teljes kisütést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Újrakalibrálandók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36" y="3162131"/>
            <a:ext cx="4150987" cy="36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szünetmentes tápegység: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283110" y="1814051"/>
            <a:ext cx="3680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Érzékelők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963886" y="1814051"/>
            <a:ext cx="406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Úszó akkumulátoros rendszer</a:t>
            </a:r>
          </a:p>
        </p:txBody>
      </p:sp>
    </p:spTree>
    <p:extLst>
      <p:ext uri="{BB962C8B-B14F-4D97-AF65-F5344CB8AC3E}">
        <p14:creationId xmlns:p14="http://schemas.microsoft.com/office/powerpoint/2010/main" val="26013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331567" y="2039141"/>
            <a:ext cx="4786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14432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Delta konverzió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5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 esetén megy át csak áram az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inverteren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13152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konverzió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6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Kültéri tápegység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958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Smiley face - Download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4584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4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v8-as autómotor(?)</a:t>
            </a: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84"/>
            <a:ext cx="10058400" cy="60023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8733946" y="4611231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57" y="2333630"/>
            <a:ext cx="6417726" cy="360997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CAD: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: 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definíció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felület,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755571" y="341483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Szünetmentes tápegységek: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Túlfeszültség </a:t>
            </a: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2403586"/>
            <a:ext cx="4179708" cy="41720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57" y="2403586"/>
            <a:ext cx="5905500" cy="41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(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20-100 </a:t>
            </a:r>
            <a:r>
              <a:rPr lang="hu-HU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ms-ot</a:t>
            </a:r>
            <a:endParaRPr lang="hu-HU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56824" y="862433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 és áramingadozás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035366" y="96579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Kettős alakítású Online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áramellátási minőség, zavaroktól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8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329</Words>
  <Application>Microsoft Office PowerPoint</Application>
  <PresentationFormat>Szélesvásznú</PresentationFormat>
  <Paragraphs>113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Juhász Gábor</cp:lastModifiedBy>
  <cp:revision>127</cp:revision>
  <dcterms:created xsi:type="dcterms:W3CDTF">2013-07-15T20:26:40Z</dcterms:created>
  <dcterms:modified xsi:type="dcterms:W3CDTF">2023-11-13T07:14:14Z</dcterms:modified>
</cp:coreProperties>
</file>