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78" r:id="rId11"/>
    <p:sldId id="266" r:id="rId12"/>
    <p:sldId id="267" r:id="rId13"/>
    <p:sldId id="268" r:id="rId14"/>
    <p:sldId id="269" r:id="rId15"/>
    <p:sldId id="271" r:id="rId16"/>
    <p:sldId id="279" r:id="rId17"/>
    <p:sldId id="280" r:id="rId18"/>
    <p:sldId id="281" r:id="rId19"/>
    <p:sldId id="282" r:id="rId20"/>
    <p:sldId id="28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9432" y="1006928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</a:t>
            </a:r>
            <a:r>
              <a:rPr lang="hu-HU" sz="2800" dirty="0" smtClean="0"/>
              <a:t>nline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Azonos áramellátási minőség, zavaroktól </a:t>
            </a:r>
            <a:r>
              <a:rPr lang="hu-HU" sz="2800" dirty="0" smtClean="0"/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263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Kialakításai: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Rack</a:t>
            </a:r>
            <a:r>
              <a:rPr lang="hu-HU" sz="2800" dirty="0" smtClean="0"/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 az 1ben (</a:t>
            </a:r>
            <a:r>
              <a:rPr lang="hu-HU" sz="2800" dirty="0" err="1" smtClean="0"/>
              <a:t>rackre</a:t>
            </a:r>
            <a:r>
              <a:rPr lang="hu-HU" sz="2800" dirty="0" smtClean="0"/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Nagyméretű Torony</a:t>
            </a:r>
          </a:p>
        </p:txBody>
      </p:sp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Fogyasztás: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20-25%-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Szoftveres támogatás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LED gomb, sípolás kikapcsolása áramkimaradáskor</a:t>
            </a:r>
          </a:p>
          <a:p>
            <a:pPr lvl="2"/>
            <a:r>
              <a:rPr lang="hu-HU" sz="2800" dirty="0" smtClean="0"/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Network UPS </a:t>
            </a:r>
            <a:r>
              <a:rPr lang="hu-HU" sz="2800" dirty="0" err="1" smtClean="0"/>
              <a:t>tools</a:t>
            </a:r>
            <a:endParaRPr lang="hu-HU" sz="2800" dirty="0" smtClean="0"/>
          </a:p>
          <a:p>
            <a:pPr lvl="2"/>
            <a:r>
              <a:rPr lang="hu-HU" sz="2800" dirty="0" smtClean="0"/>
              <a:t>     </a:t>
            </a:r>
            <a:r>
              <a:rPr lang="hu-HU" sz="2800" dirty="0" err="1" smtClean="0"/>
              <a:t>apcupsd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Akkumulátor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Ólom-kénsav akkumulátor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Líthium</a:t>
            </a:r>
            <a:r>
              <a:rPr lang="hu-HU" sz="2800" dirty="0" smtClean="0"/>
              <a:t>-ion </a:t>
            </a:r>
            <a:r>
              <a:rPr lang="hu-HU" sz="2800" dirty="0"/>
              <a:t>akkumulátor</a:t>
            </a:r>
          </a:p>
          <a:p>
            <a:r>
              <a:rPr lang="hu-HU" sz="2800" dirty="0" smtClean="0"/>
              <a:t>• Zselés akkumulátor</a:t>
            </a:r>
          </a:p>
          <a:p>
            <a:r>
              <a:rPr lang="hu-HU" sz="2800" dirty="0" smtClean="0"/>
              <a:t>• Hosszú használat után problémák léphetnek fel vele.</a:t>
            </a:r>
          </a:p>
          <a:p>
            <a:r>
              <a:rPr lang="hu-HU" sz="2800" dirty="0" smtClean="0"/>
              <a:t>• Néhány </a:t>
            </a:r>
            <a:r>
              <a:rPr lang="hu-HU" sz="2800" dirty="0"/>
              <a:t>évente cserélendő</a:t>
            </a:r>
          </a:p>
          <a:p>
            <a:r>
              <a:rPr lang="hu-HU" sz="2800" dirty="0" smtClean="0"/>
              <a:t>• Kerüljük </a:t>
            </a:r>
            <a:r>
              <a:rPr lang="hu-HU" sz="2800" dirty="0"/>
              <a:t>a teljes kisütést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Újrakalibrálandók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19432" y="729053"/>
            <a:ext cx="51361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Statikus szünetmentes tápegység:</a:t>
            </a:r>
          </a:p>
          <a:p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Érzékelők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PWM </a:t>
            </a:r>
            <a:r>
              <a:rPr lang="hu-HU" sz="2800" dirty="0" err="1"/>
              <a:t>inverter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Úszó akkumulátoros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9432" y="862433"/>
            <a:ext cx="4786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Standby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7819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19432" y="862433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r>
              <a:rPr lang="hu-HU" sz="2800" dirty="0" smtClean="0"/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13576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9432" y="862433"/>
            <a:ext cx="5134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Dual</a:t>
            </a:r>
            <a:r>
              <a:rPr lang="hu-HU" sz="2800" dirty="0"/>
              <a:t> konverzió</a:t>
            </a:r>
          </a:p>
          <a:p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802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19432" y="862433"/>
            <a:ext cx="5531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Delta </a:t>
            </a:r>
            <a:r>
              <a:rPr lang="hu-HU" sz="2800" dirty="0" smtClean="0"/>
              <a:t>konverzió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Hiba esetén megy át csak áram az </a:t>
            </a:r>
            <a:r>
              <a:rPr lang="hu-HU" sz="2800" dirty="0" err="1" smtClean="0"/>
              <a:t>inverteren</a:t>
            </a:r>
            <a:r>
              <a:rPr lang="hu-HU" sz="2800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40031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9432" y="862433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Kültéri tápegység</a:t>
            </a:r>
          </a:p>
          <a:p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4202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latin typeface="+mn-lt"/>
                <a:cs typeface="Calibri Light"/>
              </a:rPr>
              <a:t>CAD </a:t>
            </a:r>
            <a:r>
              <a:rPr lang="hu-HU" sz="4800" dirty="0">
                <a:latin typeface="+mn-lt"/>
                <a:cs typeface="Times New Roman"/>
              </a:rPr>
              <a:t>(Computer </a:t>
            </a:r>
            <a:r>
              <a:rPr lang="hu-HU" sz="4800" dirty="0" err="1">
                <a:latin typeface="+mn-lt"/>
                <a:cs typeface="Times New Roman"/>
              </a:rPr>
              <a:t>Aided</a:t>
            </a:r>
            <a:r>
              <a:rPr lang="hu-HU" sz="4800" dirty="0">
                <a:latin typeface="+mn-lt"/>
                <a:cs typeface="Times New Roman"/>
              </a:rPr>
              <a:t> Design)</a:t>
            </a:r>
            <a:r>
              <a:rPr lang="hu-HU" sz="4800" dirty="0">
                <a:latin typeface="+mn-lt"/>
                <a:cs typeface="Calibri Light"/>
              </a:rPr>
              <a:t>:</a:t>
            </a:r>
            <a:endParaRPr lang="hu-HU" sz="4800" dirty="0"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6222" y="744096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cs typeface="Times New Roman"/>
              </a:rPr>
              <a:t>Számítógépes Tervezés</a:t>
            </a:r>
            <a:endParaRPr lang="hu-HU" sz="3200" dirty="0"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cs typeface="Times New Roman"/>
              </a:rPr>
              <a:t>Számítógépes </a:t>
            </a:r>
            <a:r>
              <a:rPr lang="hu-HU" sz="3200" dirty="0" smtClean="0"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cs typeface="Times New Roman"/>
              </a:rPr>
              <a:t>Időmegtakarítás</a:t>
            </a:r>
            <a:endParaRPr lang="hu-HU" sz="3200" dirty="0"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latin typeface="+mn-lt"/>
                <a:cs typeface="Times New Roman"/>
              </a:rPr>
              <a:t>Aided</a:t>
            </a:r>
            <a:r>
              <a:rPr lang="hu-HU" sz="4800" dirty="0">
                <a:latin typeface="+mn-lt"/>
                <a:cs typeface="Times New Roman"/>
              </a:rPr>
              <a:t> </a:t>
            </a:r>
            <a:r>
              <a:rPr lang="hu-HU" sz="4800" dirty="0" err="1">
                <a:latin typeface="+mn-lt"/>
                <a:cs typeface="Times New Roman"/>
              </a:rPr>
              <a:t>Manufacturing</a:t>
            </a:r>
            <a:r>
              <a:rPr lang="hu-HU" sz="4800" dirty="0"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704371" y="1363206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cs typeface="Times New Roman"/>
              </a:rPr>
              <a:t>Gyártási </a:t>
            </a:r>
            <a:r>
              <a:rPr lang="hu-HU" sz="2800" dirty="0">
                <a:cs typeface="Times New Roman"/>
              </a:rPr>
              <a:t>folyamatok </a:t>
            </a:r>
            <a:r>
              <a:rPr lang="hu-HU" sz="2800" dirty="0" smtClean="0"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cs typeface="Times New Roman"/>
              </a:rPr>
              <a:t>Numerical</a:t>
            </a:r>
            <a:r>
              <a:rPr lang="hu-HU" sz="2800" dirty="0" smtClean="0">
                <a:cs typeface="Times New Roman"/>
              </a:rPr>
              <a:t> </a:t>
            </a:r>
            <a:r>
              <a:rPr lang="hu-HU" sz="2800" dirty="0" err="1" smtClean="0">
                <a:cs typeface="Times New Roman"/>
              </a:rPr>
              <a:t>Control</a:t>
            </a:r>
            <a:endParaRPr lang="hu-H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cs typeface="Times New Roman"/>
              </a:rPr>
              <a:t>Robotok programozása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cs typeface="Times New Roman"/>
              </a:rPr>
              <a:t>CAD:</a:t>
            </a:r>
          </a:p>
          <a:p>
            <a:r>
              <a:rPr lang="hu-HU" dirty="0" smtClean="0"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cs typeface="Times New Roman"/>
              </a:rPr>
              <a:t>CAD</a:t>
            </a:r>
            <a:r>
              <a:rPr lang="hu-HU" dirty="0">
                <a:cs typeface="Times New Roman"/>
              </a:rPr>
              <a:t>: </a:t>
            </a:r>
          </a:p>
          <a:p>
            <a:r>
              <a:rPr lang="hu-HU" dirty="0" smtClean="0"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cs typeface="Times New Roman"/>
              </a:rPr>
              <a:t>definíció</a:t>
            </a:r>
            <a:r>
              <a:rPr lang="hu-HU" dirty="0">
                <a:cs typeface="Times New Roman"/>
              </a:rPr>
              <a:t>, </a:t>
            </a:r>
            <a:endParaRPr lang="hu-HU" dirty="0" smtClean="0">
              <a:cs typeface="Times New Roman"/>
            </a:endParaRPr>
          </a:p>
          <a:p>
            <a:pPr lvl="1"/>
            <a:r>
              <a:rPr lang="hu-HU" dirty="0" smtClean="0">
                <a:cs typeface="Times New Roman"/>
              </a:rPr>
              <a:t>a </a:t>
            </a:r>
            <a:r>
              <a:rPr lang="hu-HU" dirty="0">
                <a:cs typeface="Times New Roman"/>
              </a:rPr>
              <a:t>felület, </a:t>
            </a:r>
            <a:endParaRPr lang="hu-HU" dirty="0" smtClean="0">
              <a:cs typeface="Times New Roman"/>
            </a:endParaRPr>
          </a:p>
          <a:p>
            <a:pPr lvl="1"/>
            <a:r>
              <a:rPr lang="hu-HU" dirty="0" smtClean="0">
                <a:cs typeface="Times New Roman"/>
              </a:rPr>
              <a:t>a </a:t>
            </a:r>
            <a:r>
              <a:rPr lang="hu-HU" dirty="0">
                <a:cs typeface="Times New Roman"/>
              </a:rPr>
              <a:t>tervezés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86123" y="758172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cs typeface="Times New Roman"/>
              </a:rPr>
              <a:t>Szünetmentes tápegységek: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Túlfeszültség </a:t>
            </a:r>
            <a:r>
              <a:rPr lang="hu-HU" sz="2400" dirty="0" smtClean="0"/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20-100 </a:t>
            </a:r>
            <a:r>
              <a:rPr lang="hu-HU" sz="2400" dirty="0" err="1" smtClean="0"/>
              <a:t>ms-ot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06352" y="962482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Áramkimaradás és áramingadozás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319</Words>
  <Application>Microsoft Office PowerPoint</Application>
  <PresentationFormat>Szélesvásznú</PresentationFormat>
  <Paragraphs>117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133</cp:revision>
  <dcterms:created xsi:type="dcterms:W3CDTF">2013-07-15T20:26:40Z</dcterms:created>
  <dcterms:modified xsi:type="dcterms:W3CDTF">2023-11-15T07:14:21Z</dcterms:modified>
</cp:coreProperties>
</file>