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39000">
              <a:schemeClr val="bg1">
                <a:lumMod val="75000"/>
              </a:schemeClr>
            </a:gs>
            <a:gs pos="69000">
              <a:schemeClr val="bg1">
                <a:lumMod val="6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269"/>
            <a:ext cx="9144000" cy="1531694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CAD/CAM 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rendszerek és a Szünetmentes Tápegységek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Készítette:</a:t>
            </a:r>
            <a:b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hu-H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Brúnyai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Kornél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Juhász Gábor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Riazáncev Csanád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Fogyasztás: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Fogyasztás kiszámításának a menete: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Összeadjuk a komponensek áramfelhasználtságát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20-25%-</a:t>
            </a:r>
            <a:r>
              <a:rPr lang="hu-HU" sz="2800" dirty="0" err="1" smtClean="0">
                <a:solidFill>
                  <a:schemeClr val="bg1"/>
                </a:solidFill>
              </a:rPr>
              <a:t>kal</a:t>
            </a:r>
            <a:r>
              <a:rPr lang="hu-HU" sz="2800" dirty="0" smtClean="0">
                <a:solidFill>
                  <a:schemeClr val="bg1"/>
                </a:solidFill>
              </a:rPr>
              <a:t> nagyobb teljesítményű tápot veszünk</a:t>
            </a:r>
          </a:p>
        </p:txBody>
      </p:sp>
    </p:spTree>
    <p:extLst>
      <p:ext uri="{BB962C8B-B14F-4D97-AF65-F5344CB8AC3E}">
        <p14:creationId xmlns:p14="http://schemas.microsoft.com/office/powerpoint/2010/main" val="10796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Szoftveres támogatás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22010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Lehet állítani különböző beállításait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pl.: LED gomb, sípolás kikapcsolása áramkimaradáskor</a:t>
            </a:r>
          </a:p>
          <a:p>
            <a:pPr lvl="2"/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995865" y="2607005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Többféle program létezik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pl.: Network UPS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apcupsd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https://www.kstar.com/en/upload/cms/www/202001/19142025lt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2476499"/>
            <a:ext cx="5524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995865" y="1418306"/>
            <a:ext cx="9236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Ólom-kénsav 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Líthium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-ion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Zselés 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•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Hosszú használat után problémák léphetnek fel vele.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•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Néhány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évente cserélendő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•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Kerüljük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teljes kisütést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•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Újrakalibrálandók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304" y="3410789"/>
            <a:ext cx="3755637" cy="33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23567" y="1254051"/>
            <a:ext cx="47862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Folyamatos kapcsolat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Korrigálás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Otthoni használat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Általában &lt;600w teljesítmény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89919" y="1254051"/>
            <a:ext cx="5134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Line-Interaktív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folyamatos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Korrigálás 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Átkapcsolások számát csökkenti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23567" y="1254051"/>
            <a:ext cx="5531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Delta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Kapcsolási időre nincs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Hiba esetén megy át csak áram az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inverteren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befolyásolja a frekvenciát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97% hatékonyság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23567" y="1254051"/>
            <a:ext cx="5134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Dual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konverzió</a:t>
            </a:r>
          </a:p>
          <a:p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 – DC –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akkumulátor itt egy szűrőként is működik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Frekvenciát és feszültség változás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Kapcsolási idő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823567" y="1254051"/>
            <a:ext cx="5134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Kültéri tápegység</a:t>
            </a:r>
          </a:p>
          <a:p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Időjárási különbség 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Zárt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Energia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 akkumulátor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788303" y="1254051"/>
            <a:ext cx="51361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Statikus szünetmentes tápegység:</a:t>
            </a:r>
          </a:p>
          <a:p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Töltő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Szűrők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Érzékelők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Úszó akkumulátoros 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7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figyelmet!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Smiley face - Download fre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4584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0" y="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Feladata: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385784" y="830997"/>
            <a:ext cx="80053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Támogatása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Megoldhatóság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Létrehozás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85" y="0"/>
            <a:ext cx="833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8"/>
            <a:ext cx="10515600" cy="620429"/>
          </a:xfrm>
        </p:spPr>
        <p:txBody>
          <a:bodyPr>
            <a:no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CAD 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Design)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:</a:t>
            </a:r>
            <a:endParaRPr lang="hu-HU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3784441" y="957852"/>
            <a:ext cx="732433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Tervezés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Rajzolás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Időmegtakarítás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13373"/>
            <a:ext cx="3453404" cy="250503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73" y="2696570"/>
            <a:ext cx="3870698" cy="254159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-124170" y="4998861"/>
            <a:ext cx="553054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Golden Gate </a:t>
            </a:r>
            <a:r>
              <a:rPr lang="hu-HU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Bridge</a:t>
            </a:r>
            <a:endParaRPr lang="hu-HU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tervezőben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6408150" y="5160108"/>
            <a:ext cx="55305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v8-as 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autómotor</a:t>
            </a:r>
            <a:endParaRPr lang="hu-HU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01" y="1587202"/>
            <a:ext cx="8746099" cy="521920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" y="0"/>
            <a:ext cx="10515600" cy="793601"/>
          </a:xfrm>
        </p:spPr>
        <p:txBody>
          <a:bodyPr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CAM 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Manufacturing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21906" y="1185486"/>
            <a:ext cx="36071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Gyártási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folyamatok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Numerical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Control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Robotok programozása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57" y="2333630"/>
            <a:ext cx="6417726" cy="360997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2866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83" y="1005991"/>
            <a:ext cx="10515600" cy="35308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CAD: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Elképzeléseinek tervezéssé átalakítására.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CAD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: 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Geometriai modell:</a:t>
            </a: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meghatározása,</a:t>
            </a: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definíció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 </a:t>
            </a:r>
            <a:endParaRPr lang="hu-H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felület, </a:t>
            </a:r>
            <a:endParaRPr lang="hu-H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</a:t>
            </a: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755571" y="341483"/>
            <a:ext cx="7905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Szünetmentes tápegységek: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Túlfeszültség </a:t>
            </a: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védő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Hosszabbítóként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1" y="2403586"/>
            <a:ext cx="4179708" cy="417205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57" y="2403586"/>
            <a:ext cx="5905500" cy="41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Típusai: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56824" y="862433"/>
            <a:ext cx="1018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 (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Feltöltés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Áramkimaradás, átkapcsolódás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20-100 </a:t>
            </a:r>
            <a:r>
              <a:rPr lang="hu-HU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ms-ot</a:t>
            </a:r>
            <a:endParaRPr lang="hu-HU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56824" y="862433"/>
            <a:ext cx="48749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Line-Interaktív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Hasonlóság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Életartalom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Speciális Transzformátort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 és áramingadozás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856824" y="862433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nline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 áramellátási minőség, zavaroktól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függetlenül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Tranziens nincs átváltáskor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What is offline UP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13" y="2372735"/>
            <a:ext cx="57150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e interactive ups top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62" y="2301343"/>
            <a:ext cx="5928302" cy="350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nline ups topolo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907" y="2294463"/>
            <a:ext cx="6094557" cy="351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4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Kialakításai: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Asztali és torony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Falra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-be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az 1ben (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rackre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és földre állítható torony)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Skálázható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Nagyméretű Torony</a:t>
            </a:r>
          </a:p>
        </p:txBody>
      </p:sp>
      <p:pic>
        <p:nvPicPr>
          <p:cNvPr id="1032" name="Picture 8" descr="Szünetmentes tápegységek használata otthonaink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18" y="0"/>
            <a:ext cx="2299395" cy="34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EG szünetmentes tápegység, PROTECT D 3000, 3000VA (2700W), 6x IEC320 C13 +  1xC19, online kettős konv. UPS, rack/tower 6000024433 - Profil Copy Kf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546557"/>
            <a:ext cx="4969325" cy="4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318</Words>
  <Application>Microsoft Office PowerPoint</Application>
  <PresentationFormat>Szélesvásznú</PresentationFormat>
  <Paragraphs>113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office theme</vt:lpstr>
      <vt:lpstr>CAD/CAM rendszerek és a Szünetmentes Tápegységek</vt:lpstr>
      <vt:lpstr>PowerPoint-bemutató</vt:lpstr>
      <vt:lpstr>CAD (Computer Aided Design):</vt:lpstr>
      <vt:lpstr>PowerPoint-bemutató</vt:lpstr>
      <vt:lpstr>CAM (Computer Aided Manufacturing):</vt:lpstr>
      <vt:lpstr>A különbség a CAD és a CAM között: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Riazáncev Csanád</dc:creator>
  <cp:lastModifiedBy>Juhász Gábor</cp:lastModifiedBy>
  <cp:revision>131</cp:revision>
  <dcterms:created xsi:type="dcterms:W3CDTF">2013-07-15T20:26:40Z</dcterms:created>
  <dcterms:modified xsi:type="dcterms:W3CDTF">2023-11-15T07:27:56Z</dcterms:modified>
</cp:coreProperties>
</file>