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Fogyasztás: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20-25%-</a:t>
            </a:r>
            <a:r>
              <a:rPr lang="hu-HU" sz="2800" dirty="0" err="1" smtClean="0">
                <a:solidFill>
                  <a:schemeClr val="bg1"/>
                </a:solidFill>
              </a:rPr>
              <a:t>kal</a:t>
            </a:r>
            <a:r>
              <a:rPr lang="hu-HU" sz="2800" dirty="0" smtClean="0">
                <a:solidFill>
                  <a:schemeClr val="bg1"/>
                </a:solidFill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Szoftveres támogatás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LED gomb, sípolás kikapcsolása áramkimaradáskor</a:t>
            </a: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Network UPS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apcupsd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Ólom-kénsav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Líthium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-ion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Zselés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Hosszú használat után problémák léphetnek fel vele.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Néhány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évente cserélendő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Kerüljük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teljes kisütést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Újrakalibrálandók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36" y="3162131"/>
            <a:ext cx="4150987" cy="36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23567" y="1254051"/>
            <a:ext cx="4786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Általában &lt;600w teljesítmény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89919" y="1254051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Átkapcsolások számát csökkenti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23567" y="1254051"/>
            <a:ext cx="5531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Delta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konverzió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 esetén megy át csak áram az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inverteren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97% hatékonyság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3567" y="1254051"/>
            <a:ext cx="5134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konverzió</a:t>
            </a:r>
          </a:p>
          <a:p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823567" y="1254051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Kültéri tápegység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Időjárási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 akkumulátor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88303" y="1254051"/>
            <a:ext cx="51361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szünetmentes tápegység: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Érzékelők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Úszó akkumulátoros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Smiley face - Download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58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v8-as autómotor(?)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84"/>
            <a:ext cx="10058400" cy="60023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8733946" y="4611231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7" y="2333630"/>
            <a:ext cx="6417726" cy="360997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CAD: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: 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definíció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felület,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55571" y="341483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Szünetmentes tápegységek: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Túlfeszültség </a:t>
            </a: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2403586"/>
            <a:ext cx="4179708" cy="41720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7" y="2403586"/>
            <a:ext cx="5905500" cy="41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20-100 </a:t>
            </a:r>
            <a:r>
              <a:rPr lang="hu-H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ms-ot</a:t>
            </a:r>
            <a:endParaRPr lang="hu-H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6824" y="862433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 és áramingadozás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56824" y="862433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nline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áramellátási minőség, zavaroktól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offline UP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13" y="2372735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 interactive ups 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2" y="2301343"/>
            <a:ext cx="5928302" cy="35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line ups top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07" y="2294463"/>
            <a:ext cx="6094557" cy="35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Kialakításai: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az 1ben (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rackre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Nagyméretű Torony</a:t>
            </a:r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315</Words>
  <Application>Microsoft Office PowerPoint</Application>
  <PresentationFormat>Szélesvásznú</PresentationFormat>
  <Paragraphs>113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129</cp:revision>
  <dcterms:created xsi:type="dcterms:W3CDTF">2013-07-15T20:26:40Z</dcterms:created>
  <dcterms:modified xsi:type="dcterms:W3CDTF">2023-11-14T10:16:01Z</dcterms:modified>
</cp:coreProperties>
</file>