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39000">
              <a:schemeClr val="bg1">
                <a:lumMod val="75000"/>
              </a:schemeClr>
            </a:gs>
            <a:gs pos="69000">
              <a:schemeClr val="bg1">
                <a:lumMod val="6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CAD/CAM rendszerek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Riazáncev Csanád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0" y="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Feladata: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385784" y="830997"/>
            <a:ext cx="800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ámogatása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Megoldhatóság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Létrehozás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85" y="0"/>
            <a:ext cx="833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8"/>
            <a:ext cx="10515600" cy="620429"/>
          </a:xfrm>
        </p:spPr>
        <p:txBody>
          <a:bodyPr>
            <a:no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CAD 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Design)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:</a:t>
            </a:r>
            <a:endParaRPr lang="hu-HU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3784441" y="957852"/>
            <a:ext cx="732433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Tervezés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Rajzolás</a:t>
            </a:r>
            <a:endParaRPr lang="hu-HU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Időmegtakarítás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13373"/>
            <a:ext cx="3453404" cy="250503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3" y="2696570"/>
            <a:ext cx="3870698" cy="254159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-124170" y="4998861"/>
            <a:ext cx="55305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Golden Gate </a:t>
            </a:r>
            <a:r>
              <a:rPr lang="hu-H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Bridge</a:t>
            </a:r>
            <a:endParaRPr lang="hu-HU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tervezőben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6408150" y="5160108"/>
            <a:ext cx="55305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v8(?)-</a:t>
            </a:r>
            <a:r>
              <a:rPr lang="hu-H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autómotor</a:t>
            </a: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84"/>
            <a:ext cx="10058400" cy="60023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" y="0"/>
            <a:ext cx="10515600" cy="793601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CAM 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Manufacturing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8733946" y="4611231"/>
            <a:ext cx="36071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Gyártási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folyamatok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Numerical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Control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Robotok programozása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5733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792495"/>
            <a:ext cx="10515600" cy="947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Times New Roman"/>
              </a:rPr>
              <a:t>CAD számítógépek használatát jelenti a termék elképzeléseinek részletes mérnöki tervezéssé átalakítására.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9AAAC4F-D2C7-6A40-2558-D9FC82460CDE}"/>
              </a:ext>
            </a:extLst>
          </p:cNvPr>
          <p:cNvSpPr txBox="1"/>
          <p:nvPr/>
        </p:nvSpPr>
        <p:spPr>
          <a:xfrm>
            <a:off x="935088" y="3771459"/>
            <a:ext cx="109012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CAD olyan folyamatot tartalmaz, mint a geometriai modell meghatározása és a definíció, a felület, a tervezés</a:t>
            </a: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12D00-CDE3-C76D-2F31-5B3FA90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3" y="343037"/>
            <a:ext cx="10515600" cy="541476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Szünetmentes tápegységek:</a:t>
            </a:r>
            <a:endParaRPr lang="hu-HU" sz="2800" dirty="0">
              <a:latin typeface="+mn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283109" y="1607575"/>
            <a:ext cx="790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Hirtelen áramkimaradás esetén bekapcsolva marad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253613" y="3126659"/>
            <a:ext cx="79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T</a:t>
            </a:r>
            <a:r>
              <a:rPr lang="hu-HU" sz="2800" dirty="0" err="1" smtClean="0"/>
              <a:t>úlfeszűltség</a:t>
            </a:r>
            <a:r>
              <a:rPr lang="hu-HU" sz="2800" dirty="0" smtClean="0"/>
              <a:t> </a:t>
            </a:r>
            <a:r>
              <a:rPr lang="hu-HU" sz="2800" dirty="0"/>
              <a:t>védő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83109" y="4645743"/>
            <a:ext cx="682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Hosszabítóként</a:t>
            </a:r>
            <a:r>
              <a:rPr lang="hu-HU" sz="2800" dirty="0"/>
              <a:t> is használható</a:t>
            </a:r>
          </a:p>
        </p:txBody>
      </p:sp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Offline (</a:t>
            </a:r>
            <a:r>
              <a:rPr lang="hu-HU" sz="2800" dirty="0" err="1"/>
              <a:t>Standby</a:t>
            </a:r>
            <a:r>
              <a:rPr lang="hu-HU" sz="2800" dirty="0"/>
              <a:t>) </a:t>
            </a:r>
            <a:r>
              <a:rPr lang="hu-HU" sz="2800" dirty="0" smtClean="0"/>
              <a:t>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Feltölti az akkumulátort az eszköz házában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1932038" y="3365817"/>
            <a:ext cx="9542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Ha a hálózati áram </a:t>
            </a:r>
            <a:r>
              <a:rPr lang="hu-HU" sz="2800" dirty="0" err="1"/>
              <a:t>kimerül,átkapcsolódik</a:t>
            </a:r>
            <a:r>
              <a:rPr lang="hu-HU" sz="2800" dirty="0"/>
              <a:t> az akkumulátor </a:t>
            </a:r>
            <a:r>
              <a:rPr lang="hu-HU" sz="2800" dirty="0" smtClean="0"/>
              <a:t>tartalékra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1932038" y="5088194"/>
            <a:ext cx="853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20-100 </a:t>
            </a:r>
            <a:r>
              <a:rPr lang="hu-HU" sz="2800" dirty="0" err="1"/>
              <a:t>ms-ot</a:t>
            </a:r>
            <a:r>
              <a:rPr lang="hu-HU" sz="2800" dirty="0"/>
              <a:t> vesz ez </a:t>
            </a:r>
            <a:r>
              <a:rPr lang="hu-HU" sz="2800" dirty="0" smtClean="0"/>
              <a:t>igénybe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130</Words>
  <Application>Microsoft Office PowerPoint</Application>
  <PresentationFormat>Szélesvásznú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</vt:lpstr>
      <vt:lpstr>PowerPoint-bemutató</vt:lpstr>
      <vt:lpstr>CAD (Computer Aided Design):</vt:lpstr>
      <vt:lpstr>PowerPoint-bemutató</vt:lpstr>
      <vt:lpstr>CAM (Computer Aided Manufacturing):</vt:lpstr>
      <vt:lpstr>A különbség a CAD és a CAM között:</vt:lpstr>
      <vt:lpstr>Szünetmentes tápegységek: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Riazáncev Csanád</dc:creator>
  <cp:lastModifiedBy>Riazáncev Csanád</cp:lastModifiedBy>
  <cp:revision>117</cp:revision>
  <dcterms:created xsi:type="dcterms:W3CDTF">2013-07-15T20:26:40Z</dcterms:created>
  <dcterms:modified xsi:type="dcterms:W3CDTF">2023-10-25T06:37:26Z</dcterms:modified>
</cp:coreProperties>
</file>