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Fogyasztás: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20-25%-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nagyobb teljesítményű tápot veszünk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8" y="2828111"/>
            <a:ext cx="11006021" cy="36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Szoftveres támogatás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LED gomb, sípolás kikapcsolása áramkimaradáskor</a:t>
            </a: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Network UPS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apcupsd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s://www.kstar.com/en/upload/cms/www/202001/19142025lt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2476499"/>
            <a:ext cx="552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Ólom-kénsav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Líthium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-ion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Zselés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Hosszú használat után problémák léphetnek fel vele.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Néhány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évente cserélendő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Kerüljük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teljes kisütést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Újrakalibrálandók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04" y="3410789"/>
            <a:ext cx="3755637" cy="33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23567" y="1254051"/>
            <a:ext cx="47862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Általában &lt;600w teljesítmény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89919" y="1254051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Átkapcsolások számát csökkenti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23567" y="1254051"/>
            <a:ext cx="5531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Delta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 esetén megy át csak áram az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inverteren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97% hatékonyság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3567" y="1254051"/>
            <a:ext cx="5134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konverzió</a:t>
            </a:r>
          </a:p>
          <a:p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823567" y="1254051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Kültéri tápegység</a:t>
            </a: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 akkumulátor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88303" y="1254051"/>
            <a:ext cx="51361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szünetmentes tápegység:</a:t>
            </a: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Érzékelők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Úszó akkumulátoros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Smiley face - Download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4584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v8-as autómotor</a:t>
            </a: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01" y="1587202"/>
            <a:ext cx="8746099" cy="521920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21906" y="1185486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57" y="2333630"/>
            <a:ext cx="6417726" cy="360997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CAD: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: 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definíció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felület,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755571" y="341483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Szünetmentes tápegységek: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Túlfeszültség </a:t>
            </a: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2403586"/>
            <a:ext cx="4179708" cy="41720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57" y="2403586"/>
            <a:ext cx="5905500" cy="41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(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20-100 </a:t>
            </a:r>
            <a:r>
              <a:rPr lang="hu-HU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ms-ot</a:t>
            </a:r>
            <a:endParaRPr lang="hu-HU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56824" y="862433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 és áramingadozás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56824" y="862433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nline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áramellátási minőség, zavaroktól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What is offline UP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13" y="2372735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 interactive ups to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2" y="2301343"/>
            <a:ext cx="5928302" cy="35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line ups top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07" y="2294463"/>
            <a:ext cx="6094557" cy="35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Kialakításai: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az 1ben (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rackre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Nagyméretű Torony</a:t>
            </a:r>
          </a:p>
        </p:txBody>
      </p:sp>
      <p:pic>
        <p:nvPicPr>
          <p:cNvPr id="1032" name="Picture 8" descr="Szünetmentes tápegységek használata otthonaink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0"/>
            <a:ext cx="2299395" cy="34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EG szünetmentes tápegység, PROTECT D 3000, 3000VA (2700W), 6x IEC320 C13 +  1xC19, online kettős konv. UPS, rack/tower 6000024433 - Profil Copy K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46557"/>
            <a:ext cx="4969325" cy="4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318</Words>
  <Application>Microsoft Office PowerPoint</Application>
  <PresentationFormat>Szélesvásznú</PresentationFormat>
  <Paragraphs>113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Riazáncev Csanád</cp:lastModifiedBy>
  <cp:revision>132</cp:revision>
  <dcterms:created xsi:type="dcterms:W3CDTF">2013-07-15T20:26:40Z</dcterms:created>
  <dcterms:modified xsi:type="dcterms:W3CDTF">2023-11-20T07:19:36Z</dcterms:modified>
</cp:coreProperties>
</file>