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D78E7-8EA2-4075-82FB-CA79B8CF2887}" v="26" dt="2023-10-04T06:37:57.578"/>
    <p1510:client id="{40E66B00-4B59-4F70-A16D-A7801ED4F268}" v="290" dt="2023-10-11T06:41:11.789"/>
    <p1510:client id="{5E5073E4-F946-42D0-AA36-843AD6A54148}" v="37" dt="2023-10-04T06:39:43.344"/>
    <p1510:client id="{DF12C535-266C-4DA6-A35D-7345532091DE}" v="14" dt="2023-10-04T06:36:0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únyai Kornél" userId="S::brunyaikornel@turr.hu::014c25d0-2ab8-46c1-aba5-3af0dd8830d9" providerId="AD" clId="Web-{40E66B00-4B59-4F70-A16D-A7801ED4F268}"/>
    <pc:docChg chg="addSld delSld modSld">
      <pc:chgData name="Brúnyai Kornél" userId="S::brunyaikornel@turr.hu::014c25d0-2ab8-46c1-aba5-3af0dd8830d9" providerId="AD" clId="Web-{40E66B00-4B59-4F70-A16D-A7801ED4F268}" dt="2023-10-11T06:41:11.789" v="215" actId="1076"/>
      <pc:docMkLst>
        <pc:docMk/>
      </pc:docMkLst>
      <pc:sldChg chg="addSp delSp modSp">
        <pc:chgData name="Brúnyai Kornél" userId="S::brunyaikornel@turr.hu::014c25d0-2ab8-46c1-aba5-3af0dd8830d9" providerId="AD" clId="Web-{40E66B00-4B59-4F70-A16D-A7801ED4F268}" dt="2023-10-11T06:20:29.756" v="59" actId="1076"/>
        <pc:sldMkLst>
          <pc:docMk/>
          <pc:sldMk cId="2839746424" sldId="257"/>
        </pc:sldMkLst>
        <pc:spChg chg="add mod">
          <ac:chgData name="Brúnyai Kornél" userId="S::brunyaikornel@turr.hu::014c25d0-2ab8-46c1-aba5-3af0dd8830d9" providerId="AD" clId="Web-{40E66B00-4B59-4F70-A16D-A7801ED4F268}" dt="2023-10-11T06:16:55.733" v="17" actId="20577"/>
          <ac:spMkLst>
            <pc:docMk/>
            <pc:sldMk cId="2839746424" sldId="257"/>
            <ac:spMk id="2" creationId="{079D8CA0-FFF7-2C37-6A50-C14B8A3100D2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9:45.427" v="48"/>
          <ac:spMkLst>
            <pc:docMk/>
            <pc:sldMk cId="2839746424" sldId="257"/>
            <ac:spMk id="3" creationId="{2F459839-8917-83C6-C08D-D672DF1C61D5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7:18.327" v="26" actId="1076"/>
          <ac:spMkLst>
            <pc:docMk/>
            <pc:sldMk cId="2839746424" sldId="257"/>
            <ac:spMk id="4" creationId="{2CEF5864-02A5-E04B-0E8C-48BB1B3841CB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9:30.332" v="43" actId="1076"/>
          <ac:spMkLst>
            <pc:docMk/>
            <pc:sldMk cId="2839746424" sldId="257"/>
            <ac:spMk id="5" creationId="{1ABE9666-F973-DAAB-3488-E202F5E2F8F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0:29.756" v="59" actId="1076"/>
          <ac:spMkLst>
            <pc:docMk/>
            <pc:sldMk cId="2839746424" sldId="257"/>
            <ac:spMk id="6" creationId="{D6F18963-35F0-1C8D-46E8-A1861AE61C5F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9:56.365" v="51"/>
          <ac:spMkLst>
            <pc:docMk/>
            <pc:sldMk cId="2839746424" sldId="257"/>
            <ac:spMk id="8" creationId="{686D49B4-32FB-D316-35B1-BED2F038E7A9}"/>
          </ac:spMkLst>
        </pc:spChg>
      </pc:sldChg>
      <pc:sldChg chg="del">
        <pc:chgData name="Brúnyai Kornél" userId="S::brunyaikornel@turr.hu::014c25d0-2ab8-46c1-aba5-3af0dd8830d9" providerId="AD" clId="Web-{40E66B00-4B59-4F70-A16D-A7801ED4F268}" dt="2023-10-11T06:15:51.464" v="7"/>
        <pc:sldMkLst>
          <pc:docMk/>
          <pc:sldMk cId="890849012" sldId="258"/>
        </pc:sldMkLst>
      </pc:sldChg>
      <pc:sldChg chg="addSp modSp new">
        <pc:chgData name="Brúnyai Kornél" userId="S::brunyaikornel@turr.hu::014c25d0-2ab8-46c1-aba5-3af0dd8830d9" providerId="AD" clId="Web-{40E66B00-4B59-4F70-A16D-A7801ED4F268}" dt="2023-10-11T06:27:58.243" v="116" actId="1076"/>
        <pc:sldMkLst>
          <pc:docMk/>
          <pc:sldMk cId="1299804670" sldId="258"/>
        </pc:sldMkLst>
        <pc:spChg chg="mod">
          <ac:chgData name="Brúnyai Kornél" userId="S::brunyaikornel@turr.hu::014c25d0-2ab8-46c1-aba5-3af0dd8830d9" providerId="AD" clId="Web-{40E66B00-4B59-4F70-A16D-A7801ED4F268}" dt="2023-10-11T06:27:47.695" v="110" actId="1076"/>
          <ac:spMkLst>
            <pc:docMk/>
            <pc:sldMk cId="1299804670" sldId="258"/>
            <ac:spMk id="2" creationId="{747B81ED-167F-00E7-5A18-CA9027E64E0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27:58.227" v="114" actId="1076"/>
          <ac:spMkLst>
            <pc:docMk/>
            <pc:sldMk cId="1299804670" sldId="258"/>
            <ac:spMk id="3" creationId="{72063DD7-BCB8-F089-1524-DF756AC88411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5" actId="1076"/>
          <ac:spMkLst>
            <pc:docMk/>
            <pc:sldMk cId="1299804670" sldId="258"/>
            <ac:spMk id="4" creationId="{9463C8C4-1837-DA59-8577-3B87E987B0E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6" actId="1076"/>
          <ac:spMkLst>
            <pc:docMk/>
            <pc:sldMk cId="1299804670" sldId="258"/>
            <ac:spMk id="5" creationId="{54580B51-30E4-7647-C009-056847EDE48E}"/>
          </ac:spMkLst>
        </pc:spChg>
      </pc:sldChg>
      <pc:sldChg chg="addSp delSp modSp del">
        <pc:chgData name="Brúnyai Kornél" userId="S::brunyaikornel@turr.hu::014c25d0-2ab8-46c1-aba5-3af0dd8830d9" providerId="AD" clId="Web-{40E66B00-4B59-4F70-A16D-A7801ED4F268}" dt="2023-10-11T06:15:49.058" v="6"/>
        <pc:sldMkLst>
          <pc:docMk/>
          <pc:sldMk cId="3139856725" sldId="259"/>
        </pc:sldMkLst>
        <pc:spChg chg="del">
          <ac:chgData name="Brúnyai Kornél" userId="S::brunyaikornel@turr.hu::014c25d0-2ab8-46c1-aba5-3af0dd8830d9" providerId="AD" clId="Web-{40E66B00-4B59-4F70-A16D-A7801ED4F268}" dt="2023-10-11T06:15:39.886" v="2"/>
          <ac:spMkLst>
            <pc:docMk/>
            <pc:sldMk cId="3139856725" sldId="259"/>
            <ac:spMk id="2" creationId="{0B88FC32-2D68-59FF-4C0D-507E64E0240F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5:41.949" v="3"/>
          <ac:spMkLst>
            <pc:docMk/>
            <pc:sldMk cId="3139856725" sldId="259"/>
            <ac:spMk id="3" creationId="{57B1F915-C5E5-AD24-61C3-BA1133819E6E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4.683" v="4"/>
          <ac:spMkLst>
            <pc:docMk/>
            <pc:sldMk cId="3139856725" sldId="259"/>
            <ac:spMk id="5" creationId="{9EFFE32D-A9AD-AB66-0CC6-E88F661C1FCD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5.933" v="5"/>
          <ac:spMkLst>
            <pc:docMk/>
            <pc:sldMk cId="3139856725" sldId="259"/>
            <ac:spMk id="7" creationId="{1E3D8CFF-3C50-BD80-8BF5-A3F496A49C4F}"/>
          </ac:spMkLst>
        </pc:spChg>
      </pc:sldChg>
      <pc:sldChg chg="addSp delSp modSp new">
        <pc:chgData name="Brúnyai Kornél" userId="S::brunyaikornel@turr.hu::014c25d0-2ab8-46c1-aba5-3af0dd8830d9" providerId="AD" clId="Web-{40E66B00-4B59-4F70-A16D-A7801ED4F268}" dt="2023-10-11T06:31:26.907" v="158" actId="1076"/>
        <pc:sldMkLst>
          <pc:docMk/>
          <pc:sldMk cId="4168598281" sldId="259"/>
        </pc:sldMkLst>
        <pc:spChg chg="mod">
          <ac:chgData name="Brúnyai Kornél" userId="S::brunyaikornel@turr.hu::014c25d0-2ab8-46c1-aba5-3af0dd8830d9" providerId="AD" clId="Web-{40E66B00-4B59-4F70-A16D-A7801ED4F268}" dt="2023-10-11T06:28:40.838" v="125" actId="1076"/>
          <ac:spMkLst>
            <pc:docMk/>
            <pc:sldMk cId="4168598281" sldId="259"/>
            <ac:spMk id="2" creationId="{7A57F089-33D6-3AD3-FD0B-8F0C6E97887D}"/>
          </ac:spMkLst>
        </pc:spChg>
        <pc:spChg chg="del">
          <ac:chgData name="Brúnyai Kornél" userId="S::brunyaikornel@turr.hu::014c25d0-2ab8-46c1-aba5-3af0dd8830d9" providerId="AD" clId="Web-{40E66B00-4B59-4F70-A16D-A7801ED4F268}" dt="2023-10-11T06:28:35.978" v="124"/>
          <ac:spMkLst>
            <pc:docMk/>
            <pc:sldMk cId="4168598281" sldId="259"/>
            <ac:spMk id="3" creationId="{62E32F99-2998-36F0-D718-58CD4CE73DF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00.359" v="152" actId="1076"/>
          <ac:spMkLst>
            <pc:docMk/>
            <pc:sldMk cId="4168598281" sldId="259"/>
            <ac:spMk id="4" creationId="{5243CC0B-FC13-F349-31A4-399FE66A463D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1.547" v="157" actId="14100"/>
          <ac:spMkLst>
            <pc:docMk/>
            <pc:sldMk cId="4168598281" sldId="259"/>
            <ac:spMk id="5" creationId="{D9CB996E-6FCA-4C68-D085-95A738B7BB13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6.907" v="158" actId="1076"/>
          <ac:spMkLst>
            <pc:docMk/>
            <pc:sldMk cId="4168598281" sldId="259"/>
            <ac:spMk id="6" creationId="{68D7C658-9378-01CB-8EC2-48DFDA168E20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11.047" v="154" actId="1076"/>
          <ac:spMkLst>
            <pc:docMk/>
            <pc:sldMk cId="4168598281" sldId="259"/>
            <ac:spMk id="7" creationId="{E9E9851C-8205-36DF-2E2C-A42F23CE9309}"/>
          </ac:spMkLst>
        </pc:spChg>
      </pc:sldChg>
      <pc:sldChg chg="addSp modSp new">
        <pc:chgData name="Brúnyai Kornél" userId="S::brunyaikornel@turr.hu::014c25d0-2ab8-46c1-aba5-3af0dd8830d9" providerId="AD" clId="Web-{40E66B00-4B59-4F70-A16D-A7801ED4F268}" dt="2023-10-11T06:40:04.489" v="204" actId="1076"/>
        <pc:sldMkLst>
          <pc:docMk/>
          <pc:sldMk cId="3039181735" sldId="260"/>
        </pc:sldMkLst>
        <pc:spChg chg="mod">
          <ac:chgData name="Brúnyai Kornél" userId="S::brunyaikornel@turr.hu::014c25d0-2ab8-46c1-aba5-3af0dd8830d9" providerId="AD" clId="Web-{40E66B00-4B59-4F70-A16D-A7801ED4F268}" dt="2023-10-11T06:34:06.913" v="164" actId="1076"/>
          <ac:spMkLst>
            <pc:docMk/>
            <pc:sldMk cId="3039181735" sldId="260"/>
            <ac:spMk id="2" creationId="{0804CFCC-32BD-1298-8DB9-1EFCDCCEA05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38:25.767" v="189" actId="20577"/>
          <ac:spMkLst>
            <pc:docMk/>
            <pc:sldMk cId="3039181735" sldId="260"/>
            <ac:spMk id="3" creationId="{BBD58E1D-F2A8-235B-8BC9-A92248F0CE9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40:04.489" v="204" actId="1076"/>
          <ac:spMkLst>
            <pc:docMk/>
            <pc:sldMk cId="3039181735" sldId="260"/>
            <ac:spMk id="4" creationId="{89AAAC4F-D2C7-6A40-2558-D9FC82460CDE}"/>
          </ac:spMkLst>
        </pc:spChg>
      </pc:sldChg>
      <pc:sldChg chg="modSp new">
        <pc:chgData name="Brúnyai Kornél" userId="S::brunyaikornel@turr.hu::014c25d0-2ab8-46c1-aba5-3af0dd8830d9" providerId="AD" clId="Web-{40E66B00-4B59-4F70-A16D-A7801ED4F268}" dt="2023-10-11T06:41:11.789" v="215" actId="1076"/>
        <pc:sldMkLst>
          <pc:docMk/>
          <pc:sldMk cId="744428930" sldId="261"/>
        </pc:sldMkLst>
        <pc:spChg chg="mod">
          <ac:chgData name="Brúnyai Kornél" userId="S::brunyaikornel@turr.hu::014c25d0-2ab8-46c1-aba5-3af0dd8830d9" providerId="AD" clId="Web-{40E66B00-4B59-4F70-A16D-A7801ED4F268}" dt="2023-10-11T06:41:11.789" v="215" actId="1076"/>
          <ac:spMkLst>
            <pc:docMk/>
            <pc:sldMk cId="744428930" sldId="261"/>
            <ac:spMk id="2" creationId="{0F312D00-CDE3-C76D-2F31-5B3FA9027AE5}"/>
          </ac:spMkLst>
        </pc:spChg>
      </pc:sldChg>
    </pc:docChg>
  </pc:docChgLst>
  <pc:docChgLst>
    <pc:chgData name="Brúnyai Kornél" userId="S::brunyaikornel@turr.hu::014c25d0-2ab8-46c1-aba5-3af0dd8830d9" providerId="AD" clId="Web-{DF12C535-266C-4DA6-A35D-7345532091DE}"/>
    <pc:docChg chg="addSld modSld">
      <pc:chgData name="Brúnyai Kornél" userId="S::brunyaikornel@turr.hu::014c25d0-2ab8-46c1-aba5-3af0dd8830d9" providerId="AD" clId="Web-{DF12C535-266C-4DA6-A35D-7345532091DE}" dt="2023-10-04T06:36:02.198" v="12" actId="1076"/>
      <pc:docMkLst>
        <pc:docMk/>
      </pc:docMkLst>
      <pc:sldChg chg="modSp new">
        <pc:chgData name="Brúnyai Kornél" userId="S::brunyaikornel@turr.hu::014c25d0-2ab8-46c1-aba5-3af0dd8830d9" providerId="AD" clId="Web-{DF12C535-266C-4DA6-A35D-7345532091DE}" dt="2023-10-04T06:35:21.274" v="7" actId="20577"/>
        <pc:sldMkLst>
          <pc:docMk/>
          <pc:sldMk cId="2085026362" sldId="256"/>
        </pc:sldMkLst>
        <pc:spChg chg="mod">
          <ac:chgData name="Brúnyai Kornél" userId="S::brunyaikornel@turr.hu::014c25d0-2ab8-46c1-aba5-3af0dd8830d9" providerId="AD" clId="Web-{DF12C535-266C-4DA6-A35D-7345532091DE}" dt="2023-10-04T06:35:21.274" v="7" actId="20577"/>
          <ac:spMkLst>
            <pc:docMk/>
            <pc:sldMk cId="2085026362" sldId="256"/>
            <ac:spMk id="2" creationId="{11B25F83-35EE-C951-6266-1F2A14D9204D}"/>
          </ac:spMkLst>
        </pc:spChg>
      </pc:sldChg>
      <pc:sldChg chg="delSp modSp new">
        <pc:chgData name="Brúnyai Kornél" userId="S::brunyaikornel@turr.hu::014c25d0-2ab8-46c1-aba5-3af0dd8830d9" providerId="AD" clId="Web-{DF12C535-266C-4DA6-A35D-7345532091DE}" dt="2023-10-04T06:36:02.198" v="12" actId="1076"/>
        <pc:sldMkLst>
          <pc:docMk/>
          <pc:sldMk cId="2839746424" sldId="257"/>
        </pc:sldMkLst>
        <pc:spChg chg="del">
          <ac:chgData name="Brúnyai Kornél" userId="S::brunyaikornel@turr.hu::014c25d0-2ab8-46c1-aba5-3af0dd8830d9" providerId="AD" clId="Web-{DF12C535-266C-4DA6-A35D-7345532091DE}" dt="2023-10-04T06:35:58.885" v="11"/>
          <ac:spMkLst>
            <pc:docMk/>
            <pc:sldMk cId="2839746424" sldId="257"/>
            <ac:spMk id="2" creationId="{79D7C4EC-5515-1C6E-EDDB-DB8778A0A36E}"/>
          </ac:spMkLst>
        </pc:spChg>
        <pc:spChg chg="mod">
          <ac:chgData name="Brúnyai Kornél" userId="S::brunyaikornel@turr.hu::014c25d0-2ab8-46c1-aba5-3af0dd8830d9" providerId="AD" clId="Web-{DF12C535-266C-4DA6-A35D-7345532091DE}" dt="2023-10-04T06:36:02.198" v="12" actId="1076"/>
          <ac:spMkLst>
            <pc:docMk/>
            <pc:sldMk cId="2839746424" sldId="257"/>
            <ac:spMk id="3" creationId="{2F459839-8917-83C6-C08D-D672DF1C61D5}"/>
          </ac:spMkLst>
        </pc:spChg>
      </pc:sldChg>
    </pc:docChg>
  </pc:docChgLst>
  <pc:docChgLst>
    <pc:chgData name="Brúnyai Kornél" userId="S::brunyaikornel@turr.hu::014c25d0-2ab8-46c1-aba5-3af0dd8830d9" providerId="AD" clId="Web-{006D78E7-8EA2-4075-82FB-CA79B8CF2887}"/>
    <pc:docChg chg="addSld modSld">
      <pc:chgData name="Brúnyai Kornél" userId="S::brunyaikornel@turr.hu::014c25d0-2ab8-46c1-aba5-3af0dd8830d9" providerId="AD" clId="Web-{006D78E7-8EA2-4075-82FB-CA79B8CF2887}" dt="2023-10-04T06:37:57.578" v="24" actId="1076"/>
      <pc:docMkLst>
        <pc:docMk/>
      </pc:docMkLst>
      <pc:sldChg chg="modSp">
        <pc:chgData name="Brúnyai Kornél" userId="S::brunyaikornel@turr.hu::014c25d0-2ab8-46c1-aba5-3af0dd8830d9" providerId="AD" clId="Web-{006D78E7-8EA2-4075-82FB-CA79B8CF2887}" dt="2023-10-04T06:37:57.578" v="24" actId="1076"/>
        <pc:sldMkLst>
          <pc:docMk/>
          <pc:sldMk cId="2839746424" sldId="257"/>
        </pc:sldMkLst>
        <pc:spChg chg="mod">
          <ac:chgData name="Brúnyai Kornél" userId="S::brunyaikornel@turr.hu::014c25d0-2ab8-46c1-aba5-3af0dd8830d9" providerId="AD" clId="Web-{006D78E7-8EA2-4075-82FB-CA79B8CF2887}" dt="2023-10-04T06:37:57.578" v="24" actId="1076"/>
          <ac:spMkLst>
            <pc:docMk/>
            <pc:sldMk cId="2839746424" sldId="257"/>
            <ac:spMk id="3" creationId="{2F459839-8917-83C6-C08D-D672DF1C61D5}"/>
          </ac:spMkLst>
        </pc:spChg>
      </pc:sldChg>
      <pc:sldChg chg="modSp new">
        <pc:chgData name="Brúnyai Kornél" userId="S::brunyaikornel@turr.hu::014c25d0-2ab8-46c1-aba5-3af0dd8830d9" providerId="AD" clId="Web-{006D78E7-8EA2-4075-82FB-CA79B8CF2887}" dt="2023-10-04T06:37:28.514" v="19" actId="20577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006D78E7-8EA2-4075-82FB-CA79B8CF2887}" dt="2023-10-04T06:37:00.653" v="8" actId="1076"/>
          <ac:spMkLst>
            <pc:docMk/>
            <pc:sldMk cId="890849012" sldId="258"/>
            <ac:spMk id="2" creationId="{5130C605-CDAB-6527-36AC-D66B98CA9EA9}"/>
          </ac:spMkLst>
        </pc:spChg>
        <pc:spChg chg="mod">
          <ac:chgData name="Brúnyai Kornél" userId="S::brunyaikornel@turr.hu::014c25d0-2ab8-46c1-aba5-3af0dd8830d9" providerId="AD" clId="Web-{006D78E7-8EA2-4075-82FB-CA79B8CF2887}" dt="2023-10-04T06:37:28.514" v="19" actId="20577"/>
          <ac:spMkLst>
            <pc:docMk/>
            <pc:sldMk cId="890849012" sldId="258"/>
            <ac:spMk id="3" creationId="{24ABCAE8-AF4E-C93F-B6C5-C4E56A89F33E}"/>
          </ac:spMkLst>
        </pc:spChg>
      </pc:sldChg>
    </pc:docChg>
  </pc:docChgLst>
  <pc:docChgLst>
    <pc:chgData name="Brúnyai Kornél" userId="S::brunyaikornel@turr.hu::014c25d0-2ab8-46c1-aba5-3af0dd8830d9" providerId="AD" clId="Web-{5E5073E4-F946-42D0-AA36-843AD6A54148}"/>
    <pc:docChg chg="addSld modSld">
      <pc:chgData name="Brúnyai Kornél" userId="S::brunyaikornel@turr.hu::014c25d0-2ab8-46c1-aba5-3af0dd8830d9" providerId="AD" clId="Web-{5E5073E4-F946-42D0-AA36-843AD6A54148}" dt="2023-10-04T06:39:43.250" v="30" actId="1076"/>
      <pc:docMkLst>
        <pc:docMk/>
      </pc:docMkLst>
      <pc:sldChg chg="modSp">
        <pc:chgData name="Brúnyai Kornél" userId="S::brunyaikornel@turr.hu::014c25d0-2ab8-46c1-aba5-3af0dd8830d9" providerId="AD" clId="Web-{5E5073E4-F946-42D0-AA36-843AD6A54148}" dt="2023-10-04T06:39:25.359" v="25" actId="1076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5E5073E4-F946-42D0-AA36-843AD6A54148}" dt="2023-10-04T06:39:25.359" v="25" actId="1076"/>
          <ac:spMkLst>
            <pc:docMk/>
            <pc:sldMk cId="890849012" sldId="258"/>
            <ac:spMk id="3" creationId="{24ABCAE8-AF4E-C93F-B6C5-C4E56A89F33E}"/>
          </ac:spMkLst>
        </pc:spChg>
      </pc:sldChg>
      <pc:sldChg chg="modSp new">
        <pc:chgData name="Brúnyai Kornél" userId="S::brunyaikornel@turr.hu::014c25d0-2ab8-46c1-aba5-3af0dd8830d9" providerId="AD" clId="Web-{5E5073E4-F946-42D0-AA36-843AD6A54148}" dt="2023-10-04T06:39:43.250" v="30" actId="1076"/>
        <pc:sldMkLst>
          <pc:docMk/>
          <pc:sldMk cId="3139856725" sldId="259"/>
        </pc:sldMkLst>
        <pc:spChg chg="mod">
          <ac:chgData name="Brúnyai Kornél" userId="S::brunyaikornel@turr.hu::014c25d0-2ab8-46c1-aba5-3af0dd8830d9" providerId="AD" clId="Web-{5E5073E4-F946-42D0-AA36-843AD6A54148}" dt="2023-10-04T06:38:58.045" v="12" actId="1076"/>
          <ac:spMkLst>
            <pc:docMk/>
            <pc:sldMk cId="3139856725" sldId="259"/>
            <ac:spMk id="2" creationId="{0B88FC32-2D68-59FF-4C0D-507E64E0240F}"/>
          </ac:spMkLst>
        </pc:spChg>
        <pc:spChg chg="mod">
          <ac:chgData name="Brúnyai Kornél" userId="S::brunyaikornel@turr.hu::014c25d0-2ab8-46c1-aba5-3af0dd8830d9" providerId="AD" clId="Web-{5E5073E4-F946-42D0-AA36-843AD6A54148}" dt="2023-10-04T06:39:43.250" v="30" actId="1076"/>
          <ac:spMkLst>
            <pc:docMk/>
            <pc:sldMk cId="3139856725" sldId="259"/>
            <ac:spMk id="3" creationId="{57B1F915-C5E5-AD24-61C3-BA1133819E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39000">
              <a:schemeClr val="bg1">
                <a:lumMod val="75000"/>
              </a:schemeClr>
            </a:gs>
            <a:gs pos="69000">
              <a:schemeClr val="bg1">
                <a:lumMod val="6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25F83-35EE-C951-6266-1F2A14D92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CAD/CAM rendszerek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7D4E24-5043-0D81-5083-30DF5FB86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Készítette:</a:t>
            </a:r>
            <a:b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hu-H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Brúnyai</a:t>
            </a: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Kornél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Juhász Gábor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Riazáncev Csanád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2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Típusai: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Kettős alakítású Online UPS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932038" y="2005781"/>
            <a:ext cx="858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Stabil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1932037" y="3377381"/>
            <a:ext cx="858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Azonos áramellátási minőség, zavaroktól függetlenül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932037" y="4748981"/>
            <a:ext cx="858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Tranziens nincs átváltáskor</a:t>
            </a:r>
          </a:p>
        </p:txBody>
      </p:sp>
    </p:spTree>
    <p:extLst>
      <p:ext uri="{BB962C8B-B14F-4D97-AF65-F5344CB8AC3E}">
        <p14:creationId xmlns:p14="http://schemas.microsoft.com/office/powerpoint/2010/main" val="31287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Kialakításai: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Asztali és torony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Falra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Rack</a:t>
            </a:r>
            <a:r>
              <a:rPr lang="hu-HU" sz="2800" dirty="0" smtClean="0"/>
              <a:t>-be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2 az 1ben (</a:t>
            </a:r>
            <a:r>
              <a:rPr lang="hu-HU" sz="2800" dirty="0" err="1" smtClean="0"/>
              <a:t>rackre</a:t>
            </a:r>
            <a:r>
              <a:rPr lang="hu-HU" sz="2800" dirty="0" smtClean="0"/>
              <a:t> és földre állítható torony)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Skálázható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Nagyméretű Torony</a:t>
            </a:r>
            <a:endParaRPr lang="hu-HU" sz="2800" dirty="0" smtClean="0"/>
          </a:p>
        </p:txBody>
      </p:sp>
      <p:pic>
        <p:nvPicPr>
          <p:cNvPr id="1032" name="Picture 8" descr="Szünetmentes tápegységek használata otthonaink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718" y="0"/>
            <a:ext cx="2299395" cy="34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EG szünetmentes tápegység, PROTECT D 3000, 3000VA (2700W), 6x IEC320 C13 +  1xC19, online kettős konv. UPS, rack/tower 6000024433 - Profil Copy Kf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546557"/>
            <a:ext cx="4969325" cy="49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10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Fogyasztás: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Fogyasztás kiszámításának a menete: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Összeadjuk a komponensek áramfelhasználtságát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20-25%-</a:t>
            </a:r>
            <a:r>
              <a:rPr lang="hu-HU" sz="2800" dirty="0" err="1" smtClean="0"/>
              <a:t>kal</a:t>
            </a:r>
            <a:r>
              <a:rPr lang="hu-HU" sz="2800" dirty="0" smtClean="0"/>
              <a:t> nagyobb teljesítményű tápot veszünk</a:t>
            </a:r>
          </a:p>
        </p:txBody>
      </p:sp>
    </p:spTree>
    <p:extLst>
      <p:ext uri="{BB962C8B-B14F-4D97-AF65-F5344CB8AC3E}">
        <p14:creationId xmlns:p14="http://schemas.microsoft.com/office/powerpoint/2010/main" val="107968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Szoftveres támogatás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22010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Lehet állítani különböző beállításait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pl.: LED gomb, sípolás kikapcsolása áramkimaradáskor</a:t>
            </a:r>
          </a:p>
          <a:p>
            <a:pPr lvl="2"/>
            <a:r>
              <a:rPr lang="hu-HU" sz="2800" dirty="0" smtClean="0"/>
              <a:t>     </a:t>
            </a:r>
            <a:endParaRPr lang="hu-HU" sz="2800" dirty="0" smtClean="0"/>
          </a:p>
        </p:txBody>
      </p:sp>
      <p:sp>
        <p:nvSpPr>
          <p:cNvPr id="5" name="Szövegdoboz 4"/>
          <p:cNvSpPr txBox="1"/>
          <p:nvPr/>
        </p:nvSpPr>
        <p:spPr>
          <a:xfrm>
            <a:off x="995865" y="2607005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Többféle program létezik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pl.: Network UPS </a:t>
            </a:r>
            <a:r>
              <a:rPr lang="hu-HU" sz="2800" dirty="0" err="1" smtClean="0"/>
              <a:t>tools</a:t>
            </a:r>
            <a:endParaRPr lang="hu-HU" sz="2800" dirty="0" smtClean="0"/>
          </a:p>
          <a:p>
            <a:pPr lvl="2"/>
            <a:r>
              <a:rPr lang="hu-HU" sz="2800" dirty="0" smtClean="0"/>
              <a:t>     </a:t>
            </a:r>
            <a:r>
              <a:rPr lang="hu-HU" sz="2800" dirty="0" err="1" smtClean="0"/>
              <a:t>apcupsd</a:t>
            </a:r>
            <a:endParaRPr lang="hu-HU" sz="2800" dirty="0" smtClean="0"/>
          </a:p>
        </p:txBody>
      </p:sp>
      <p:pic>
        <p:nvPicPr>
          <p:cNvPr id="2052" name="Picture 4" descr="https://www.kstar.com/en/upload/cms/www/202001/19142025lt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32" y="2476499"/>
            <a:ext cx="5524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73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Akkumulátor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995865" y="1418306"/>
            <a:ext cx="92367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Ólom-kénsav akkumulátor</a:t>
            </a:r>
          </a:p>
          <a:p>
            <a:r>
              <a:rPr lang="hu-HU" sz="2800" dirty="0" smtClean="0"/>
              <a:t>• </a:t>
            </a:r>
            <a:r>
              <a:rPr lang="hu-HU" sz="2800" dirty="0" err="1" smtClean="0"/>
              <a:t>Líthium</a:t>
            </a:r>
            <a:r>
              <a:rPr lang="hu-HU" sz="2800" dirty="0" smtClean="0"/>
              <a:t>-ion </a:t>
            </a:r>
            <a:r>
              <a:rPr lang="hu-HU" sz="2800" dirty="0"/>
              <a:t>akkumulátor</a:t>
            </a:r>
          </a:p>
          <a:p>
            <a:r>
              <a:rPr lang="hu-HU" sz="2800" dirty="0" smtClean="0"/>
              <a:t>• Zselés akkumulátor</a:t>
            </a:r>
          </a:p>
          <a:p>
            <a:r>
              <a:rPr lang="hu-HU" sz="2800" dirty="0" smtClean="0"/>
              <a:t>• Hosszú használat után problémák léphetnek fel vele.</a:t>
            </a:r>
          </a:p>
          <a:p>
            <a:r>
              <a:rPr lang="hu-HU" sz="2800" dirty="0" smtClean="0"/>
              <a:t>• Néhány </a:t>
            </a:r>
            <a:r>
              <a:rPr lang="hu-HU" sz="2800" dirty="0"/>
              <a:t>évente cserélendő</a:t>
            </a:r>
          </a:p>
          <a:p>
            <a:r>
              <a:rPr lang="hu-HU" sz="2800" dirty="0" smtClean="0"/>
              <a:t>• Kerüljük </a:t>
            </a:r>
            <a:r>
              <a:rPr lang="hu-HU" sz="2800" dirty="0"/>
              <a:t>a teljes kisütést</a:t>
            </a:r>
          </a:p>
          <a:p>
            <a:r>
              <a:rPr lang="hu-HU" sz="2800" dirty="0" smtClean="0"/>
              <a:t>• </a:t>
            </a:r>
            <a:r>
              <a:rPr lang="hu-HU" sz="2800" dirty="0" err="1" smtClean="0"/>
              <a:t>Újrakalibrálandók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2413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Statikus szünetmentes tápegység:</a:t>
            </a:r>
            <a:endParaRPr lang="hu-HU" sz="28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1283110" y="1814051"/>
            <a:ext cx="3680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Akkumulátor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Inverter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Kapcsoló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Töltő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Szűrők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Érzékelők</a:t>
            </a:r>
            <a:endParaRPr lang="hu-HU" sz="2800" dirty="0" smtClean="0"/>
          </a:p>
        </p:txBody>
      </p:sp>
      <p:sp>
        <p:nvSpPr>
          <p:cNvPr id="10" name="Szövegdoboz 9"/>
          <p:cNvSpPr txBox="1"/>
          <p:nvPr/>
        </p:nvSpPr>
        <p:spPr>
          <a:xfrm>
            <a:off x="4963886" y="1814051"/>
            <a:ext cx="4066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PWM </a:t>
            </a:r>
            <a:r>
              <a:rPr lang="hu-HU" sz="2800" dirty="0" err="1" smtClean="0"/>
              <a:t>inverter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Úszó akkumulátoros rendszer</a:t>
            </a:r>
          </a:p>
        </p:txBody>
      </p:sp>
    </p:spTree>
    <p:extLst>
      <p:ext uri="{BB962C8B-B14F-4D97-AF65-F5344CB8AC3E}">
        <p14:creationId xmlns:p14="http://schemas.microsoft.com/office/powerpoint/2010/main" val="260139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Standby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331567" y="2039141"/>
            <a:ext cx="4786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Folyamatos kapcsolat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Korrigálás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Otthoni használat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Általában &lt;600w teljesítmény</a:t>
            </a:r>
          </a:p>
        </p:txBody>
      </p:sp>
    </p:spTree>
    <p:extLst>
      <p:ext uri="{BB962C8B-B14F-4D97-AF65-F5344CB8AC3E}">
        <p14:creationId xmlns:p14="http://schemas.microsoft.com/office/powerpoint/2010/main" val="183779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Line-Interaktív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134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Inverter</a:t>
            </a:r>
            <a:r>
              <a:rPr lang="hu-HU" sz="2800" dirty="0" smtClean="0"/>
              <a:t> folyamatos kapcsolat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Korrigálás van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Átkapcsolások számát csökkenti</a:t>
            </a:r>
          </a:p>
        </p:txBody>
      </p:sp>
    </p:spTree>
    <p:extLst>
      <p:ext uri="{BB962C8B-B14F-4D97-AF65-F5344CB8AC3E}">
        <p14:creationId xmlns:p14="http://schemas.microsoft.com/office/powerpoint/2010/main" val="1443201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Delta konverzió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531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Kapcsolási időre nincs szükség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Hiba esetén megy át csak áram az </a:t>
            </a:r>
            <a:r>
              <a:rPr lang="hu-HU" sz="2800" dirty="0" err="1" smtClean="0"/>
              <a:t>inverteren</a:t>
            </a:r>
            <a:r>
              <a:rPr lang="hu-HU" sz="2800" dirty="0" smtClean="0"/>
              <a:t> keresztül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Nem befolyásolja a frekvenciát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97% hatékonyság</a:t>
            </a:r>
          </a:p>
        </p:txBody>
      </p:sp>
    </p:spTree>
    <p:extLst>
      <p:ext uri="{BB962C8B-B14F-4D97-AF65-F5344CB8AC3E}">
        <p14:creationId xmlns:p14="http://schemas.microsoft.com/office/powerpoint/2010/main" val="131520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Dual</a:t>
            </a:r>
            <a:r>
              <a:rPr lang="hu-HU" sz="2800" dirty="0" smtClean="0"/>
              <a:t> konverzió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1345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AC – DC – 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Az akkumulátor itt egy szűrőként is működik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Frekvenciát és feszültség változás lehetséges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Kapcsolási idő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335565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79D8CA0-FFF7-2C37-6A50-C14B8A3100D2}"/>
              </a:ext>
            </a:extLst>
          </p:cNvPr>
          <p:cNvSpPr txBox="1"/>
          <p:nvPr/>
        </p:nvSpPr>
        <p:spPr>
          <a:xfrm>
            <a:off x="0" y="0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Feladata: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CEF5864-02A5-E04B-0E8C-48BB1B3841CB}"/>
              </a:ext>
            </a:extLst>
          </p:cNvPr>
          <p:cNvSpPr txBox="1"/>
          <p:nvPr/>
        </p:nvSpPr>
        <p:spPr>
          <a:xfrm>
            <a:off x="385784" y="830997"/>
            <a:ext cx="80053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Támogatása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Megoldhatóság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Létrehozás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85" y="0"/>
            <a:ext cx="8332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46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Kültéri tápegység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134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Időjárási különbség kiküszöbölése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Zárt egység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Energia modul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Több akkumulátor</a:t>
            </a:r>
          </a:p>
        </p:txBody>
      </p:sp>
    </p:spTree>
    <p:extLst>
      <p:ext uri="{BB962C8B-B14F-4D97-AF65-F5344CB8AC3E}">
        <p14:creationId xmlns:p14="http://schemas.microsoft.com/office/powerpoint/2010/main" val="95847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B81ED-167F-00E7-5A18-CA9027E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38"/>
            <a:ext cx="10515600" cy="620429"/>
          </a:xfrm>
        </p:spPr>
        <p:txBody>
          <a:bodyPr>
            <a:no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  <a:t>CAD 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(Computer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Aided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 Design)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  <a:t>:</a:t>
            </a:r>
            <a:endParaRPr lang="hu-HU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3784441" y="957852"/>
            <a:ext cx="732433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Számítógépes Tervezés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Számítógépes </a:t>
            </a: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Rajzolás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Időmegtakarítás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13373"/>
            <a:ext cx="3453404" cy="250503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73" y="2696570"/>
            <a:ext cx="3870698" cy="254159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-124170" y="4998861"/>
            <a:ext cx="553054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 Golden Gate </a:t>
            </a:r>
            <a:r>
              <a:rPr lang="hu-HU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Bridge</a:t>
            </a:r>
            <a:endParaRPr lang="hu-HU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egy tervezőben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6408150" y="5160108"/>
            <a:ext cx="55305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Egy v8(?)-</a:t>
            </a:r>
            <a:r>
              <a:rPr lang="hu-HU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as</a:t>
            </a: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autómotor</a:t>
            </a:r>
          </a:p>
        </p:txBody>
      </p:sp>
    </p:spTree>
    <p:extLst>
      <p:ext uri="{BB962C8B-B14F-4D97-AF65-F5344CB8AC3E}">
        <p14:creationId xmlns:p14="http://schemas.microsoft.com/office/powerpoint/2010/main" val="12998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04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1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84"/>
            <a:ext cx="10058400" cy="600231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A57F089-33D6-3AD3-FD0B-8F0C6E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6" y="0"/>
            <a:ext cx="10515600" cy="793601"/>
          </a:xfrm>
        </p:spPr>
        <p:txBody>
          <a:bodyPr>
            <a:norm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CAM (Computer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Aided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Manufacturing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):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243CC0B-FC13-F349-31A4-399FE66A463D}"/>
              </a:ext>
            </a:extLst>
          </p:cNvPr>
          <p:cNvSpPr txBox="1"/>
          <p:nvPr/>
        </p:nvSpPr>
        <p:spPr>
          <a:xfrm>
            <a:off x="8733946" y="4611231"/>
            <a:ext cx="360711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Gyártási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folyamatok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tervezése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Numerical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Control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Robotok programozása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859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04CFCC-32BD-1298-8DB9-1EFCDCCE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65733"/>
            <a:ext cx="10515600" cy="740258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Times New Roman"/>
              </a:rPr>
              <a:t>A különbség a CAD és a CAM között:</a:t>
            </a:r>
            <a:endParaRPr lang="hu-HU" sz="2800" dirty="0"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D58E1D-F2A8-235B-8BC9-A92248F0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1" y="1792495"/>
            <a:ext cx="10515600" cy="947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Times New Roman"/>
              </a:rPr>
              <a:t>CAD számítógépek használatát jelenti a termék elképzeléseinek részletes mérnöki tervezéssé átalakítására.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9AAAC4F-D2C7-6A40-2558-D9FC82460CDE}"/>
              </a:ext>
            </a:extLst>
          </p:cNvPr>
          <p:cNvSpPr txBox="1"/>
          <p:nvPr/>
        </p:nvSpPr>
        <p:spPr>
          <a:xfrm>
            <a:off x="937591" y="3902088"/>
            <a:ext cx="109012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CAD olyan folyamatot tartalmaz, mint a geometriai modell meghatározása és a definíció, a felület, a tervezés</a:t>
            </a:r>
          </a:p>
        </p:txBody>
      </p:sp>
    </p:spTree>
    <p:extLst>
      <p:ext uri="{BB962C8B-B14F-4D97-AF65-F5344CB8AC3E}">
        <p14:creationId xmlns:p14="http://schemas.microsoft.com/office/powerpoint/2010/main" val="303918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12D00-CDE3-C76D-2F31-5B3FA902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3" y="343037"/>
            <a:ext cx="10515600" cy="541476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Times New Roman"/>
              </a:rPr>
              <a:t>Szünetmentes tápegységek:</a:t>
            </a:r>
            <a:endParaRPr lang="hu-HU" sz="2800" dirty="0">
              <a:latin typeface="+mn-lt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1283109" y="1607575"/>
            <a:ext cx="790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Hirtelen áramkimaradás esetén bekapcsolva marad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253613" y="3126659"/>
            <a:ext cx="793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T</a:t>
            </a:r>
            <a:r>
              <a:rPr lang="hu-HU" sz="2800" dirty="0" err="1" smtClean="0"/>
              <a:t>úlfeszűltség</a:t>
            </a:r>
            <a:r>
              <a:rPr lang="hu-HU" sz="2800" dirty="0" smtClean="0"/>
              <a:t> </a:t>
            </a:r>
            <a:r>
              <a:rPr lang="hu-HU" sz="2800" dirty="0"/>
              <a:t>védő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283109" y="4645743"/>
            <a:ext cx="682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Hosszabítóként</a:t>
            </a:r>
            <a:r>
              <a:rPr lang="hu-HU" sz="2800" dirty="0"/>
              <a:t> is használható</a:t>
            </a:r>
          </a:p>
        </p:txBody>
      </p:sp>
    </p:spTree>
    <p:extLst>
      <p:ext uri="{BB962C8B-B14F-4D97-AF65-F5344CB8AC3E}">
        <p14:creationId xmlns:p14="http://schemas.microsoft.com/office/powerpoint/2010/main" val="74442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Típusai: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Offline (</a:t>
            </a:r>
            <a:r>
              <a:rPr lang="hu-HU" sz="2800" dirty="0" err="1"/>
              <a:t>Standby</a:t>
            </a:r>
            <a:r>
              <a:rPr lang="hu-HU" sz="2800" dirty="0"/>
              <a:t>) </a:t>
            </a:r>
            <a:r>
              <a:rPr lang="hu-HU" sz="2800" dirty="0" smtClean="0"/>
              <a:t>UPS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932038" y="2005781"/>
            <a:ext cx="8583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Feltölti az akkumulátort az eszköz házában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1932038" y="3365817"/>
            <a:ext cx="9542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Ha a hálózati áram </a:t>
            </a:r>
            <a:r>
              <a:rPr lang="hu-HU" sz="2800" dirty="0" err="1"/>
              <a:t>kimerül,átkapcsolódik</a:t>
            </a:r>
            <a:r>
              <a:rPr lang="hu-HU" sz="2800" dirty="0"/>
              <a:t> az akkumulátor </a:t>
            </a:r>
            <a:r>
              <a:rPr lang="hu-HU" sz="2800" dirty="0" smtClean="0"/>
              <a:t>tartalékra</a:t>
            </a:r>
            <a:endParaRPr lang="hu-HU" sz="28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1932038" y="5088194"/>
            <a:ext cx="853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20-100 </a:t>
            </a:r>
            <a:r>
              <a:rPr lang="hu-HU" sz="2800" dirty="0" err="1"/>
              <a:t>ms-ot</a:t>
            </a:r>
            <a:r>
              <a:rPr lang="hu-HU" sz="2800" dirty="0"/>
              <a:t> vesz ez </a:t>
            </a:r>
            <a:r>
              <a:rPr lang="hu-HU" sz="2800" dirty="0" smtClean="0"/>
              <a:t>igénybe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29295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Típusai: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Line-Interaktív UPS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932038" y="2005781"/>
            <a:ext cx="858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Hasonló </a:t>
            </a:r>
            <a:r>
              <a:rPr lang="hu-HU" sz="2800" dirty="0" err="1" smtClean="0"/>
              <a:t>Standby</a:t>
            </a:r>
            <a:r>
              <a:rPr lang="hu-HU" sz="2800" dirty="0" smtClean="0"/>
              <a:t> UPS-</a:t>
            </a:r>
            <a:r>
              <a:rPr lang="hu-HU" sz="2800" dirty="0" err="1" smtClean="0"/>
              <a:t>hez</a:t>
            </a:r>
            <a:endParaRPr lang="hu-HU" sz="2800" dirty="0" smtClean="0"/>
          </a:p>
        </p:txBody>
      </p:sp>
      <p:sp>
        <p:nvSpPr>
          <p:cNvPr id="9" name="Szövegdoboz 8"/>
          <p:cNvSpPr txBox="1"/>
          <p:nvPr/>
        </p:nvSpPr>
        <p:spPr>
          <a:xfrm>
            <a:off x="1932037" y="3377381"/>
            <a:ext cx="8583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Speciális transzformátort tartalmaz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Áramkimaradás és áramingadozást jobban kezeli</a:t>
            </a:r>
            <a:endParaRPr lang="hu-HU" sz="2800" dirty="0" smtClean="0"/>
          </a:p>
        </p:txBody>
      </p:sp>
      <p:sp>
        <p:nvSpPr>
          <p:cNvPr id="10" name="Szövegdoboz 9"/>
          <p:cNvSpPr txBox="1"/>
          <p:nvPr/>
        </p:nvSpPr>
        <p:spPr>
          <a:xfrm>
            <a:off x="1932036" y="5179868"/>
            <a:ext cx="858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Több órán át tud </a:t>
            </a:r>
            <a:r>
              <a:rPr lang="hu-HU" sz="2800" dirty="0" err="1" smtClean="0"/>
              <a:t>managelni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50515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363</Words>
  <Application>Microsoft Office PowerPoint</Application>
  <PresentationFormat>Szélesvásznú</PresentationFormat>
  <Paragraphs>107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Times New Roman</vt:lpstr>
      <vt:lpstr>office theme</vt:lpstr>
      <vt:lpstr>CAD/CAM rendszerek</vt:lpstr>
      <vt:lpstr>PowerPoint-bemutató</vt:lpstr>
      <vt:lpstr>CAD (Computer Aided Design):</vt:lpstr>
      <vt:lpstr>PowerPoint-bemutató</vt:lpstr>
      <vt:lpstr>CAM (Computer Aided Manufacturing):</vt:lpstr>
      <vt:lpstr>A különbség a CAD és a CAM között:</vt:lpstr>
      <vt:lpstr>Szünetmentes tápegységek: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Riazáncev Csanád</dc:creator>
  <cp:lastModifiedBy>Juhász Gábor</cp:lastModifiedBy>
  <cp:revision>120</cp:revision>
  <dcterms:created xsi:type="dcterms:W3CDTF">2013-07-15T20:26:40Z</dcterms:created>
  <dcterms:modified xsi:type="dcterms:W3CDTF">2023-11-06T07:31:32Z</dcterms:modified>
</cp:coreProperties>
</file>