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>
                <a:latin typeface="+mn-lt"/>
                <a:ea typeface="Calibri Light"/>
                <a:cs typeface="Calibri Light"/>
              </a:rPr>
              <a:t>CAD/CAM rendszerek</a:t>
            </a:r>
            <a:endParaRPr lang="hu-HU">
              <a:latin typeface="+mn-lt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540589" y="54058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800" dirty="0"/>
              <a:t>Feladata: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756249" y="1719532"/>
            <a:ext cx="8005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tervezők és technológusok támogatása</a:t>
            </a:r>
            <a:endParaRPr lang="hu-HU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BE9666-F973-DAAB-3488-E202F5E2F8F4}"/>
              </a:ext>
            </a:extLst>
          </p:cNvPr>
          <p:cNvSpPr txBox="1"/>
          <p:nvPr/>
        </p:nvSpPr>
        <p:spPr>
          <a:xfrm>
            <a:off x="756249" y="2812211"/>
            <a:ext cx="113408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hu-HU" sz="2800" dirty="0"/>
              <a:t>biztosítaniuk kell egy geometriai modellt, mellyel az üzemi feladatok megoldhatók</a:t>
            </a:r>
            <a:endParaRPr lang="hu-HU" dirty="0">
              <a:cs typeface="Calibri" panose="020F0502020204030204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6F18963-35F0-1C8D-46E8-A1861AE61C5F}"/>
              </a:ext>
            </a:extLst>
          </p:cNvPr>
          <p:cNvSpPr txBox="1"/>
          <p:nvPr/>
        </p:nvSpPr>
        <p:spPr>
          <a:xfrm>
            <a:off x="756249" y="4336211"/>
            <a:ext cx="94430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/>
              <a:t>létre kell hozniuk, egy az üzemi berendezések számára érthető kódrendszerben leírt technológiát.</a:t>
            </a:r>
            <a:r>
              <a:rPr lang="hu-HU" sz="2800">
                <a:cs typeface="Times New Roman"/>
              </a:rPr>
              <a:t>​</a:t>
            </a:r>
            <a:endParaRPr lang="hu-H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99" y="421990"/>
            <a:ext cx="10515600" cy="620429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Calibri Light"/>
              </a:rPr>
              <a:t>CAD </a:t>
            </a:r>
            <a:r>
              <a:rPr lang="hu-HU" sz="2800" dirty="0">
                <a:latin typeface="+mn-lt"/>
                <a:cs typeface="Times New Roman"/>
              </a:rPr>
              <a:t>(Computer </a:t>
            </a:r>
            <a:r>
              <a:rPr lang="hu-HU" sz="2800" dirty="0" err="1">
                <a:latin typeface="+mn-lt"/>
                <a:cs typeface="Times New Roman"/>
              </a:rPr>
              <a:t>Aided</a:t>
            </a:r>
            <a:r>
              <a:rPr lang="hu-HU" sz="2800" dirty="0">
                <a:latin typeface="+mn-lt"/>
                <a:cs typeface="Times New Roman"/>
              </a:rPr>
              <a:t> Design)</a:t>
            </a:r>
            <a:r>
              <a:rPr lang="hu-HU" sz="2800" dirty="0">
                <a:latin typeface="+mn-lt"/>
                <a:cs typeface="Calibri Light"/>
              </a:rPr>
              <a:t>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063DD7-BCB8-F089-1524-DF756AC8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075" y="3091389"/>
            <a:ext cx="10515600" cy="526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Times New Roman"/>
              </a:rPr>
              <a:t>alapvető szerepe a geometria definiálása (számítógépes rajzolás)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463C8C4-1837-DA59-8577-3B87E987B0EF}"/>
              </a:ext>
            </a:extLst>
          </p:cNvPr>
          <p:cNvSpPr txBox="1"/>
          <p:nvPr/>
        </p:nvSpPr>
        <p:spPr>
          <a:xfrm>
            <a:off x="1325893" y="4357215"/>
            <a:ext cx="893655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a geometria felhasználható a további CAM, CAE tevékenységekhez (időmegtakarítás)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1322921" y="1790969"/>
            <a:ext cx="73243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számítógéppel segített tervezés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13" y="365125"/>
            <a:ext cx="10515600" cy="793601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CAM (Computer </a:t>
            </a:r>
            <a:r>
              <a:rPr lang="hu-HU" sz="2800" dirty="0" err="1">
                <a:latin typeface="+mn-lt"/>
                <a:cs typeface="Times New Roman"/>
              </a:rPr>
              <a:t>Aided</a:t>
            </a:r>
            <a:r>
              <a:rPr lang="hu-HU" sz="2800" dirty="0">
                <a:latin typeface="+mn-lt"/>
                <a:cs typeface="Times New Roman"/>
              </a:rPr>
              <a:t> </a:t>
            </a:r>
            <a:r>
              <a:rPr lang="hu-HU" sz="2800" dirty="0" err="1">
                <a:latin typeface="+mn-lt"/>
                <a:cs typeface="Times New Roman"/>
              </a:rPr>
              <a:t>Manufacturing</a:t>
            </a:r>
            <a:r>
              <a:rPr lang="hu-HU" sz="2800" dirty="0"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1035382" y="1561187"/>
            <a:ext cx="9594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számítógéppel segített gyártás (gyártási folyamatok tervezése)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9CB996E-6FCA-4C68-D085-95A738B7BB13}"/>
              </a:ext>
            </a:extLst>
          </p:cNvPr>
          <p:cNvSpPr txBox="1"/>
          <p:nvPr/>
        </p:nvSpPr>
        <p:spPr>
          <a:xfrm>
            <a:off x="1038312" y="2464273"/>
            <a:ext cx="102794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NC (numerical control) gyártóeszközök programozott vezérlésének technológiája</a:t>
            </a:r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8D7C658-9378-01CB-8EC2-48DFDA168E20}"/>
              </a:ext>
            </a:extLst>
          </p:cNvPr>
          <p:cNvSpPr txBox="1"/>
          <p:nvPr/>
        </p:nvSpPr>
        <p:spPr>
          <a:xfrm>
            <a:off x="1040340" y="3748246"/>
            <a:ext cx="973493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gyártócellában működtethető robotok programozása NC gépek részére</a:t>
            </a:r>
            <a:endParaRPr lang="hu-HU" sz="2800" dirty="0">
              <a:cs typeface="Calibri" panose="020F0502020204030204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9E9851C-8205-36DF-2E2C-A42F23CE9309}"/>
              </a:ext>
            </a:extLst>
          </p:cNvPr>
          <p:cNvSpPr txBox="1"/>
          <p:nvPr/>
        </p:nvSpPr>
        <p:spPr>
          <a:xfrm>
            <a:off x="1035833" y="5306503"/>
            <a:ext cx="95016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folyamat-tervezés</a:t>
            </a:r>
            <a:endParaRPr lang="hu-HU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5733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792495"/>
            <a:ext cx="10515600" cy="947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Times New Roman"/>
              </a:rPr>
              <a:t>CAD számítógépek használatát jelenti a termék elképzeléseinek részletes mérnöki tervezéssé átalakítására.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9AAAC4F-D2C7-6A40-2558-D9FC82460CDE}"/>
              </a:ext>
            </a:extLst>
          </p:cNvPr>
          <p:cNvSpPr txBox="1"/>
          <p:nvPr/>
        </p:nvSpPr>
        <p:spPr>
          <a:xfrm>
            <a:off x="935088" y="3771459"/>
            <a:ext cx="109012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cs typeface="Times New Roman"/>
              </a:rPr>
              <a:t>CAD olyan folyamatot tartalmaz, mint a geometriai modell meghatározása és a definíció, a felület, a tervezés</a:t>
            </a: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12D00-CDE3-C76D-2F31-5B3FA90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3" y="343037"/>
            <a:ext cx="10515600" cy="541476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n-lt"/>
                <a:cs typeface="Times New Roman"/>
              </a:rPr>
              <a:t>Szünetmentes tápegységek:</a:t>
            </a:r>
            <a:endParaRPr lang="hu-HU" sz="2800" dirty="0">
              <a:latin typeface="+mn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283109" y="1607575"/>
            <a:ext cx="790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Hirtelen áramkimaradás esetén bekapcsolva marad 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53613" y="3126659"/>
            <a:ext cx="79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T</a:t>
            </a:r>
            <a:r>
              <a:rPr lang="hu-HU" sz="2800" dirty="0" err="1" smtClean="0"/>
              <a:t>úlfeszűltség</a:t>
            </a:r>
            <a:r>
              <a:rPr lang="hu-HU" sz="2800" dirty="0" smtClean="0"/>
              <a:t> </a:t>
            </a:r>
            <a:r>
              <a:rPr lang="hu-HU" sz="2800" dirty="0"/>
              <a:t>védő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283109" y="4645743"/>
            <a:ext cx="682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Hosszabítóként</a:t>
            </a:r>
            <a:r>
              <a:rPr lang="hu-HU" sz="2800" dirty="0"/>
              <a:t> is használható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Típusai: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Offline (</a:t>
            </a:r>
            <a:r>
              <a:rPr lang="hu-HU" sz="2800" dirty="0" err="1"/>
              <a:t>Standby</a:t>
            </a:r>
            <a:r>
              <a:rPr lang="hu-HU" sz="2800" dirty="0"/>
              <a:t>) </a:t>
            </a:r>
            <a:r>
              <a:rPr lang="hu-HU" sz="2800" dirty="0" smtClean="0"/>
              <a:t>UPS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932038" y="2005781"/>
            <a:ext cx="8583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Feltölti az akkumulátort az eszköz házában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1932038" y="3365817"/>
            <a:ext cx="9542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Ha a hálózati áram </a:t>
            </a:r>
            <a:r>
              <a:rPr lang="hu-HU" sz="2800" dirty="0" err="1"/>
              <a:t>kimerül,átkapcsolódik</a:t>
            </a:r>
            <a:r>
              <a:rPr lang="hu-HU" sz="2800" dirty="0"/>
              <a:t> az akkumulátor </a:t>
            </a:r>
            <a:r>
              <a:rPr lang="hu-HU" sz="2800" dirty="0" smtClean="0"/>
              <a:t>tartalékra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1932038" y="5088194"/>
            <a:ext cx="853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20-100 </a:t>
            </a:r>
            <a:r>
              <a:rPr lang="hu-HU" sz="2800" dirty="0" err="1"/>
              <a:t>ms-ot</a:t>
            </a:r>
            <a:r>
              <a:rPr lang="hu-HU" sz="2800" dirty="0"/>
              <a:t> vesz ez </a:t>
            </a:r>
            <a:r>
              <a:rPr lang="hu-HU" sz="2800" dirty="0" smtClean="0"/>
              <a:t>igénybe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177</Words>
  <Application>Microsoft Office PowerPoint</Application>
  <PresentationFormat>Szélesvásznú</PresentationFormat>
  <Paragraphs>26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CAD/CAM rendszerek</vt:lpstr>
      <vt:lpstr>PowerPoint-bemutató</vt:lpstr>
      <vt:lpstr>CAD (Computer Aided Design):</vt:lpstr>
      <vt:lpstr>CAM (Computer Aided Manufacturing):</vt:lpstr>
      <vt:lpstr>A különbség a CAD és a CAM között:</vt:lpstr>
      <vt:lpstr>Szünetmentes tápegységek: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Brúnyai Kornél</cp:lastModifiedBy>
  <cp:revision>113</cp:revision>
  <dcterms:created xsi:type="dcterms:W3CDTF">2013-07-15T20:26:40Z</dcterms:created>
  <dcterms:modified xsi:type="dcterms:W3CDTF">2023-10-16T06:32:08Z</dcterms:modified>
</cp:coreProperties>
</file>