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D78E7-8EA2-4075-82FB-CA79B8CF2887}" v="26" dt="2023-10-04T06:37:57.578"/>
    <p1510:client id="{40E66B00-4B59-4F70-A16D-A7801ED4F268}" v="290" dt="2023-10-11T06:41:11.789"/>
    <p1510:client id="{5E5073E4-F946-42D0-AA36-843AD6A54148}" v="37" dt="2023-10-04T06:39:43.344"/>
    <p1510:client id="{DF12C535-266C-4DA6-A35D-7345532091DE}" v="14" dt="2023-10-04T06:36:02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únyai Kornél" userId="S::brunyaikornel@turr.hu::014c25d0-2ab8-46c1-aba5-3af0dd8830d9" providerId="AD" clId="Web-{40E66B00-4B59-4F70-A16D-A7801ED4F268}"/>
    <pc:docChg chg="addSld delSld modSld">
      <pc:chgData name="Brúnyai Kornél" userId="S::brunyaikornel@turr.hu::014c25d0-2ab8-46c1-aba5-3af0dd8830d9" providerId="AD" clId="Web-{40E66B00-4B59-4F70-A16D-A7801ED4F268}" dt="2023-10-11T06:41:11.789" v="215" actId="1076"/>
      <pc:docMkLst>
        <pc:docMk/>
      </pc:docMkLst>
      <pc:sldChg chg="addSp delSp modSp">
        <pc:chgData name="Brúnyai Kornél" userId="S::brunyaikornel@turr.hu::014c25d0-2ab8-46c1-aba5-3af0dd8830d9" providerId="AD" clId="Web-{40E66B00-4B59-4F70-A16D-A7801ED4F268}" dt="2023-10-11T06:20:29.756" v="59" actId="1076"/>
        <pc:sldMkLst>
          <pc:docMk/>
          <pc:sldMk cId="2839746424" sldId="257"/>
        </pc:sldMkLst>
        <pc:spChg chg="add mod">
          <ac:chgData name="Brúnyai Kornél" userId="S::brunyaikornel@turr.hu::014c25d0-2ab8-46c1-aba5-3af0dd8830d9" providerId="AD" clId="Web-{40E66B00-4B59-4F70-A16D-A7801ED4F268}" dt="2023-10-11T06:16:55.733" v="17" actId="20577"/>
          <ac:spMkLst>
            <pc:docMk/>
            <pc:sldMk cId="2839746424" sldId="257"/>
            <ac:spMk id="2" creationId="{079D8CA0-FFF7-2C37-6A50-C14B8A3100D2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9:45.427" v="48"/>
          <ac:spMkLst>
            <pc:docMk/>
            <pc:sldMk cId="2839746424" sldId="257"/>
            <ac:spMk id="3" creationId="{2F459839-8917-83C6-C08D-D672DF1C61D5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7:18.327" v="26" actId="1076"/>
          <ac:spMkLst>
            <pc:docMk/>
            <pc:sldMk cId="2839746424" sldId="257"/>
            <ac:spMk id="4" creationId="{2CEF5864-02A5-E04B-0E8C-48BB1B3841CB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9:30.332" v="43" actId="1076"/>
          <ac:spMkLst>
            <pc:docMk/>
            <pc:sldMk cId="2839746424" sldId="257"/>
            <ac:spMk id="5" creationId="{1ABE9666-F973-DAAB-3488-E202F5E2F8F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0:29.756" v="59" actId="1076"/>
          <ac:spMkLst>
            <pc:docMk/>
            <pc:sldMk cId="2839746424" sldId="257"/>
            <ac:spMk id="6" creationId="{D6F18963-35F0-1C8D-46E8-A1861AE61C5F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9:56.365" v="51"/>
          <ac:spMkLst>
            <pc:docMk/>
            <pc:sldMk cId="2839746424" sldId="257"/>
            <ac:spMk id="8" creationId="{686D49B4-32FB-D316-35B1-BED2F038E7A9}"/>
          </ac:spMkLst>
        </pc:spChg>
      </pc:sldChg>
      <pc:sldChg chg="del">
        <pc:chgData name="Brúnyai Kornél" userId="S::brunyaikornel@turr.hu::014c25d0-2ab8-46c1-aba5-3af0dd8830d9" providerId="AD" clId="Web-{40E66B00-4B59-4F70-A16D-A7801ED4F268}" dt="2023-10-11T06:15:51.464" v="7"/>
        <pc:sldMkLst>
          <pc:docMk/>
          <pc:sldMk cId="890849012" sldId="258"/>
        </pc:sldMkLst>
      </pc:sldChg>
      <pc:sldChg chg="addSp modSp new">
        <pc:chgData name="Brúnyai Kornél" userId="S::brunyaikornel@turr.hu::014c25d0-2ab8-46c1-aba5-3af0dd8830d9" providerId="AD" clId="Web-{40E66B00-4B59-4F70-A16D-A7801ED4F268}" dt="2023-10-11T06:27:58.243" v="116" actId="1076"/>
        <pc:sldMkLst>
          <pc:docMk/>
          <pc:sldMk cId="1299804670" sldId="258"/>
        </pc:sldMkLst>
        <pc:spChg chg="mod">
          <ac:chgData name="Brúnyai Kornél" userId="S::brunyaikornel@turr.hu::014c25d0-2ab8-46c1-aba5-3af0dd8830d9" providerId="AD" clId="Web-{40E66B00-4B59-4F70-A16D-A7801ED4F268}" dt="2023-10-11T06:27:47.695" v="110" actId="1076"/>
          <ac:spMkLst>
            <pc:docMk/>
            <pc:sldMk cId="1299804670" sldId="258"/>
            <ac:spMk id="2" creationId="{747B81ED-167F-00E7-5A18-CA9027E64E0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27:58.227" v="114" actId="1076"/>
          <ac:spMkLst>
            <pc:docMk/>
            <pc:sldMk cId="1299804670" sldId="258"/>
            <ac:spMk id="3" creationId="{72063DD7-BCB8-F089-1524-DF756AC88411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5" actId="1076"/>
          <ac:spMkLst>
            <pc:docMk/>
            <pc:sldMk cId="1299804670" sldId="258"/>
            <ac:spMk id="4" creationId="{9463C8C4-1837-DA59-8577-3B87E987B0E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6" actId="1076"/>
          <ac:spMkLst>
            <pc:docMk/>
            <pc:sldMk cId="1299804670" sldId="258"/>
            <ac:spMk id="5" creationId="{54580B51-30E4-7647-C009-056847EDE48E}"/>
          </ac:spMkLst>
        </pc:spChg>
      </pc:sldChg>
      <pc:sldChg chg="addSp delSp modSp del">
        <pc:chgData name="Brúnyai Kornél" userId="S::brunyaikornel@turr.hu::014c25d0-2ab8-46c1-aba5-3af0dd8830d9" providerId="AD" clId="Web-{40E66B00-4B59-4F70-A16D-A7801ED4F268}" dt="2023-10-11T06:15:49.058" v="6"/>
        <pc:sldMkLst>
          <pc:docMk/>
          <pc:sldMk cId="3139856725" sldId="259"/>
        </pc:sldMkLst>
        <pc:spChg chg="del">
          <ac:chgData name="Brúnyai Kornél" userId="S::brunyaikornel@turr.hu::014c25d0-2ab8-46c1-aba5-3af0dd8830d9" providerId="AD" clId="Web-{40E66B00-4B59-4F70-A16D-A7801ED4F268}" dt="2023-10-11T06:15:39.886" v="2"/>
          <ac:spMkLst>
            <pc:docMk/>
            <pc:sldMk cId="3139856725" sldId="259"/>
            <ac:spMk id="2" creationId="{0B88FC32-2D68-59FF-4C0D-507E64E0240F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5:41.949" v="3"/>
          <ac:spMkLst>
            <pc:docMk/>
            <pc:sldMk cId="3139856725" sldId="259"/>
            <ac:spMk id="3" creationId="{57B1F915-C5E5-AD24-61C3-BA1133819E6E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4.683" v="4"/>
          <ac:spMkLst>
            <pc:docMk/>
            <pc:sldMk cId="3139856725" sldId="259"/>
            <ac:spMk id="5" creationId="{9EFFE32D-A9AD-AB66-0CC6-E88F661C1FCD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5.933" v="5"/>
          <ac:spMkLst>
            <pc:docMk/>
            <pc:sldMk cId="3139856725" sldId="259"/>
            <ac:spMk id="7" creationId="{1E3D8CFF-3C50-BD80-8BF5-A3F496A49C4F}"/>
          </ac:spMkLst>
        </pc:spChg>
      </pc:sldChg>
      <pc:sldChg chg="addSp delSp modSp new">
        <pc:chgData name="Brúnyai Kornél" userId="S::brunyaikornel@turr.hu::014c25d0-2ab8-46c1-aba5-3af0dd8830d9" providerId="AD" clId="Web-{40E66B00-4B59-4F70-A16D-A7801ED4F268}" dt="2023-10-11T06:31:26.907" v="158" actId="1076"/>
        <pc:sldMkLst>
          <pc:docMk/>
          <pc:sldMk cId="4168598281" sldId="259"/>
        </pc:sldMkLst>
        <pc:spChg chg="mod">
          <ac:chgData name="Brúnyai Kornél" userId="S::brunyaikornel@turr.hu::014c25d0-2ab8-46c1-aba5-3af0dd8830d9" providerId="AD" clId="Web-{40E66B00-4B59-4F70-A16D-A7801ED4F268}" dt="2023-10-11T06:28:40.838" v="125" actId="1076"/>
          <ac:spMkLst>
            <pc:docMk/>
            <pc:sldMk cId="4168598281" sldId="259"/>
            <ac:spMk id="2" creationId="{7A57F089-33D6-3AD3-FD0B-8F0C6E97887D}"/>
          </ac:spMkLst>
        </pc:spChg>
        <pc:spChg chg="del">
          <ac:chgData name="Brúnyai Kornél" userId="S::brunyaikornel@turr.hu::014c25d0-2ab8-46c1-aba5-3af0dd8830d9" providerId="AD" clId="Web-{40E66B00-4B59-4F70-A16D-A7801ED4F268}" dt="2023-10-11T06:28:35.978" v="124"/>
          <ac:spMkLst>
            <pc:docMk/>
            <pc:sldMk cId="4168598281" sldId="259"/>
            <ac:spMk id="3" creationId="{62E32F99-2998-36F0-D718-58CD4CE73DF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00.359" v="152" actId="1076"/>
          <ac:spMkLst>
            <pc:docMk/>
            <pc:sldMk cId="4168598281" sldId="259"/>
            <ac:spMk id="4" creationId="{5243CC0B-FC13-F349-31A4-399FE66A463D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1.547" v="157" actId="14100"/>
          <ac:spMkLst>
            <pc:docMk/>
            <pc:sldMk cId="4168598281" sldId="259"/>
            <ac:spMk id="5" creationId="{D9CB996E-6FCA-4C68-D085-95A738B7BB13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6.907" v="158" actId="1076"/>
          <ac:spMkLst>
            <pc:docMk/>
            <pc:sldMk cId="4168598281" sldId="259"/>
            <ac:spMk id="6" creationId="{68D7C658-9378-01CB-8EC2-48DFDA168E20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11.047" v="154" actId="1076"/>
          <ac:spMkLst>
            <pc:docMk/>
            <pc:sldMk cId="4168598281" sldId="259"/>
            <ac:spMk id="7" creationId="{E9E9851C-8205-36DF-2E2C-A42F23CE9309}"/>
          </ac:spMkLst>
        </pc:spChg>
      </pc:sldChg>
      <pc:sldChg chg="addSp modSp new">
        <pc:chgData name="Brúnyai Kornél" userId="S::brunyaikornel@turr.hu::014c25d0-2ab8-46c1-aba5-3af0dd8830d9" providerId="AD" clId="Web-{40E66B00-4B59-4F70-A16D-A7801ED4F268}" dt="2023-10-11T06:40:04.489" v="204" actId="1076"/>
        <pc:sldMkLst>
          <pc:docMk/>
          <pc:sldMk cId="3039181735" sldId="260"/>
        </pc:sldMkLst>
        <pc:spChg chg="mod">
          <ac:chgData name="Brúnyai Kornél" userId="S::brunyaikornel@turr.hu::014c25d0-2ab8-46c1-aba5-3af0dd8830d9" providerId="AD" clId="Web-{40E66B00-4B59-4F70-A16D-A7801ED4F268}" dt="2023-10-11T06:34:06.913" v="164" actId="1076"/>
          <ac:spMkLst>
            <pc:docMk/>
            <pc:sldMk cId="3039181735" sldId="260"/>
            <ac:spMk id="2" creationId="{0804CFCC-32BD-1298-8DB9-1EFCDCCEA05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38:25.767" v="189" actId="20577"/>
          <ac:spMkLst>
            <pc:docMk/>
            <pc:sldMk cId="3039181735" sldId="260"/>
            <ac:spMk id="3" creationId="{BBD58E1D-F2A8-235B-8BC9-A92248F0CE9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40:04.489" v="204" actId="1076"/>
          <ac:spMkLst>
            <pc:docMk/>
            <pc:sldMk cId="3039181735" sldId="260"/>
            <ac:spMk id="4" creationId="{89AAAC4F-D2C7-6A40-2558-D9FC82460CDE}"/>
          </ac:spMkLst>
        </pc:spChg>
      </pc:sldChg>
      <pc:sldChg chg="modSp new">
        <pc:chgData name="Brúnyai Kornél" userId="S::brunyaikornel@turr.hu::014c25d0-2ab8-46c1-aba5-3af0dd8830d9" providerId="AD" clId="Web-{40E66B00-4B59-4F70-A16D-A7801ED4F268}" dt="2023-10-11T06:41:11.789" v="215" actId="1076"/>
        <pc:sldMkLst>
          <pc:docMk/>
          <pc:sldMk cId="744428930" sldId="261"/>
        </pc:sldMkLst>
        <pc:spChg chg="mod">
          <ac:chgData name="Brúnyai Kornél" userId="S::brunyaikornel@turr.hu::014c25d0-2ab8-46c1-aba5-3af0dd8830d9" providerId="AD" clId="Web-{40E66B00-4B59-4F70-A16D-A7801ED4F268}" dt="2023-10-11T06:41:11.789" v="215" actId="1076"/>
          <ac:spMkLst>
            <pc:docMk/>
            <pc:sldMk cId="744428930" sldId="261"/>
            <ac:spMk id="2" creationId="{0F312D00-CDE3-C76D-2F31-5B3FA9027AE5}"/>
          </ac:spMkLst>
        </pc:spChg>
      </pc:sldChg>
    </pc:docChg>
  </pc:docChgLst>
  <pc:docChgLst>
    <pc:chgData name="Brúnyai Kornél" userId="S::brunyaikornel@turr.hu::014c25d0-2ab8-46c1-aba5-3af0dd8830d9" providerId="AD" clId="Web-{DF12C535-266C-4DA6-A35D-7345532091DE}"/>
    <pc:docChg chg="addSld modSld">
      <pc:chgData name="Brúnyai Kornél" userId="S::brunyaikornel@turr.hu::014c25d0-2ab8-46c1-aba5-3af0dd8830d9" providerId="AD" clId="Web-{DF12C535-266C-4DA6-A35D-7345532091DE}" dt="2023-10-04T06:36:02.198" v="12" actId="1076"/>
      <pc:docMkLst>
        <pc:docMk/>
      </pc:docMkLst>
      <pc:sldChg chg="modSp new">
        <pc:chgData name="Brúnyai Kornél" userId="S::brunyaikornel@turr.hu::014c25d0-2ab8-46c1-aba5-3af0dd8830d9" providerId="AD" clId="Web-{DF12C535-266C-4DA6-A35D-7345532091DE}" dt="2023-10-04T06:35:21.274" v="7" actId="20577"/>
        <pc:sldMkLst>
          <pc:docMk/>
          <pc:sldMk cId="2085026362" sldId="256"/>
        </pc:sldMkLst>
        <pc:spChg chg="mod">
          <ac:chgData name="Brúnyai Kornél" userId="S::brunyaikornel@turr.hu::014c25d0-2ab8-46c1-aba5-3af0dd8830d9" providerId="AD" clId="Web-{DF12C535-266C-4DA6-A35D-7345532091DE}" dt="2023-10-04T06:35:21.274" v="7" actId="20577"/>
          <ac:spMkLst>
            <pc:docMk/>
            <pc:sldMk cId="2085026362" sldId="256"/>
            <ac:spMk id="2" creationId="{11B25F83-35EE-C951-6266-1F2A14D9204D}"/>
          </ac:spMkLst>
        </pc:spChg>
      </pc:sldChg>
      <pc:sldChg chg="delSp modSp new">
        <pc:chgData name="Brúnyai Kornél" userId="S::brunyaikornel@turr.hu::014c25d0-2ab8-46c1-aba5-3af0dd8830d9" providerId="AD" clId="Web-{DF12C535-266C-4DA6-A35D-7345532091DE}" dt="2023-10-04T06:36:02.198" v="12" actId="1076"/>
        <pc:sldMkLst>
          <pc:docMk/>
          <pc:sldMk cId="2839746424" sldId="257"/>
        </pc:sldMkLst>
        <pc:spChg chg="del">
          <ac:chgData name="Brúnyai Kornél" userId="S::brunyaikornel@turr.hu::014c25d0-2ab8-46c1-aba5-3af0dd8830d9" providerId="AD" clId="Web-{DF12C535-266C-4DA6-A35D-7345532091DE}" dt="2023-10-04T06:35:58.885" v="11"/>
          <ac:spMkLst>
            <pc:docMk/>
            <pc:sldMk cId="2839746424" sldId="257"/>
            <ac:spMk id="2" creationId="{79D7C4EC-5515-1C6E-EDDB-DB8778A0A36E}"/>
          </ac:spMkLst>
        </pc:spChg>
        <pc:spChg chg="mod">
          <ac:chgData name="Brúnyai Kornél" userId="S::brunyaikornel@turr.hu::014c25d0-2ab8-46c1-aba5-3af0dd8830d9" providerId="AD" clId="Web-{DF12C535-266C-4DA6-A35D-7345532091DE}" dt="2023-10-04T06:36:02.198" v="12" actId="1076"/>
          <ac:spMkLst>
            <pc:docMk/>
            <pc:sldMk cId="2839746424" sldId="257"/>
            <ac:spMk id="3" creationId="{2F459839-8917-83C6-C08D-D672DF1C61D5}"/>
          </ac:spMkLst>
        </pc:spChg>
      </pc:sldChg>
    </pc:docChg>
  </pc:docChgLst>
  <pc:docChgLst>
    <pc:chgData name="Brúnyai Kornél" userId="S::brunyaikornel@turr.hu::014c25d0-2ab8-46c1-aba5-3af0dd8830d9" providerId="AD" clId="Web-{006D78E7-8EA2-4075-82FB-CA79B8CF2887}"/>
    <pc:docChg chg="addSld modSld">
      <pc:chgData name="Brúnyai Kornél" userId="S::brunyaikornel@turr.hu::014c25d0-2ab8-46c1-aba5-3af0dd8830d9" providerId="AD" clId="Web-{006D78E7-8EA2-4075-82FB-CA79B8CF2887}" dt="2023-10-04T06:37:57.578" v="24" actId="1076"/>
      <pc:docMkLst>
        <pc:docMk/>
      </pc:docMkLst>
      <pc:sldChg chg="modSp">
        <pc:chgData name="Brúnyai Kornél" userId="S::brunyaikornel@turr.hu::014c25d0-2ab8-46c1-aba5-3af0dd8830d9" providerId="AD" clId="Web-{006D78E7-8EA2-4075-82FB-CA79B8CF2887}" dt="2023-10-04T06:37:57.578" v="24" actId="1076"/>
        <pc:sldMkLst>
          <pc:docMk/>
          <pc:sldMk cId="2839746424" sldId="257"/>
        </pc:sldMkLst>
        <pc:spChg chg="mod">
          <ac:chgData name="Brúnyai Kornél" userId="S::brunyaikornel@turr.hu::014c25d0-2ab8-46c1-aba5-3af0dd8830d9" providerId="AD" clId="Web-{006D78E7-8EA2-4075-82FB-CA79B8CF2887}" dt="2023-10-04T06:37:57.578" v="24" actId="1076"/>
          <ac:spMkLst>
            <pc:docMk/>
            <pc:sldMk cId="2839746424" sldId="257"/>
            <ac:spMk id="3" creationId="{2F459839-8917-83C6-C08D-D672DF1C61D5}"/>
          </ac:spMkLst>
        </pc:spChg>
      </pc:sldChg>
      <pc:sldChg chg="modSp new">
        <pc:chgData name="Brúnyai Kornél" userId="S::brunyaikornel@turr.hu::014c25d0-2ab8-46c1-aba5-3af0dd8830d9" providerId="AD" clId="Web-{006D78E7-8EA2-4075-82FB-CA79B8CF2887}" dt="2023-10-04T06:37:28.514" v="19" actId="20577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006D78E7-8EA2-4075-82FB-CA79B8CF2887}" dt="2023-10-04T06:37:00.653" v="8" actId="1076"/>
          <ac:spMkLst>
            <pc:docMk/>
            <pc:sldMk cId="890849012" sldId="258"/>
            <ac:spMk id="2" creationId="{5130C605-CDAB-6527-36AC-D66B98CA9EA9}"/>
          </ac:spMkLst>
        </pc:spChg>
        <pc:spChg chg="mod">
          <ac:chgData name="Brúnyai Kornél" userId="S::brunyaikornel@turr.hu::014c25d0-2ab8-46c1-aba5-3af0dd8830d9" providerId="AD" clId="Web-{006D78E7-8EA2-4075-82FB-CA79B8CF2887}" dt="2023-10-04T06:37:28.514" v="19" actId="20577"/>
          <ac:spMkLst>
            <pc:docMk/>
            <pc:sldMk cId="890849012" sldId="258"/>
            <ac:spMk id="3" creationId="{24ABCAE8-AF4E-C93F-B6C5-C4E56A89F33E}"/>
          </ac:spMkLst>
        </pc:spChg>
      </pc:sldChg>
    </pc:docChg>
  </pc:docChgLst>
  <pc:docChgLst>
    <pc:chgData name="Brúnyai Kornél" userId="S::brunyaikornel@turr.hu::014c25d0-2ab8-46c1-aba5-3af0dd8830d9" providerId="AD" clId="Web-{5E5073E4-F946-42D0-AA36-843AD6A54148}"/>
    <pc:docChg chg="addSld modSld">
      <pc:chgData name="Brúnyai Kornél" userId="S::brunyaikornel@turr.hu::014c25d0-2ab8-46c1-aba5-3af0dd8830d9" providerId="AD" clId="Web-{5E5073E4-F946-42D0-AA36-843AD6A54148}" dt="2023-10-04T06:39:43.250" v="30" actId="1076"/>
      <pc:docMkLst>
        <pc:docMk/>
      </pc:docMkLst>
      <pc:sldChg chg="modSp">
        <pc:chgData name="Brúnyai Kornél" userId="S::brunyaikornel@turr.hu::014c25d0-2ab8-46c1-aba5-3af0dd8830d9" providerId="AD" clId="Web-{5E5073E4-F946-42D0-AA36-843AD6A54148}" dt="2023-10-04T06:39:25.359" v="25" actId="1076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5E5073E4-F946-42D0-AA36-843AD6A54148}" dt="2023-10-04T06:39:25.359" v="25" actId="1076"/>
          <ac:spMkLst>
            <pc:docMk/>
            <pc:sldMk cId="890849012" sldId="258"/>
            <ac:spMk id="3" creationId="{24ABCAE8-AF4E-C93F-B6C5-C4E56A89F33E}"/>
          </ac:spMkLst>
        </pc:spChg>
      </pc:sldChg>
      <pc:sldChg chg="modSp new">
        <pc:chgData name="Brúnyai Kornél" userId="S::brunyaikornel@turr.hu::014c25d0-2ab8-46c1-aba5-3af0dd8830d9" providerId="AD" clId="Web-{5E5073E4-F946-42D0-AA36-843AD6A54148}" dt="2023-10-04T06:39:43.250" v="30" actId="1076"/>
        <pc:sldMkLst>
          <pc:docMk/>
          <pc:sldMk cId="3139856725" sldId="259"/>
        </pc:sldMkLst>
        <pc:spChg chg="mod">
          <ac:chgData name="Brúnyai Kornél" userId="S::brunyaikornel@turr.hu::014c25d0-2ab8-46c1-aba5-3af0dd8830d9" providerId="AD" clId="Web-{5E5073E4-F946-42D0-AA36-843AD6A54148}" dt="2023-10-04T06:38:58.045" v="12" actId="1076"/>
          <ac:spMkLst>
            <pc:docMk/>
            <pc:sldMk cId="3139856725" sldId="259"/>
            <ac:spMk id="2" creationId="{0B88FC32-2D68-59FF-4C0D-507E64E0240F}"/>
          </ac:spMkLst>
        </pc:spChg>
        <pc:spChg chg="mod">
          <ac:chgData name="Brúnyai Kornél" userId="S::brunyaikornel@turr.hu::014c25d0-2ab8-46c1-aba5-3af0dd8830d9" providerId="AD" clId="Web-{5E5073E4-F946-42D0-AA36-843AD6A54148}" dt="2023-10-04T06:39:43.250" v="30" actId="1076"/>
          <ac:spMkLst>
            <pc:docMk/>
            <pc:sldMk cId="3139856725" sldId="259"/>
            <ac:spMk id="3" creationId="{57B1F915-C5E5-AD24-61C3-BA1133819E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B25F83-35EE-C951-6266-1F2A14D92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>
                <a:ea typeface="Calibri Light"/>
                <a:cs typeface="Calibri Light"/>
              </a:rPr>
              <a:t>CAD/CAM rendszerek</a:t>
            </a:r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7D4E24-5043-0D81-5083-30DF5FB86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502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79D8CA0-FFF7-2C37-6A50-C14B8A3100D2}"/>
              </a:ext>
            </a:extLst>
          </p:cNvPr>
          <p:cNvSpPr txBox="1"/>
          <p:nvPr/>
        </p:nvSpPr>
        <p:spPr>
          <a:xfrm>
            <a:off x="540589" y="54058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800" dirty="0">
                <a:latin typeface="Times New Roman"/>
              </a:rPr>
              <a:t>Feladata: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CEF5864-02A5-E04B-0E8C-48BB1B3841CB}"/>
              </a:ext>
            </a:extLst>
          </p:cNvPr>
          <p:cNvSpPr txBox="1"/>
          <p:nvPr/>
        </p:nvSpPr>
        <p:spPr>
          <a:xfrm>
            <a:off x="756249" y="1719532"/>
            <a:ext cx="8005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>
                <a:latin typeface="Times New Roman"/>
              </a:rPr>
              <a:t>tervezők és technológusok támogatása</a:t>
            </a:r>
            <a:endParaRPr lang="hu-HU">
              <a:cs typeface="Calibri" panose="020F0502020204030204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ABE9666-F973-DAAB-3488-E202F5E2F8F4}"/>
              </a:ext>
            </a:extLst>
          </p:cNvPr>
          <p:cNvSpPr txBox="1"/>
          <p:nvPr/>
        </p:nvSpPr>
        <p:spPr>
          <a:xfrm>
            <a:off x="756249" y="2812211"/>
            <a:ext cx="1134086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hu-HU" sz="2800" dirty="0">
                <a:latin typeface="Times New Roman"/>
              </a:rPr>
              <a:t>biztosítaniuk kell egy geometriai modellt, mellyel az üzemi feladatok megoldhatók</a:t>
            </a:r>
            <a:endParaRPr lang="hu-HU" dirty="0">
              <a:cs typeface="Calibri" panose="020F0502020204030204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6F18963-35F0-1C8D-46E8-A1861AE61C5F}"/>
              </a:ext>
            </a:extLst>
          </p:cNvPr>
          <p:cNvSpPr txBox="1"/>
          <p:nvPr/>
        </p:nvSpPr>
        <p:spPr>
          <a:xfrm>
            <a:off x="756249" y="4336211"/>
            <a:ext cx="944304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>
                <a:latin typeface="Times New Roman"/>
              </a:rPr>
              <a:t>létre kell hozniuk, egy az üzemi berendezések számára érthető kódrendszerben leírt technológiát.</a:t>
            </a:r>
            <a:r>
              <a:rPr lang="hu-HU" sz="2800">
                <a:latin typeface="Times New Roman"/>
                <a:cs typeface="Times New Roman"/>
              </a:rPr>
              <a:t>​</a:t>
            </a:r>
            <a:endParaRPr lang="hu-HU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3974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7B81ED-167F-00E7-5A18-CA9027E6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99" y="421990"/>
            <a:ext cx="10515600" cy="620429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Times New Roman"/>
                <a:cs typeface="Calibri Light"/>
              </a:rPr>
              <a:t>CAD </a:t>
            </a:r>
            <a:r>
              <a:rPr lang="hu-HU" sz="2800" dirty="0">
                <a:latin typeface="Times New Roman"/>
                <a:cs typeface="Times New Roman"/>
              </a:rPr>
              <a:t>(Computer </a:t>
            </a:r>
            <a:r>
              <a:rPr lang="hu-HU" sz="2800" dirty="0" err="1">
                <a:latin typeface="Times New Roman"/>
                <a:cs typeface="Times New Roman"/>
              </a:rPr>
              <a:t>Aided</a:t>
            </a:r>
            <a:r>
              <a:rPr lang="hu-HU" sz="2800" dirty="0">
                <a:latin typeface="Times New Roman"/>
                <a:cs typeface="Times New Roman"/>
              </a:rPr>
              <a:t> Design)</a:t>
            </a:r>
            <a:r>
              <a:rPr lang="hu-HU" sz="2800" dirty="0">
                <a:latin typeface="Times New Roman"/>
                <a:cs typeface="Calibri Light"/>
              </a:rPr>
              <a:t>:</a:t>
            </a:r>
            <a:endParaRPr lang="hu-HU" sz="2800" dirty="0">
              <a:latin typeface="Times New Roman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063DD7-BCB8-F089-1524-DF756AC88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075" y="3091389"/>
            <a:ext cx="10515600" cy="526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latin typeface="Times New Roman"/>
                <a:cs typeface="Times New Roman"/>
              </a:rPr>
              <a:t>alapvető szerepe a geometria definiálása (számítógépes rajzolás)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463C8C4-1837-DA59-8577-3B87E987B0EF}"/>
              </a:ext>
            </a:extLst>
          </p:cNvPr>
          <p:cNvSpPr txBox="1"/>
          <p:nvPr/>
        </p:nvSpPr>
        <p:spPr>
          <a:xfrm>
            <a:off x="1325893" y="4357215"/>
            <a:ext cx="893655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/>
                <a:cs typeface="Times New Roman"/>
              </a:rPr>
              <a:t>a geometria felhasználható a további CAM, CAE tevékenységekhez (időmegtakarítás)</a:t>
            </a:r>
            <a:endParaRPr lang="hu-HU" sz="2800" dirty="0">
              <a:cs typeface="Calibri" panose="020F0502020204030204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1322921" y="1790969"/>
            <a:ext cx="73243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/>
                <a:cs typeface="Times New Roman"/>
              </a:rPr>
              <a:t>számítógéppel segített tervezés</a:t>
            </a:r>
            <a:endParaRPr lang="hu-HU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980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57F089-33D6-3AD3-FD0B-8F0C6E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13" y="365125"/>
            <a:ext cx="10515600" cy="793601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Times New Roman"/>
                <a:cs typeface="Times New Roman"/>
              </a:rPr>
              <a:t>CAM (Computer </a:t>
            </a:r>
            <a:r>
              <a:rPr lang="hu-HU" sz="2800" dirty="0" err="1">
                <a:latin typeface="Times New Roman"/>
                <a:cs typeface="Times New Roman"/>
              </a:rPr>
              <a:t>Aided</a:t>
            </a:r>
            <a:r>
              <a:rPr lang="hu-HU" sz="2800" dirty="0">
                <a:latin typeface="Times New Roman"/>
                <a:cs typeface="Times New Roman"/>
              </a:rPr>
              <a:t> </a:t>
            </a:r>
            <a:r>
              <a:rPr lang="hu-HU" sz="2800" dirty="0" err="1">
                <a:latin typeface="Times New Roman"/>
                <a:cs typeface="Times New Roman"/>
              </a:rPr>
              <a:t>Manufacturing</a:t>
            </a:r>
            <a:r>
              <a:rPr lang="hu-HU" sz="2800" dirty="0">
                <a:latin typeface="Times New Roman"/>
                <a:cs typeface="Times New Roman"/>
              </a:rPr>
              <a:t>):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243CC0B-FC13-F349-31A4-399FE66A463D}"/>
              </a:ext>
            </a:extLst>
          </p:cNvPr>
          <p:cNvSpPr txBox="1"/>
          <p:nvPr/>
        </p:nvSpPr>
        <p:spPr>
          <a:xfrm>
            <a:off x="1035382" y="1561187"/>
            <a:ext cx="95949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/>
                <a:cs typeface="Times New Roman"/>
              </a:rPr>
              <a:t>számítógéppel segített gyártás (gyártási folyamatok tervezése)</a:t>
            </a:r>
            <a:endParaRPr lang="hu-HU" sz="2800" dirty="0">
              <a:cs typeface="Calibri" panose="020F0502020204030204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9CB996E-6FCA-4C68-D085-95A738B7BB13}"/>
              </a:ext>
            </a:extLst>
          </p:cNvPr>
          <p:cNvSpPr txBox="1"/>
          <p:nvPr/>
        </p:nvSpPr>
        <p:spPr>
          <a:xfrm>
            <a:off x="1038312" y="2464273"/>
            <a:ext cx="102794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NC (numerical control) gyártóeszközök programozott vezérlésének technológiája</a:t>
            </a:r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8D7C658-9378-01CB-8EC2-48DFDA168E20}"/>
              </a:ext>
            </a:extLst>
          </p:cNvPr>
          <p:cNvSpPr txBox="1"/>
          <p:nvPr/>
        </p:nvSpPr>
        <p:spPr>
          <a:xfrm>
            <a:off x="1040340" y="3748246"/>
            <a:ext cx="973493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/>
                <a:cs typeface="Times New Roman"/>
              </a:rPr>
              <a:t>gyártócellában működtethető robotok programozása NC gépek részére</a:t>
            </a:r>
            <a:endParaRPr lang="hu-HU" sz="2800" dirty="0">
              <a:cs typeface="Calibri" panose="020F0502020204030204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9E9851C-8205-36DF-2E2C-A42F23CE9309}"/>
              </a:ext>
            </a:extLst>
          </p:cNvPr>
          <p:cNvSpPr txBox="1"/>
          <p:nvPr/>
        </p:nvSpPr>
        <p:spPr>
          <a:xfrm>
            <a:off x="1035833" y="5306503"/>
            <a:ext cx="95016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/>
                <a:cs typeface="Times New Roman"/>
              </a:rPr>
              <a:t>folyamat-tervezés</a:t>
            </a:r>
            <a:endParaRPr lang="hu-HU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85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04CFCC-32BD-1298-8DB9-1EFCDCCE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65733"/>
            <a:ext cx="10515600" cy="740258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Times New Roman"/>
                <a:cs typeface="Times New Roman"/>
              </a:rPr>
              <a:t>A különbség a CAD és a CAM között:</a:t>
            </a:r>
            <a:endParaRPr lang="hu-HU" sz="2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D58E1D-F2A8-235B-8BC9-A92248F0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1" y="1792495"/>
            <a:ext cx="10515600" cy="947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latin typeface="Times New Roman"/>
                <a:cs typeface="Times New Roman"/>
              </a:rPr>
              <a:t>CAD számítógépek használatát jelenti a termék elképzeléseinek részletes mérnöki tervezéssé átalakítására.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9AAAC4F-D2C7-6A40-2558-D9FC82460CDE}"/>
              </a:ext>
            </a:extLst>
          </p:cNvPr>
          <p:cNvSpPr txBox="1"/>
          <p:nvPr/>
        </p:nvSpPr>
        <p:spPr>
          <a:xfrm>
            <a:off x="935088" y="3771459"/>
            <a:ext cx="1090126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/>
                <a:cs typeface="Times New Roman"/>
              </a:rPr>
              <a:t>CAD olyan folyamatot tartalmaz, mint a geometriai modell meghatározása és a definíció, a felület, a tervezés</a:t>
            </a:r>
          </a:p>
        </p:txBody>
      </p:sp>
    </p:spTree>
    <p:extLst>
      <p:ext uri="{BB962C8B-B14F-4D97-AF65-F5344CB8AC3E}">
        <p14:creationId xmlns:p14="http://schemas.microsoft.com/office/powerpoint/2010/main" val="303918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312D00-CDE3-C76D-2F31-5B3FA902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3" y="343037"/>
            <a:ext cx="10515600" cy="541476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Times New Roman"/>
                <a:cs typeface="Times New Roman"/>
              </a:rPr>
              <a:t>Szünetmentes tápegységek:</a:t>
            </a:r>
            <a:endParaRPr lang="hu-HU" sz="2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05ED89-2DBD-61FF-50B7-835E71CE3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42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Szélesvásznú</PresentationFormat>
  <Slides>6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office theme</vt:lpstr>
      <vt:lpstr>CAD/CAM rendszerek</vt:lpstr>
      <vt:lpstr>PowerPoint-bemutató</vt:lpstr>
      <vt:lpstr>CAD (Computer Aided Design):</vt:lpstr>
      <vt:lpstr>CAM (Computer Aided Manufacturing):</vt:lpstr>
      <vt:lpstr>A különbség a CAD és a CAM között:</vt:lpstr>
      <vt:lpstr>Szünetmentes tápegységek: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108</cp:revision>
  <dcterms:created xsi:type="dcterms:W3CDTF">2013-07-15T20:26:40Z</dcterms:created>
  <dcterms:modified xsi:type="dcterms:W3CDTF">2023-10-11T06:41:18Z</dcterms:modified>
</cp:coreProperties>
</file>