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808" r:id="rId2"/>
    <p:sldId id="1040" r:id="rId3"/>
    <p:sldId id="1046" r:id="rId4"/>
    <p:sldId id="1041" r:id="rId5"/>
    <p:sldId id="1042" r:id="rId6"/>
    <p:sldId id="1043" r:id="rId7"/>
    <p:sldId id="1044" r:id="rId8"/>
    <p:sldId id="1047" r:id="rId9"/>
    <p:sldId id="1048" r:id="rId10"/>
    <p:sldId id="1049" r:id="rId11"/>
    <p:sldId id="1050" r:id="rId12"/>
    <p:sldId id="1051" r:id="rId13"/>
    <p:sldId id="1052" r:id="rId14"/>
    <p:sldId id="1053" r:id="rId15"/>
    <p:sldId id="1054" r:id="rId16"/>
    <p:sldId id="1055" r:id="rId17"/>
    <p:sldId id="1056" r:id="rId18"/>
    <p:sldId id="1057" r:id="rId19"/>
    <p:sldId id="1058" r:id="rId20"/>
    <p:sldId id="1059" r:id="rId21"/>
    <p:sldId id="1060" r:id="rId22"/>
    <p:sldId id="1115" r:id="rId23"/>
    <p:sldId id="1116" r:id="rId24"/>
    <p:sldId id="1061" r:id="rId25"/>
    <p:sldId id="1062" r:id="rId26"/>
    <p:sldId id="1063" r:id="rId27"/>
    <p:sldId id="1064" r:id="rId28"/>
    <p:sldId id="1065" r:id="rId29"/>
    <p:sldId id="1066" r:id="rId30"/>
    <p:sldId id="1067" r:id="rId31"/>
    <p:sldId id="1068" r:id="rId32"/>
    <p:sldId id="1069" r:id="rId33"/>
    <p:sldId id="1070" r:id="rId34"/>
    <p:sldId id="1071" r:id="rId35"/>
    <p:sldId id="1072" r:id="rId36"/>
    <p:sldId id="1073" r:id="rId37"/>
    <p:sldId id="1074" r:id="rId38"/>
    <p:sldId id="1075" r:id="rId39"/>
    <p:sldId id="1076" r:id="rId40"/>
    <p:sldId id="1077" r:id="rId41"/>
    <p:sldId id="1078" r:id="rId42"/>
    <p:sldId id="1079" r:id="rId43"/>
    <p:sldId id="1080" r:id="rId44"/>
    <p:sldId id="1081" r:id="rId45"/>
    <p:sldId id="1082" r:id="rId46"/>
    <p:sldId id="1083" r:id="rId47"/>
    <p:sldId id="1084" r:id="rId48"/>
    <p:sldId id="1085" r:id="rId49"/>
    <p:sldId id="1117" r:id="rId50"/>
    <p:sldId id="1118" r:id="rId51"/>
    <p:sldId id="1086" r:id="rId52"/>
    <p:sldId id="1087" r:id="rId53"/>
    <p:sldId id="1088" r:id="rId54"/>
    <p:sldId id="1089" r:id="rId55"/>
    <p:sldId id="1090" r:id="rId56"/>
    <p:sldId id="1091" r:id="rId57"/>
    <p:sldId id="1092" r:id="rId58"/>
    <p:sldId id="1093" r:id="rId59"/>
    <p:sldId id="1094" r:id="rId60"/>
    <p:sldId id="1095" r:id="rId61"/>
    <p:sldId id="1096" r:id="rId62"/>
    <p:sldId id="1101" r:id="rId63"/>
    <p:sldId id="1097" r:id="rId64"/>
    <p:sldId id="1098" r:id="rId65"/>
    <p:sldId id="1099" r:id="rId66"/>
    <p:sldId id="1100" r:id="rId67"/>
    <p:sldId id="1102" r:id="rId68"/>
    <p:sldId id="1103" r:id="rId69"/>
    <p:sldId id="1104" r:id="rId70"/>
    <p:sldId id="1105" r:id="rId71"/>
    <p:sldId id="1106" r:id="rId72"/>
    <p:sldId id="1107" r:id="rId73"/>
    <p:sldId id="1108" r:id="rId74"/>
    <p:sldId id="1109" r:id="rId75"/>
    <p:sldId id="1110" r:id="rId76"/>
    <p:sldId id="1111" r:id="rId77"/>
    <p:sldId id="1112" r:id="rId78"/>
    <p:sldId id="1113" r:id="rId79"/>
    <p:sldId id="1114" r:id="rId80"/>
    <p:sldId id="1119" r:id="rId81"/>
    <p:sldId id="1120" r:id="rId82"/>
  </p:sldIdLst>
  <p:sldSz cx="9144000" cy="6858000" type="screen4x3"/>
  <p:notesSz cx="6858000" cy="9144000"/>
  <p:custDataLst>
    <p:tags r:id="rId85"/>
  </p:custDataLst>
  <p:defaultTextStyle>
    <a:defPPr>
      <a:defRPr lang="en-US"/>
    </a:defPPr>
    <a:lvl1pPr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1pPr>
    <a:lvl2pPr marL="4572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2pPr>
    <a:lvl3pPr marL="9144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3pPr>
    <a:lvl4pPr marL="13716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4pPr>
    <a:lvl5pPr marL="18288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5pPr>
    <a:lvl6pPr marL="22860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6pPr>
    <a:lvl7pPr marL="27432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7pPr>
    <a:lvl8pPr marL="32004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8pPr>
    <a:lvl9pPr marL="36576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0000"/>
    <a:srgbClr val="0033CC"/>
    <a:srgbClr val="800000"/>
    <a:srgbClr val="000066"/>
    <a:srgbClr val="A2BEDA"/>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101" autoAdjust="0"/>
  </p:normalViewPr>
  <p:slideViewPr>
    <p:cSldViewPr>
      <p:cViewPr varScale="1">
        <p:scale>
          <a:sx n="59" d="100"/>
          <a:sy n="59" d="100"/>
        </p:scale>
        <p:origin x="150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84" d="100"/>
          <a:sy n="84" d="100"/>
        </p:scale>
        <p:origin x="-237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3EA2B8C7-0DE7-4AD4-93C2-AB8F8119E13E}"/>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a:extLst>
              <a:ext uri="{FF2B5EF4-FFF2-40B4-BE49-F238E27FC236}">
                <a16:creationId xmlns:a16="http://schemas.microsoft.com/office/drawing/2014/main" id="{5488AC93-170D-4A97-BFC3-2D3AF303256B}"/>
              </a:ext>
            </a:extLst>
          </p:cNvPr>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a:extLst>
              <a:ext uri="{FF2B5EF4-FFF2-40B4-BE49-F238E27FC236}">
                <a16:creationId xmlns:a16="http://schemas.microsoft.com/office/drawing/2014/main" id="{9FB34E2D-5D1E-484D-A12B-75360FA19B37}"/>
              </a:ext>
            </a:extLst>
          </p:cNvPr>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a:extLst>
              <a:ext uri="{FF2B5EF4-FFF2-40B4-BE49-F238E27FC236}">
                <a16:creationId xmlns:a16="http://schemas.microsoft.com/office/drawing/2014/main" id="{83F4C032-C1EA-45E0-9430-09F02CBCD7C4}"/>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fld id="{105E91D6-811D-43DA-B511-4036C22589D1}"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C9F8668C-6D50-4806-AF65-4CC0C7D33516}"/>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162819" name="Rectangle 3">
            <a:extLst>
              <a:ext uri="{FF2B5EF4-FFF2-40B4-BE49-F238E27FC236}">
                <a16:creationId xmlns:a16="http://schemas.microsoft.com/office/drawing/2014/main" id="{D3060EA6-1C61-4A8B-92BA-00DEFB3FB592}"/>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79876" name="Rectangle 4">
            <a:extLst>
              <a:ext uri="{FF2B5EF4-FFF2-40B4-BE49-F238E27FC236}">
                <a16:creationId xmlns:a16="http://schemas.microsoft.com/office/drawing/2014/main" id="{FC41D2D1-6472-4901-B411-CCCDC03A15E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id="{AAFD2D02-6D1D-42F9-83C5-1FB2D720413B}"/>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a:extLst>
              <a:ext uri="{FF2B5EF4-FFF2-40B4-BE49-F238E27FC236}">
                <a16:creationId xmlns:a16="http://schemas.microsoft.com/office/drawing/2014/main" id="{9D0D5EF9-5013-4F98-99B4-31D0507EF4D3}"/>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162823" name="Rectangle 7">
            <a:extLst>
              <a:ext uri="{FF2B5EF4-FFF2-40B4-BE49-F238E27FC236}">
                <a16:creationId xmlns:a16="http://schemas.microsoft.com/office/drawing/2014/main" id="{2A3D38A1-1348-40BC-BB5D-F4896078F97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fld id="{7CFE2A8B-6581-48A6-91F1-6E1D8E7A548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972B3F2-499C-4F1B-9062-A0727BEADC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445114C-DFD0-4AE4-AA59-07D7237FA92D}" type="slidenum">
              <a:rPr lang="zh-CN" altLang="en-US" sz="1200" b="0">
                <a:solidFill>
                  <a:schemeClr val="tx1"/>
                </a:solidFill>
                <a:latin typeface="Arial" panose="020B0604020202020204" pitchFamily="34" charset="0"/>
                <a:ea typeface="宋体" panose="02010600030101010101" pitchFamily="2" charset="-122"/>
              </a:rPr>
              <a:pPr/>
              <a:t>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BA68C64E-F81B-4BD4-8F5B-07E90F1C5B6B}"/>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E2F6CB89-418E-4749-9F2F-34AF6AB269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91E0417-93B8-4695-894E-720AD217E1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0F3BC67-A7EB-4D13-B343-9DC2E2936573}" type="slidenum">
              <a:rPr lang="zh-CN" altLang="en-US" sz="1200" b="0">
                <a:solidFill>
                  <a:schemeClr val="tx1"/>
                </a:solidFill>
                <a:latin typeface="Arial" panose="020B0604020202020204" pitchFamily="34" charset="0"/>
                <a:ea typeface="宋体" panose="02010600030101010101" pitchFamily="2" charset="-122"/>
              </a:rPr>
              <a:pPr/>
              <a:t>10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0115" name="Rectangle 2">
            <a:extLst>
              <a:ext uri="{FF2B5EF4-FFF2-40B4-BE49-F238E27FC236}">
                <a16:creationId xmlns:a16="http://schemas.microsoft.com/office/drawing/2014/main" id="{69AFF395-39C9-471D-880C-189C1EDE30A6}"/>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F92D051D-EAC8-46F3-A02A-F0C71A3DFF5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616E1D-5892-4C07-BE90-9C28066CF7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195B965-1E69-4E78-B6FA-A2E45DC7966F}" type="slidenum">
              <a:rPr lang="zh-CN" altLang="en-US" sz="1200" b="0">
                <a:solidFill>
                  <a:schemeClr val="tx1"/>
                </a:solidFill>
                <a:latin typeface="Arial" panose="020B0604020202020204" pitchFamily="34" charset="0"/>
                <a:ea typeface="宋体" panose="02010600030101010101" pitchFamily="2" charset="-122"/>
              </a:rPr>
              <a:pPr/>
              <a:t>11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F4E6F688-5E1B-4039-98C8-19C3965CA137}"/>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F07ADDC2-845D-4C24-AF97-9B8CE55656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1B563CC-CDFA-48CC-BFF3-45244EC17E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84E450D-0865-4033-AA10-1DB65873ED4D}" type="slidenum">
              <a:rPr lang="zh-CN" altLang="en-US" sz="1200" b="0">
                <a:solidFill>
                  <a:schemeClr val="tx1"/>
                </a:solidFill>
                <a:latin typeface="Arial" panose="020B0604020202020204" pitchFamily="34" charset="0"/>
                <a:ea typeface="宋体" panose="02010600030101010101" pitchFamily="2" charset="-122"/>
              </a:rPr>
              <a:pPr/>
              <a:t>12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D8FD118F-4D80-4EFE-8854-54C61DC70DA1}"/>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0C0297BF-611A-421C-94D8-27879B82E3E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13FB1AE-7274-48B6-BEA1-9FC2BD0B1B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906F62A-69AE-4702-AF4F-88C1FA743F0E}" type="slidenum">
              <a:rPr lang="zh-CN" altLang="en-US" sz="1200" b="0">
                <a:solidFill>
                  <a:schemeClr val="tx1"/>
                </a:solidFill>
                <a:latin typeface="Arial" panose="020B0604020202020204" pitchFamily="34" charset="0"/>
                <a:ea typeface="宋体" panose="02010600030101010101" pitchFamily="2" charset="-122"/>
              </a:rPr>
              <a:pPr/>
              <a:t>13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D7581AE8-998F-49F8-89C3-A89A96DD2864}"/>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591E19D8-108B-4C3C-9734-44808DEAF8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546470B-62F6-46CA-988A-5EC29AA210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958CF89-1376-408B-BF73-7CB68F15B0FD}" type="slidenum">
              <a:rPr lang="zh-CN" altLang="en-US" sz="1200" b="0">
                <a:solidFill>
                  <a:schemeClr val="tx1"/>
                </a:solidFill>
                <a:latin typeface="Arial" panose="020B0604020202020204" pitchFamily="34" charset="0"/>
                <a:ea typeface="宋体" panose="02010600030101010101" pitchFamily="2" charset="-122"/>
              </a:rPr>
              <a:pPr/>
              <a:t>14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4211" name="Rectangle 2">
            <a:extLst>
              <a:ext uri="{FF2B5EF4-FFF2-40B4-BE49-F238E27FC236}">
                <a16:creationId xmlns:a16="http://schemas.microsoft.com/office/drawing/2014/main" id="{6F22CC9E-B474-4F11-9F11-BF187997DC5A}"/>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1E960BF8-C160-4721-87F7-70AC15FEA7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78A0E70-1CCC-4FFF-BCF7-910BF2773A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64E2941-A2BA-43AE-8921-0343AEFF83FA}" type="slidenum">
              <a:rPr lang="zh-CN" altLang="en-US" sz="1200" b="0">
                <a:solidFill>
                  <a:schemeClr val="tx1"/>
                </a:solidFill>
                <a:latin typeface="Arial" panose="020B0604020202020204" pitchFamily="34" charset="0"/>
                <a:ea typeface="宋体" panose="02010600030101010101" pitchFamily="2" charset="-122"/>
              </a:rPr>
              <a:pPr/>
              <a:t>15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9F9B064C-D24F-474A-A03C-20D754B889A0}"/>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0E24F376-8C89-49C5-AF2D-5CB5542520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C95BEAD-AB21-4310-895B-17F1E4FC41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3FCC2FA-35C4-4C53-81E2-1CDF8B803B77}" type="slidenum">
              <a:rPr lang="zh-CN" altLang="en-US" sz="1200" b="0">
                <a:solidFill>
                  <a:schemeClr val="tx1"/>
                </a:solidFill>
                <a:latin typeface="Arial" panose="020B0604020202020204" pitchFamily="34" charset="0"/>
                <a:ea typeface="宋体" panose="02010600030101010101" pitchFamily="2" charset="-122"/>
              </a:rPr>
              <a:pPr/>
              <a:t>16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6259" name="Rectangle 2">
            <a:extLst>
              <a:ext uri="{FF2B5EF4-FFF2-40B4-BE49-F238E27FC236}">
                <a16:creationId xmlns:a16="http://schemas.microsoft.com/office/drawing/2014/main" id="{992F5BC2-E47C-464C-80A8-5F3F0FF32A79}"/>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CC0252C4-9B58-44DB-8DF4-FC5C46CBA4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78B2373-B291-4F99-806C-E7CFF6328E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FA8BE5C-12FE-41B0-89E7-6269751841F1}" type="slidenum">
              <a:rPr lang="zh-CN" altLang="en-US" sz="1200" b="0">
                <a:solidFill>
                  <a:schemeClr val="tx1"/>
                </a:solidFill>
                <a:latin typeface="Arial" panose="020B0604020202020204" pitchFamily="34" charset="0"/>
                <a:ea typeface="宋体" panose="02010600030101010101" pitchFamily="2" charset="-122"/>
              </a:rPr>
              <a:pPr/>
              <a:t>17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7283" name="Rectangle 2">
            <a:extLst>
              <a:ext uri="{FF2B5EF4-FFF2-40B4-BE49-F238E27FC236}">
                <a16:creationId xmlns:a16="http://schemas.microsoft.com/office/drawing/2014/main" id="{F921EFF6-C34B-4994-8343-7CA26ED6DE2E}"/>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FFC13DFE-5D9C-4A87-95E2-BD9CC833A9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C2D2C06-76F7-436A-9C01-E07677E28B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B1DB1D5-AD4D-42AB-88CD-B0D612DAC355}" type="slidenum">
              <a:rPr lang="zh-CN" altLang="en-US" sz="1200" b="0">
                <a:solidFill>
                  <a:schemeClr val="tx1"/>
                </a:solidFill>
                <a:latin typeface="Arial" panose="020B0604020202020204" pitchFamily="34" charset="0"/>
                <a:ea typeface="宋体" panose="02010600030101010101" pitchFamily="2" charset="-122"/>
              </a:rPr>
              <a:pPr/>
              <a:t>18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E1D97CFE-9DBD-4FB2-AD6C-C89EE500674A}"/>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8CD25CCB-D004-42F9-8B80-F98D5D63CA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9B7FC52-2519-483F-90EA-27175EC84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9520308-40F7-4AF1-8645-AB96D459370A}" type="slidenum">
              <a:rPr lang="zh-CN" altLang="en-US" sz="1200" b="0">
                <a:solidFill>
                  <a:schemeClr val="tx1"/>
                </a:solidFill>
                <a:latin typeface="Arial" panose="020B0604020202020204" pitchFamily="34" charset="0"/>
                <a:ea typeface="宋体" panose="02010600030101010101" pitchFamily="2" charset="-122"/>
              </a:rPr>
              <a:pPr/>
              <a:t>19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9331" name="Rectangle 2">
            <a:extLst>
              <a:ext uri="{FF2B5EF4-FFF2-40B4-BE49-F238E27FC236}">
                <a16:creationId xmlns:a16="http://schemas.microsoft.com/office/drawing/2014/main" id="{C680CEA1-62C1-4C23-A2FD-F8EC8B2D6BE3}"/>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2D7FDE64-02E0-4801-8047-71302B47EE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05A143A5-FE89-4BBE-9ACA-F44190FBEC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FEFF2E8-0D4E-4DC6-A6D2-CEF9CCB25E2A}" type="slidenum">
              <a:rPr lang="zh-CN" altLang="en-US" sz="1200" b="0">
                <a:solidFill>
                  <a:schemeClr val="tx1"/>
                </a:solidFill>
                <a:latin typeface="Arial" panose="020B0604020202020204" pitchFamily="34" charset="0"/>
                <a:ea typeface="宋体" panose="02010600030101010101" pitchFamily="2" charset="-122"/>
              </a:rPr>
              <a:pPr/>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9DE52296-F9F8-444B-A643-098BC4F69626}"/>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C528946B-7DA6-449B-8537-68239FE3CB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94E5A00-425D-4D16-8259-BE17BBCC5B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1773029-1063-4BFF-ACE7-9F644010BA09}" type="slidenum">
              <a:rPr lang="zh-CN" altLang="en-US" sz="1200" b="0">
                <a:solidFill>
                  <a:schemeClr val="tx1"/>
                </a:solidFill>
                <a:latin typeface="Arial" panose="020B0604020202020204" pitchFamily="34" charset="0"/>
                <a:ea typeface="宋体" panose="02010600030101010101" pitchFamily="2" charset="-122"/>
              </a:rPr>
              <a:pPr/>
              <a:t>20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BFF20AC1-FE80-45BD-8731-9468E1F8C7C7}"/>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C3AF27E3-4619-4F7E-9A04-9AD154915D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DEE7D32-B5C1-441D-AA85-D74C61428A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D437195-576D-4EE8-8348-94D01B4686D5}" type="slidenum">
              <a:rPr lang="zh-CN" altLang="en-US" sz="1200" b="0">
                <a:solidFill>
                  <a:schemeClr val="tx1"/>
                </a:solidFill>
                <a:latin typeface="Arial" panose="020B0604020202020204" pitchFamily="34" charset="0"/>
                <a:ea typeface="宋体" panose="02010600030101010101" pitchFamily="2" charset="-122"/>
              </a:rPr>
              <a:pPr/>
              <a:t>21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1379" name="Rectangle 2">
            <a:extLst>
              <a:ext uri="{FF2B5EF4-FFF2-40B4-BE49-F238E27FC236}">
                <a16:creationId xmlns:a16="http://schemas.microsoft.com/office/drawing/2014/main" id="{7C2AEC15-1714-4CB8-BFD6-0EEC256506DD}"/>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9EA26385-E259-4989-95B4-2B86BADA48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FE2A8B-6581-48A6-91F1-6E1D8E7A548C}" type="slidenum">
              <a:rPr lang="zh-CN" altLang="en-US" smtClean="0"/>
              <a:pPr/>
              <a:t>22</a:t>
            </a:fld>
            <a:endParaRPr lang="en-US" altLang="zh-CN"/>
          </a:p>
        </p:txBody>
      </p:sp>
    </p:spTree>
    <p:extLst>
      <p:ext uri="{BB962C8B-B14F-4D97-AF65-F5344CB8AC3E}">
        <p14:creationId xmlns:p14="http://schemas.microsoft.com/office/powerpoint/2010/main" val="4143992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FE2A8B-6581-48A6-91F1-6E1D8E7A548C}" type="slidenum">
              <a:rPr lang="zh-CN" altLang="en-US" smtClean="0"/>
              <a:pPr/>
              <a:t>23</a:t>
            </a:fld>
            <a:endParaRPr lang="en-US" altLang="zh-CN"/>
          </a:p>
        </p:txBody>
      </p:sp>
    </p:spTree>
    <p:extLst>
      <p:ext uri="{BB962C8B-B14F-4D97-AF65-F5344CB8AC3E}">
        <p14:creationId xmlns:p14="http://schemas.microsoft.com/office/powerpoint/2010/main" val="3924346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5E2E953C-9288-4912-8419-514A12E9BC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0681582-561C-4F49-A1D8-0837AA74994D}" type="slidenum">
              <a:rPr lang="zh-CN" altLang="en-US" sz="1200" b="0">
                <a:solidFill>
                  <a:schemeClr val="tx1"/>
                </a:solidFill>
                <a:latin typeface="Arial" panose="020B0604020202020204" pitchFamily="34" charset="0"/>
                <a:ea typeface="宋体" panose="02010600030101010101" pitchFamily="2" charset="-122"/>
              </a:rPr>
              <a:pPr/>
              <a:t>24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2403" name="Rectangle 2">
            <a:extLst>
              <a:ext uri="{FF2B5EF4-FFF2-40B4-BE49-F238E27FC236}">
                <a16:creationId xmlns:a16="http://schemas.microsoft.com/office/drawing/2014/main" id="{26175CC1-1A7D-4041-A4C2-669EA22DD786}"/>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ECDE55F7-C55D-4566-9230-4D9A7792BE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0ACDF18-7AC9-4E43-B669-62275B43D0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14339A3-E228-4840-9F17-5D258222823A}" type="slidenum">
              <a:rPr lang="zh-CN" altLang="en-US" sz="1200" b="0">
                <a:solidFill>
                  <a:schemeClr val="tx1"/>
                </a:solidFill>
                <a:latin typeface="Arial" panose="020B0604020202020204" pitchFamily="34" charset="0"/>
                <a:ea typeface="宋体" panose="02010600030101010101" pitchFamily="2" charset="-122"/>
              </a:rPr>
              <a:pPr/>
              <a:t>25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3427" name="Rectangle 2">
            <a:extLst>
              <a:ext uri="{FF2B5EF4-FFF2-40B4-BE49-F238E27FC236}">
                <a16:creationId xmlns:a16="http://schemas.microsoft.com/office/drawing/2014/main" id="{A5A7C9B0-4C23-4D97-BDA1-07BBFD2F645E}"/>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7CBCA41A-D7C5-4513-94A9-378F9955CF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C00D8945-936B-43A1-997A-3CF6CF63C8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DB66E85-1D05-4C91-A8A7-53EF479B5778}" type="slidenum">
              <a:rPr lang="zh-CN" altLang="en-US" sz="1200" b="0">
                <a:solidFill>
                  <a:schemeClr val="tx1"/>
                </a:solidFill>
                <a:latin typeface="Arial" panose="020B0604020202020204" pitchFamily="34" charset="0"/>
                <a:ea typeface="宋体" panose="02010600030101010101" pitchFamily="2" charset="-122"/>
              </a:rPr>
              <a:pPr/>
              <a:t>26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4451" name="Rectangle 2">
            <a:extLst>
              <a:ext uri="{FF2B5EF4-FFF2-40B4-BE49-F238E27FC236}">
                <a16:creationId xmlns:a16="http://schemas.microsoft.com/office/drawing/2014/main" id="{4F7BDC28-D028-4E2F-B0E2-7AD6FC088066}"/>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79EB1391-A25A-48AC-B095-A819BD5016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6A3F776-4A05-4862-82FD-4F97F140A4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48392DC-45C0-4162-AEB6-FCBFE36C1820}" type="slidenum">
              <a:rPr lang="zh-CN" altLang="en-US" sz="1200" b="0">
                <a:solidFill>
                  <a:schemeClr val="tx1"/>
                </a:solidFill>
                <a:latin typeface="Arial" panose="020B0604020202020204" pitchFamily="34" charset="0"/>
                <a:ea typeface="宋体" panose="02010600030101010101" pitchFamily="2" charset="-122"/>
              </a:rPr>
              <a:pPr/>
              <a:t>27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5475" name="Rectangle 2">
            <a:extLst>
              <a:ext uri="{FF2B5EF4-FFF2-40B4-BE49-F238E27FC236}">
                <a16:creationId xmlns:a16="http://schemas.microsoft.com/office/drawing/2014/main" id="{3936A9BA-6A8C-4ADB-8BFB-482FBD879B29}"/>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DF1FD5B7-1224-47CE-8502-E46E9EE13D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3C02A6C8-B906-4482-9FC7-7CA5E37812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23C2FF7-42FC-4A4A-884B-35CDC106D937}" type="slidenum">
              <a:rPr lang="zh-CN" altLang="en-US" sz="1200" b="0">
                <a:solidFill>
                  <a:schemeClr val="tx1"/>
                </a:solidFill>
                <a:latin typeface="Arial" panose="020B0604020202020204" pitchFamily="34" charset="0"/>
                <a:ea typeface="宋体" panose="02010600030101010101" pitchFamily="2" charset="-122"/>
              </a:rPr>
              <a:pPr/>
              <a:t>28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6499" name="Rectangle 2">
            <a:extLst>
              <a:ext uri="{FF2B5EF4-FFF2-40B4-BE49-F238E27FC236}">
                <a16:creationId xmlns:a16="http://schemas.microsoft.com/office/drawing/2014/main" id="{A1666503-A818-4950-9D51-683116F48A7E}"/>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28B5E71B-6C04-4ACB-82A7-0023C13229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CFD4882-61E6-49C1-AA06-4E2D821DFF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B3A6522-3466-4BD8-BAE2-ED38533166EF}" type="slidenum">
              <a:rPr lang="zh-CN" altLang="en-US" sz="1200" b="0">
                <a:solidFill>
                  <a:schemeClr val="tx1"/>
                </a:solidFill>
                <a:latin typeface="Arial" panose="020B0604020202020204" pitchFamily="34" charset="0"/>
                <a:ea typeface="宋体" panose="02010600030101010101" pitchFamily="2" charset="-122"/>
              </a:rPr>
              <a:pPr/>
              <a:t>29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7523" name="Rectangle 2">
            <a:extLst>
              <a:ext uri="{FF2B5EF4-FFF2-40B4-BE49-F238E27FC236}">
                <a16:creationId xmlns:a16="http://schemas.microsoft.com/office/drawing/2014/main" id="{A0AC1BD2-5908-4D5E-B87C-0AB8DE3AED10}"/>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0E9F4054-84FA-488A-BB3C-3D703F9CB3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9E24511-3474-4BF3-BA76-023A90817F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2AD56A5-2305-4137-AB23-5E5965C7E745}" type="slidenum">
              <a:rPr lang="zh-CN" altLang="en-US" sz="1200" b="0">
                <a:solidFill>
                  <a:schemeClr val="tx1"/>
                </a:solidFill>
                <a:latin typeface="Arial" panose="020B0604020202020204" pitchFamily="34" charset="0"/>
                <a:ea typeface="宋体" panose="02010600030101010101" pitchFamily="2" charset="-122"/>
              </a:rPr>
              <a:pPr/>
              <a:t>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6A04CFB8-0B9F-4D07-85DC-67CB2FFBA144}"/>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F76D1B1B-CFC7-436D-9124-4DBFFF69D2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9C7F5956-73D4-4A3B-9E55-FD35E55BF6B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DEFEA2D-65E2-4196-B695-94EC1262C582}" type="slidenum">
              <a:rPr lang="zh-CN" altLang="en-US" sz="1200" b="0">
                <a:solidFill>
                  <a:schemeClr val="tx1"/>
                </a:solidFill>
                <a:latin typeface="Arial" panose="020B0604020202020204" pitchFamily="34" charset="0"/>
                <a:ea typeface="宋体" panose="02010600030101010101" pitchFamily="2" charset="-122"/>
              </a:rPr>
              <a:pPr/>
              <a:t>30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8547" name="Rectangle 2">
            <a:extLst>
              <a:ext uri="{FF2B5EF4-FFF2-40B4-BE49-F238E27FC236}">
                <a16:creationId xmlns:a16="http://schemas.microsoft.com/office/drawing/2014/main" id="{6B661195-917F-45F5-8AA9-DD7D2AC72E6C}"/>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DCDC7EF5-E276-4738-96F7-1E21463B4E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35D6DA1-C294-4E7C-A872-86B68518F07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1DC7E5D-CC48-40AF-B9B2-B3C00DB15460}" type="slidenum">
              <a:rPr lang="zh-CN" altLang="en-US" sz="1200" b="0">
                <a:solidFill>
                  <a:schemeClr val="tx1"/>
                </a:solidFill>
                <a:latin typeface="Arial" panose="020B0604020202020204" pitchFamily="34" charset="0"/>
                <a:ea typeface="宋体" panose="02010600030101010101" pitchFamily="2" charset="-122"/>
              </a:rPr>
              <a:pPr/>
              <a:t>31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9571" name="Rectangle 2">
            <a:extLst>
              <a:ext uri="{FF2B5EF4-FFF2-40B4-BE49-F238E27FC236}">
                <a16:creationId xmlns:a16="http://schemas.microsoft.com/office/drawing/2014/main" id="{8FE6DA8E-DC29-4C4A-B578-40E816114602}"/>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7D4345FB-A9C9-46A9-94D3-81C5F446F0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A07FE33-6B16-4BE1-B0F3-5F63E71385E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65EEE43-FB51-4884-AB16-CE6E63B46335}" type="slidenum">
              <a:rPr lang="zh-CN" altLang="en-US" sz="1200" b="0">
                <a:solidFill>
                  <a:schemeClr val="tx1"/>
                </a:solidFill>
                <a:latin typeface="Arial" panose="020B0604020202020204" pitchFamily="34" charset="0"/>
                <a:ea typeface="宋体" panose="02010600030101010101" pitchFamily="2" charset="-122"/>
              </a:rPr>
              <a:pPr/>
              <a:t>32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0595" name="Rectangle 2">
            <a:extLst>
              <a:ext uri="{FF2B5EF4-FFF2-40B4-BE49-F238E27FC236}">
                <a16:creationId xmlns:a16="http://schemas.microsoft.com/office/drawing/2014/main" id="{CBD18A27-010E-49D3-9C30-D5863C6B2F07}"/>
              </a:ext>
            </a:extLst>
          </p:cNvPr>
          <p:cNvSpPr>
            <a:spLocks noRot="1" noChangeArrowheads="1" noTextEdit="1"/>
          </p:cNvSpPr>
          <p:nvPr>
            <p:ph type="sldImg"/>
          </p:nvPr>
        </p:nvSpPr>
        <p:spPr>
          <a:ln/>
        </p:spPr>
      </p:sp>
      <p:sp>
        <p:nvSpPr>
          <p:cNvPr id="110596" name="Rectangle 3">
            <a:extLst>
              <a:ext uri="{FF2B5EF4-FFF2-40B4-BE49-F238E27FC236}">
                <a16:creationId xmlns:a16="http://schemas.microsoft.com/office/drawing/2014/main" id="{CBD20F6B-A6C9-4829-809B-A63DBA6A7B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3F4090FB-B7BB-404F-9661-8B403A12E5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AA44B51-0404-4131-BB28-C9F866EDD534}" type="slidenum">
              <a:rPr lang="zh-CN" altLang="en-US" sz="1200" b="0">
                <a:solidFill>
                  <a:schemeClr val="tx1"/>
                </a:solidFill>
                <a:latin typeface="Arial" panose="020B0604020202020204" pitchFamily="34" charset="0"/>
                <a:ea typeface="宋体" panose="02010600030101010101" pitchFamily="2" charset="-122"/>
              </a:rPr>
              <a:pPr/>
              <a:t>33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1619" name="Rectangle 2">
            <a:extLst>
              <a:ext uri="{FF2B5EF4-FFF2-40B4-BE49-F238E27FC236}">
                <a16:creationId xmlns:a16="http://schemas.microsoft.com/office/drawing/2014/main" id="{148469EE-8963-4D52-83A5-C01B3DA2B891}"/>
              </a:ext>
            </a:extLst>
          </p:cNvPr>
          <p:cNvSpPr>
            <a:spLocks noRot="1" noChangeArrowheads="1" noTextEdit="1"/>
          </p:cNvSpPr>
          <p:nvPr>
            <p:ph type="sldImg"/>
          </p:nvPr>
        </p:nvSpPr>
        <p:spPr>
          <a:ln/>
        </p:spPr>
      </p:sp>
      <p:sp>
        <p:nvSpPr>
          <p:cNvPr id="111620" name="Rectangle 3">
            <a:extLst>
              <a:ext uri="{FF2B5EF4-FFF2-40B4-BE49-F238E27FC236}">
                <a16:creationId xmlns:a16="http://schemas.microsoft.com/office/drawing/2014/main" id="{4E095A7A-ABEB-402A-AB65-E54A07A634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7A3377C-5F25-47BA-9DF7-B673F68873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35D479A-88A9-4245-B93E-0595929E5897}" type="slidenum">
              <a:rPr lang="zh-CN" altLang="en-US" sz="1200" b="0">
                <a:solidFill>
                  <a:schemeClr val="tx1"/>
                </a:solidFill>
                <a:latin typeface="Arial" panose="020B0604020202020204" pitchFamily="34" charset="0"/>
                <a:ea typeface="宋体" panose="02010600030101010101" pitchFamily="2" charset="-122"/>
              </a:rPr>
              <a:pPr/>
              <a:t>34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2643" name="Rectangle 2">
            <a:extLst>
              <a:ext uri="{FF2B5EF4-FFF2-40B4-BE49-F238E27FC236}">
                <a16:creationId xmlns:a16="http://schemas.microsoft.com/office/drawing/2014/main" id="{137BC78B-458A-4835-A8B0-F8115DD5D4AF}"/>
              </a:ext>
            </a:extLst>
          </p:cNvPr>
          <p:cNvSpPr>
            <a:spLocks noRot="1" noChangeArrowheads="1" noTextEdit="1"/>
          </p:cNvSpPr>
          <p:nvPr>
            <p:ph type="sldImg"/>
          </p:nvPr>
        </p:nvSpPr>
        <p:spPr>
          <a:ln/>
        </p:spPr>
      </p:sp>
      <p:sp>
        <p:nvSpPr>
          <p:cNvPr id="112644" name="Rectangle 3">
            <a:extLst>
              <a:ext uri="{FF2B5EF4-FFF2-40B4-BE49-F238E27FC236}">
                <a16:creationId xmlns:a16="http://schemas.microsoft.com/office/drawing/2014/main" id="{5F913109-C3C1-4280-8FE4-26FA849800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3FB493C-E90E-401A-B777-E34B1A5529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C4A64F9-E385-4CD9-A239-E9F8AAE87C62}" type="slidenum">
              <a:rPr lang="zh-CN" altLang="en-US" sz="1200" b="0">
                <a:solidFill>
                  <a:schemeClr val="tx1"/>
                </a:solidFill>
                <a:latin typeface="Arial" panose="020B0604020202020204" pitchFamily="34" charset="0"/>
                <a:ea typeface="宋体" panose="02010600030101010101" pitchFamily="2" charset="-122"/>
              </a:rPr>
              <a:pPr/>
              <a:t>35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3667" name="Rectangle 2">
            <a:extLst>
              <a:ext uri="{FF2B5EF4-FFF2-40B4-BE49-F238E27FC236}">
                <a16:creationId xmlns:a16="http://schemas.microsoft.com/office/drawing/2014/main" id="{A0D1E525-C67A-4D49-8CEF-C6712B25549C}"/>
              </a:ext>
            </a:extLst>
          </p:cNvPr>
          <p:cNvSpPr>
            <a:spLocks noRot="1" noChangeArrowheads="1" noTextEdit="1"/>
          </p:cNvSpPr>
          <p:nvPr>
            <p:ph type="sldImg"/>
          </p:nvPr>
        </p:nvSpPr>
        <p:spPr>
          <a:ln/>
        </p:spPr>
      </p:sp>
      <p:sp>
        <p:nvSpPr>
          <p:cNvPr id="113668" name="Rectangle 3">
            <a:extLst>
              <a:ext uri="{FF2B5EF4-FFF2-40B4-BE49-F238E27FC236}">
                <a16:creationId xmlns:a16="http://schemas.microsoft.com/office/drawing/2014/main" id="{C1E0E641-6F41-47F2-8027-52EEAC3EC6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9712FB2B-CF1B-44B3-9D99-176EA6171A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80464E3-964C-4643-93DF-A44390236092}" type="slidenum">
              <a:rPr lang="zh-CN" altLang="en-US" sz="1200" b="0">
                <a:solidFill>
                  <a:schemeClr val="tx1"/>
                </a:solidFill>
                <a:latin typeface="Arial" panose="020B0604020202020204" pitchFamily="34" charset="0"/>
                <a:ea typeface="宋体" panose="02010600030101010101" pitchFamily="2" charset="-122"/>
              </a:rPr>
              <a:pPr/>
              <a:t>36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4691" name="Rectangle 2">
            <a:extLst>
              <a:ext uri="{FF2B5EF4-FFF2-40B4-BE49-F238E27FC236}">
                <a16:creationId xmlns:a16="http://schemas.microsoft.com/office/drawing/2014/main" id="{1FD38193-90BC-4E1C-8AD2-B84698B4EF23}"/>
              </a:ext>
            </a:extLst>
          </p:cNvPr>
          <p:cNvSpPr>
            <a:spLocks noRot="1" noChangeArrowheads="1" noTextEdit="1"/>
          </p:cNvSpPr>
          <p:nvPr>
            <p:ph type="sldImg"/>
          </p:nvPr>
        </p:nvSpPr>
        <p:spPr>
          <a:ln/>
        </p:spPr>
      </p:sp>
      <p:sp>
        <p:nvSpPr>
          <p:cNvPr id="114692" name="Rectangle 3">
            <a:extLst>
              <a:ext uri="{FF2B5EF4-FFF2-40B4-BE49-F238E27FC236}">
                <a16:creationId xmlns:a16="http://schemas.microsoft.com/office/drawing/2014/main" id="{2853C488-120D-47C9-9C86-D4211A69F1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78EB794E-335C-4204-905F-B409EEB530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58BA579-188E-4312-97D4-1F69C2A4F5C2}" type="slidenum">
              <a:rPr lang="zh-CN" altLang="en-US" sz="1200" b="0">
                <a:solidFill>
                  <a:schemeClr val="tx1"/>
                </a:solidFill>
                <a:latin typeface="Arial" panose="020B0604020202020204" pitchFamily="34" charset="0"/>
                <a:ea typeface="宋体" panose="02010600030101010101" pitchFamily="2" charset="-122"/>
              </a:rPr>
              <a:pPr/>
              <a:t>37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5715" name="Rectangle 2">
            <a:extLst>
              <a:ext uri="{FF2B5EF4-FFF2-40B4-BE49-F238E27FC236}">
                <a16:creationId xmlns:a16="http://schemas.microsoft.com/office/drawing/2014/main" id="{857F93A8-C7ED-4BF0-A252-CE524E7A85ED}"/>
              </a:ext>
            </a:extLst>
          </p:cNvPr>
          <p:cNvSpPr>
            <a:spLocks noRot="1" noChangeArrowheads="1" noTextEdit="1"/>
          </p:cNvSpPr>
          <p:nvPr>
            <p:ph type="sldImg"/>
          </p:nvPr>
        </p:nvSpPr>
        <p:spPr>
          <a:ln/>
        </p:spPr>
      </p:sp>
      <p:sp>
        <p:nvSpPr>
          <p:cNvPr id="115716" name="Rectangle 3">
            <a:extLst>
              <a:ext uri="{FF2B5EF4-FFF2-40B4-BE49-F238E27FC236}">
                <a16:creationId xmlns:a16="http://schemas.microsoft.com/office/drawing/2014/main" id="{A5BADD62-EBC7-426D-A2D8-27C93A161E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9E3801F-1C27-477F-912D-28C4DE0D7E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A81166F-9315-42B3-B9BE-0D2F8C74DDAF}" type="slidenum">
              <a:rPr lang="zh-CN" altLang="en-US" sz="1200" b="0">
                <a:solidFill>
                  <a:schemeClr val="tx1"/>
                </a:solidFill>
                <a:latin typeface="Arial" panose="020B0604020202020204" pitchFamily="34" charset="0"/>
                <a:ea typeface="宋体" panose="02010600030101010101" pitchFamily="2" charset="-122"/>
              </a:rPr>
              <a:pPr/>
              <a:t>38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6739" name="Rectangle 2">
            <a:extLst>
              <a:ext uri="{FF2B5EF4-FFF2-40B4-BE49-F238E27FC236}">
                <a16:creationId xmlns:a16="http://schemas.microsoft.com/office/drawing/2014/main" id="{134259CF-C3E6-437F-9814-BE983AE81768}"/>
              </a:ext>
            </a:extLst>
          </p:cNvPr>
          <p:cNvSpPr>
            <a:spLocks noRot="1" noChangeArrowheads="1" noTextEdit="1"/>
          </p:cNvSpPr>
          <p:nvPr>
            <p:ph type="sldImg"/>
          </p:nvPr>
        </p:nvSpPr>
        <p:spPr>
          <a:ln/>
        </p:spPr>
      </p:sp>
      <p:sp>
        <p:nvSpPr>
          <p:cNvPr id="116740" name="Rectangle 3">
            <a:extLst>
              <a:ext uri="{FF2B5EF4-FFF2-40B4-BE49-F238E27FC236}">
                <a16:creationId xmlns:a16="http://schemas.microsoft.com/office/drawing/2014/main" id="{116C914E-ED5B-4ADC-AD33-D75AAED52D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F48A50F-2A98-4434-A406-18E04F39E9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C95E7EB-CB0C-4861-9C9C-A6CEE2B66692}" type="slidenum">
              <a:rPr lang="zh-CN" altLang="en-US" sz="1200" b="0">
                <a:solidFill>
                  <a:schemeClr val="tx1"/>
                </a:solidFill>
                <a:latin typeface="Arial" panose="020B0604020202020204" pitchFamily="34" charset="0"/>
                <a:ea typeface="宋体" panose="02010600030101010101" pitchFamily="2" charset="-122"/>
              </a:rPr>
              <a:pPr/>
              <a:t>39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7763" name="Rectangle 2">
            <a:extLst>
              <a:ext uri="{FF2B5EF4-FFF2-40B4-BE49-F238E27FC236}">
                <a16:creationId xmlns:a16="http://schemas.microsoft.com/office/drawing/2014/main" id="{2FD355A7-A6CA-4D7F-8482-DE1D949FF44C}"/>
              </a:ext>
            </a:extLst>
          </p:cNvPr>
          <p:cNvSpPr>
            <a:spLocks noRot="1" noChangeArrowheads="1" noTextEdit="1"/>
          </p:cNvSpPr>
          <p:nvPr>
            <p:ph type="sldImg"/>
          </p:nvPr>
        </p:nvSpPr>
        <p:spPr>
          <a:ln/>
        </p:spPr>
      </p:sp>
      <p:sp>
        <p:nvSpPr>
          <p:cNvPr id="117764" name="Rectangle 3">
            <a:extLst>
              <a:ext uri="{FF2B5EF4-FFF2-40B4-BE49-F238E27FC236}">
                <a16:creationId xmlns:a16="http://schemas.microsoft.com/office/drawing/2014/main" id="{66A2A1CE-CDDD-49DB-9EE9-7F42F24942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80379A2-8EDF-42B2-BAD9-46B8E6C317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D946FC4-815C-465C-BE04-D078DE1470F2}" type="slidenum">
              <a:rPr lang="zh-CN" altLang="en-US" sz="1200" b="0">
                <a:solidFill>
                  <a:schemeClr val="tx1"/>
                </a:solidFill>
                <a:latin typeface="Arial" panose="020B0604020202020204" pitchFamily="34" charset="0"/>
                <a:ea typeface="宋体" panose="02010600030101010101" pitchFamily="2" charset="-122"/>
              </a:rPr>
              <a:pPr/>
              <a:t>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943B4D4F-C607-4279-B7BF-C68FC52BB0FF}"/>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0847B87C-BABF-42A7-9B01-7AF81DB8B9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C4068430-0DA8-4156-BE28-778AA8EC35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9E64E84-7189-4AFC-BCC7-9181CA826BF1}" type="slidenum">
              <a:rPr lang="zh-CN" altLang="en-US" sz="1200" b="0">
                <a:solidFill>
                  <a:schemeClr val="tx1"/>
                </a:solidFill>
                <a:latin typeface="Arial" panose="020B0604020202020204" pitchFamily="34" charset="0"/>
                <a:ea typeface="宋体" panose="02010600030101010101" pitchFamily="2" charset="-122"/>
              </a:rPr>
              <a:pPr/>
              <a:t>40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8787" name="Rectangle 2">
            <a:extLst>
              <a:ext uri="{FF2B5EF4-FFF2-40B4-BE49-F238E27FC236}">
                <a16:creationId xmlns:a16="http://schemas.microsoft.com/office/drawing/2014/main" id="{ABA4D8DC-9BE4-4B29-BE9A-9D4F2237F21F}"/>
              </a:ext>
            </a:extLst>
          </p:cNvPr>
          <p:cNvSpPr>
            <a:spLocks noRot="1" noChangeArrowheads="1" noTextEdit="1"/>
          </p:cNvSpPr>
          <p:nvPr>
            <p:ph type="sldImg"/>
          </p:nvPr>
        </p:nvSpPr>
        <p:spPr>
          <a:ln/>
        </p:spPr>
      </p:sp>
      <p:sp>
        <p:nvSpPr>
          <p:cNvPr id="118788" name="Rectangle 3">
            <a:extLst>
              <a:ext uri="{FF2B5EF4-FFF2-40B4-BE49-F238E27FC236}">
                <a16:creationId xmlns:a16="http://schemas.microsoft.com/office/drawing/2014/main" id="{FFEA7AD9-633E-426A-B973-15F3D57EB7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057A1EC8-6D3A-4BAE-9F37-D730E64DD2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5A25C0E-248F-4FE8-9E83-3FD9F24C7E3F}" type="slidenum">
              <a:rPr lang="zh-CN" altLang="en-US" sz="1200" b="0">
                <a:solidFill>
                  <a:schemeClr val="tx1"/>
                </a:solidFill>
                <a:latin typeface="Arial" panose="020B0604020202020204" pitchFamily="34" charset="0"/>
                <a:ea typeface="宋体" panose="02010600030101010101" pitchFamily="2" charset="-122"/>
              </a:rPr>
              <a:pPr/>
              <a:t>41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9811" name="Rectangle 2">
            <a:extLst>
              <a:ext uri="{FF2B5EF4-FFF2-40B4-BE49-F238E27FC236}">
                <a16:creationId xmlns:a16="http://schemas.microsoft.com/office/drawing/2014/main" id="{8253681A-B94D-4F4E-B362-F0308E0F9D6F}"/>
              </a:ext>
            </a:extLst>
          </p:cNvPr>
          <p:cNvSpPr>
            <a:spLocks noRot="1" noChangeArrowheads="1" noTextEdit="1"/>
          </p:cNvSpPr>
          <p:nvPr>
            <p:ph type="sldImg"/>
          </p:nvPr>
        </p:nvSpPr>
        <p:spPr>
          <a:ln/>
        </p:spPr>
      </p:sp>
      <p:sp>
        <p:nvSpPr>
          <p:cNvPr id="119812" name="Rectangle 3">
            <a:extLst>
              <a:ext uri="{FF2B5EF4-FFF2-40B4-BE49-F238E27FC236}">
                <a16:creationId xmlns:a16="http://schemas.microsoft.com/office/drawing/2014/main" id="{A3B211BB-77C1-469C-A7A9-515BE92AA5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F191E61E-A4F8-4D24-9A42-F17CD35C09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52426EA-08C8-43D5-8409-82006DF782BB}" type="slidenum">
              <a:rPr lang="zh-CN" altLang="en-US" sz="1200" b="0">
                <a:solidFill>
                  <a:schemeClr val="tx1"/>
                </a:solidFill>
                <a:latin typeface="Arial" panose="020B0604020202020204" pitchFamily="34" charset="0"/>
                <a:ea typeface="宋体" panose="02010600030101010101" pitchFamily="2" charset="-122"/>
              </a:rPr>
              <a:pPr/>
              <a:t>42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0835" name="Rectangle 2">
            <a:extLst>
              <a:ext uri="{FF2B5EF4-FFF2-40B4-BE49-F238E27FC236}">
                <a16:creationId xmlns:a16="http://schemas.microsoft.com/office/drawing/2014/main" id="{126FBFC9-8ED1-425D-8CDD-670B15F06E83}"/>
              </a:ext>
            </a:extLst>
          </p:cNvPr>
          <p:cNvSpPr>
            <a:spLocks noRot="1" noChangeArrowheads="1" noTextEdit="1"/>
          </p:cNvSpPr>
          <p:nvPr>
            <p:ph type="sldImg"/>
          </p:nvPr>
        </p:nvSpPr>
        <p:spPr>
          <a:ln/>
        </p:spPr>
      </p:sp>
      <p:sp>
        <p:nvSpPr>
          <p:cNvPr id="120836" name="Rectangle 3">
            <a:extLst>
              <a:ext uri="{FF2B5EF4-FFF2-40B4-BE49-F238E27FC236}">
                <a16:creationId xmlns:a16="http://schemas.microsoft.com/office/drawing/2014/main" id="{D8A85E07-0055-4DBA-BE79-D032F9C57E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DA94931B-A8A7-41B7-BA37-1E426560790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36BD3BA-2D17-48ED-8D89-47E0F985BEE1}" type="slidenum">
              <a:rPr lang="zh-CN" altLang="en-US" sz="1200" b="0">
                <a:solidFill>
                  <a:schemeClr val="tx1"/>
                </a:solidFill>
                <a:latin typeface="Arial" panose="020B0604020202020204" pitchFamily="34" charset="0"/>
                <a:ea typeface="宋体" panose="02010600030101010101" pitchFamily="2" charset="-122"/>
              </a:rPr>
              <a:pPr/>
              <a:t>43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1859" name="Rectangle 2">
            <a:extLst>
              <a:ext uri="{FF2B5EF4-FFF2-40B4-BE49-F238E27FC236}">
                <a16:creationId xmlns:a16="http://schemas.microsoft.com/office/drawing/2014/main" id="{BBA107F3-BF86-47E7-9A11-27672E3AE7DD}"/>
              </a:ext>
            </a:extLst>
          </p:cNvPr>
          <p:cNvSpPr>
            <a:spLocks noRot="1" noChangeArrowheads="1" noTextEdit="1"/>
          </p:cNvSpPr>
          <p:nvPr>
            <p:ph type="sldImg"/>
          </p:nvPr>
        </p:nvSpPr>
        <p:spPr>
          <a:ln/>
        </p:spPr>
      </p:sp>
      <p:sp>
        <p:nvSpPr>
          <p:cNvPr id="121860" name="Rectangle 3">
            <a:extLst>
              <a:ext uri="{FF2B5EF4-FFF2-40B4-BE49-F238E27FC236}">
                <a16:creationId xmlns:a16="http://schemas.microsoft.com/office/drawing/2014/main" id="{499AB7A0-773F-4D2C-9A37-5C2D70BEEC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1BB3E1F-D467-40A5-B748-79A858301F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D1471FE-ACE2-4EB2-8248-C72FD2E421EE}" type="slidenum">
              <a:rPr lang="zh-CN" altLang="en-US" sz="1200" b="0">
                <a:solidFill>
                  <a:schemeClr val="tx1"/>
                </a:solidFill>
                <a:latin typeface="Arial" panose="020B0604020202020204" pitchFamily="34" charset="0"/>
                <a:ea typeface="宋体" panose="02010600030101010101" pitchFamily="2" charset="-122"/>
              </a:rPr>
              <a:pPr/>
              <a:t>44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2883" name="Rectangle 2">
            <a:extLst>
              <a:ext uri="{FF2B5EF4-FFF2-40B4-BE49-F238E27FC236}">
                <a16:creationId xmlns:a16="http://schemas.microsoft.com/office/drawing/2014/main" id="{4A26836C-B6E1-4851-9A52-36017CFB60C7}"/>
              </a:ext>
            </a:extLst>
          </p:cNvPr>
          <p:cNvSpPr>
            <a:spLocks noRot="1" noChangeArrowheads="1" noTextEdit="1"/>
          </p:cNvSpPr>
          <p:nvPr>
            <p:ph type="sldImg"/>
          </p:nvPr>
        </p:nvSpPr>
        <p:spPr>
          <a:ln/>
        </p:spPr>
      </p:sp>
      <p:sp>
        <p:nvSpPr>
          <p:cNvPr id="122884" name="Rectangle 3">
            <a:extLst>
              <a:ext uri="{FF2B5EF4-FFF2-40B4-BE49-F238E27FC236}">
                <a16:creationId xmlns:a16="http://schemas.microsoft.com/office/drawing/2014/main" id="{63985FBF-715C-4403-A224-4F7C133AEA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48B1906-AEF1-4D51-85D5-0F7DB399E9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0E23E45-4E1A-4B05-B5AC-494DA28CAFC7}" type="slidenum">
              <a:rPr lang="zh-CN" altLang="en-US" sz="1200" b="0">
                <a:solidFill>
                  <a:schemeClr val="tx1"/>
                </a:solidFill>
                <a:latin typeface="Arial" panose="020B0604020202020204" pitchFamily="34" charset="0"/>
                <a:ea typeface="宋体" panose="02010600030101010101" pitchFamily="2" charset="-122"/>
              </a:rPr>
              <a:pPr/>
              <a:t>45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3907" name="Rectangle 2">
            <a:extLst>
              <a:ext uri="{FF2B5EF4-FFF2-40B4-BE49-F238E27FC236}">
                <a16:creationId xmlns:a16="http://schemas.microsoft.com/office/drawing/2014/main" id="{F03B138E-A880-48F9-8392-94C0D5723531}"/>
              </a:ext>
            </a:extLst>
          </p:cNvPr>
          <p:cNvSpPr>
            <a:spLocks noRot="1" noChangeArrowheads="1" noTextEdit="1"/>
          </p:cNvSpPr>
          <p:nvPr>
            <p:ph type="sldImg"/>
          </p:nvPr>
        </p:nvSpPr>
        <p:spPr>
          <a:ln/>
        </p:spPr>
      </p:sp>
      <p:sp>
        <p:nvSpPr>
          <p:cNvPr id="123908" name="Rectangle 3">
            <a:extLst>
              <a:ext uri="{FF2B5EF4-FFF2-40B4-BE49-F238E27FC236}">
                <a16:creationId xmlns:a16="http://schemas.microsoft.com/office/drawing/2014/main" id="{13543BD4-D91C-40D0-AA5E-7055B42A3C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C2E1025-C441-46C7-8BB1-A225AD326B6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2923A1DF-D721-422E-AA85-F73E60233E34}" type="slidenum">
              <a:rPr lang="zh-CN" altLang="en-US" sz="1200" b="0">
                <a:solidFill>
                  <a:schemeClr val="tx1"/>
                </a:solidFill>
                <a:latin typeface="Arial" panose="020B0604020202020204" pitchFamily="34" charset="0"/>
                <a:ea typeface="宋体" panose="02010600030101010101" pitchFamily="2" charset="-122"/>
              </a:rPr>
              <a:pPr/>
              <a:t>46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4931" name="Rectangle 2">
            <a:extLst>
              <a:ext uri="{FF2B5EF4-FFF2-40B4-BE49-F238E27FC236}">
                <a16:creationId xmlns:a16="http://schemas.microsoft.com/office/drawing/2014/main" id="{9736DE41-8E08-483C-A7E2-CFCDFA5D2C4F}"/>
              </a:ext>
            </a:extLst>
          </p:cNvPr>
          <p:cNvSpPr>
            <a:spLocks noRot="1" noChangeArrowheads="1" noTextEdit="1"/>
          </p:cNvSpPr>
          <p:nvPr>
            <p:ph type="sldImg"/>
          </p:nvPr>
        </p:nvSpPr>
        <p:spPr>
          <a:ln/>
        </p:spPr>
      </p:sp>
      <p:sp>
        <p:nvSpPr>
          <p:cNvPr id="124932" name="Rectangle 3">
            <a:extLst>
              <a:ext uri="{FF2B5EF4-FFF2-40B4-BE49-F238E27FC236}">
                <a16:creationId xmlns:a16="http://schemas.microsoft.com/office/drawing/2014/main" id="{F3C813D3-8EB5-4B1B-AC3B-496618BC85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70AC67D-067C-46EB-829D-EEC9F43E85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29B773D-F542-405E-AE07-735D6891395F}" type="slidenum">
              <a:rPr lang="zh-CN" altLang="en-US" sz="1200" b="0">
                <a:solidFill>
                  <a:schemeClr val="tx1"/>
                </a:solidFill>
                <a:latin typeface="Arial" panose="020B0604020202020204" pitchFamily="34" charset="0"/>
                <a:ea typeface="宋体" panose="02010600030101010101" pitchFamily="2" charset="-122"/>
              </a:rPr>
              <a:pPr/>
              <a:t>47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5955" name="Rectangle 2">
            <a:extLst>
              <a:ext uri="{FF2B5EF4-FFF2-40B4-BE49-F238E27FC236}">
                <a16:creationId xmlns:a16="http://schemas.microsoft.com/office/drawing/2014/main" id="{035249F9-FE11-48AD-8C3F-EF6A83E80F77}"/>
              </a:ext>
            </a:extLst>
          </p:cNvPr>
          <p:cNvSpPr>
            <a:spLocks noRot="1" noChangeArrowheads="1" noTextEdit="1"/>
          </p:cNvSpPr>
          <p:nvPr>
            <p:ph type="sldImg"/>
          </p:nvPr>
        </p:nvSpPr>
        <p:spPr>
          <a:ln/>
        </p:spPr>
      </p:sp>
      <p:sp>
        <p:nvSpPr>
          <p:cNvPr id="125956" name="Rectangle 3">
            <a:extLst>
              <a:ext uri="{FF2B5EF4-FFF2-40B4-BE49-F238E27FC236}">
                <a16:creationId xmlns:a16="http://schemas.microsoft.com/office/drawing/2014/main" id="{E9D07808-88A2-490D-ADA4-429DCAD938A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3146CBB8-17B4-48EC-B44A-285D0E8B79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D5E8086-A5A4-49A1-86EC-5A28F19AD248}" type="slidenum">
              <a:rPr lang="zh-CN" altLang="en-US" sz="1200" b="0">
                <a:solidFill>
                  <a:schemeClr val="tx1"/>
                </a:solidFill>
                <a:latin typeface="Arial" panose="020B0604020202020204" pitchFamily="34" charset="0"/>
                <a:ea typeface="宋体" panose="02010600030101010101" pitchFamily="2" charset="-122"/>
              </a:rPr>
              <a:pPr/>
              <a:t>48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6979" name="Rectangle 2">
            <a:extLst>
              <a:ext uri="{FF2B5EF4-FFF2-40B4-BE49-F238E27FC236}">
                <a16:creationId xmlns:a16="http://schemas.microsoft.com/office/drawing/2014/main" id="{8C507E7A-95CB-4E5D-9760-D3EF3BD6B21C}"/>
              </a:ext>
            </a:extLst>
          </p:cNvPr>
          <p:cNvSpPr>
            <a:spLocks noRot="1" noChangeArrowheads="1" noTextEdit="1"/>
          </p:cNvSpPr>
          <p:nvPr>
            <p:ph type="sldImg"/>
          </p:nvPr>
        </p:nvSpPr>
        <p:spPr>
          <a:ln/>
        </p:spPr>
      </p:sp>
      <p:sp>
        <p:nvSpPr>
          <p:cNvPr id="126980" name="Rectangle 3">
            <a:extLst>
              <a:ext uri="{FF2B5EF4-FFF2-40B4-BE49-F238E27FC236}">
                <a16:creationId xmlns:a16="http://schemas.microsoft.com/office/drawing/2014/main" id="{E1942641-1723-425A-B9CB-C56DD32C6C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DFE8CEF4-DF24-4F50-879F-B362AAEFFF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997E758-FC3C-4DEA-BD79-9179E2F532CA}" type="slidenum">
              <a:rPr lang="zh-CN" altLang="en-US" sz="1200" b="0">
                <a:solidFill>
                  <a:schemeClr val="tx1"/>
                </a:solidFill>
                <a:latin typeface="Arial" panose="020B0604020202020204" pitchFamily="34" charset="0"/>
                <a:ea typeface="宋体" panose="02010600030101010101" pitchFamily="2" charset="-122"/>
              </a:rPr>
              <a:pPr/>
              <a:t>51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8003" name="Rectangle 2">
            <a:extLst>
              <a:ext uri="{FF2B5EF4-FFF2-40B4-BE49-F238E27FC236}">
                <a16:creationId xmlns:a16="http://schemas.microsoft.com/office/drawing/2014/main" id="{C5896A8C-11CD-4072-A68B-05ED2EF5F041}"/>
              </a:ext>
            </a:extLst>
          </p:cNvPr>
          <p:cNvSpPr>
            <a:spLocks noRot="1" noChangeArrowheads="1" noTextEdit="1"/>
          </p:cNvSpPr>
          <p:nvPr>
            <p:ph type="sldImg"/>
          </p:nvPr>
        </p:nvSpPr>
        <p:spPr>
          <a:ln/>
        </p:spPr>
      </p:sp>
      <p:sp>
        <p:nvSpPr>
          <p:cNvPr id="128004" name="Rectangle 3">
            <a:extLst>
              <a:ext uri="{FF2B5EF4-FFF2-40B4-BE49-F238E27FC236}">
                <a16:creationId xmlns:a16="http://schemas.microsoft.com/office/drawing/2014/main" id="{D024075A-932B-4C3F-9333-8B82A71D52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BADB149-F798-48BA-96ED-060468DCBD8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A795304-EBB3-4A2A-97CC-EDDADEBCFC0D}" type="slidenum">
              <a:rPr lang="zh-CN" altLang="en-US" sz="1200" b="0">
                <a:solidFill>
                  <a:schemeClr val="tx1"/>
                </a:solidFill>
                <a:latin typeface="Arial" panose="020B0604020202020204" pitchFamily="34" charset="0"/>
                <a:ea typeface="宋体" panose="02010600030101010101" pitchFamily="2" charset="-122"/>
              </a:rPr>
              <a:pPr/>
              <a:t>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BE5771C3-9322-4809-B816-ED99F09ECAFE}"/>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EC65BF85-9ED3-4CE1-A114-131DCFFCAC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8CCB4DF8-EF95-4FB4-812B-308D2A3DA1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2286D4A4-C75A-41B5-BDE3-CC37540BAFFC}" type="slidenum">
              <a:rPr lang="zh-CN" altLang="en-US" sz="1200" b="0">
                <a:solidFill>
                  <a:schemeClr val="tx1"/>
                </a:solidFill>
                <a:latin typeface="Arial" panose="020B0604020202020204" pitchFamily="34" charset="0"/>
                <a:ea typeface="宋体" panose="02010600030101010101" pitchFamily="2" charset="-122"/>
              </a:rPr>
              <a:pPr/>
              <a:t>52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9027" name="Rectangle 2">
            <a:extLst>
              <a:ext uri="{FF2B5EF4-FFF2-40B4-BE49-F238E27FC236}">
                <a16:creationId xmlns:a16="http://schemas.microsoft.com/office/drawing/2014/main" id="{CA9A56D5-0CD8-45BD-8E5F-D22FFA27CC85}"/>
              </a:ext>
            </a:extLst>
          </p:cNvPr>
          <p:cNvSpPr>
            <a:spLocks noRot="1" noChangeArrowheads="1" noTextEdit="1"/>
          </p:cNvSpPr>
          <p:nvPr>
            <p:ph type="sldImg"/>
          </p:nvPr>
        </p:nvSpPr>
        <p:spPr>
          <a:ln/>
        </p:spPr>
      </p:sp>
      <p:sp>
        <p:nvSpPr>
          <p:cNvPr id="129028" name="Rectangle 3">
            <a:extLst>
              <a:ext uri="{FF2B5EF4-FFF2-40B4-BE49-F238E27FC236}">
                <a16:creationId xmlns:a16="http://schemas.microsoft.com/office/drawing/2014/main" id="{2D216326-EC38-48D6-8991-67EE8734E0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745A6815-ECAF-4288-B899-4F3C4730E3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1375E90-CC40-44A8-BB31-8487FE69D9A3}" type="slidenum">
              <a:rPr lang="zh-CN" altLang="en-US" sz="1200" b="0">
                <a:solidFill>
                  <a:schemeClr val="tx1"/>
                </a:solidFill>
                <a:latin typeface="Arial" panose="020B0604020202020204" pitchFamily="34" charset="0"/>
                <a:ea typeface="宋体" panose="02010600030101010101" pitchFamily="2" charset="-122"/>
              </a:rPr>
              <a:pPr/>
              <a:t>53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0051" name="Rectangle 2">
            <a:extLst>
              <a:ext uri="{FF2B5EF4-FFF2-40B4-BE49-F238E27FC236}">
                <a16:creationId xmlns:a16="http://schemas.microsoft.com/office/drawing/2014/main" id="{D985E6D1-CDE2-44D8-A75C-04AF86CCFA94}"/>
              </a:ext>
            </a:extLst>
          </p:cNvPr>
          <p:cNvSpPr>
            <a:spLocks noRot="1" noChangeArrowheads="1" noTextEdit="1"/>
          </p:cNvSpPr>
          <p:nvPr>
            <p:ph type="sldImg"/>
          </p:nvPr>
        </p:nvSpPr>
        <p:spPr>
          <a:ln/>
        </p:spPr>
      </p:sp>
      <p:sp>
        <p:nvSpPr>
          <p:cNvPr id="130052" name="Rectangle 3">
            <a:extLst>
              <a:ext uri="{FF2B5EF4-FFF2-40B4-BE49-F238E27FC236}">
                <a16:creationId xmlns:a16="http://schemas.microsoft.com/office/drawing/2014/main" id="{832AF866-838F-4149-B665-17F2BD1B31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5B257F2A-3979-4A1D-AFF9-AAF5CB4888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D6551A7-7AEE-4108-8345-9D1B5C830EEB}" type="slidenum">
              <a:rPr lang="zh-CN" altLang="en-US" sz="1200" b="0">
                <a:solidFill>
                  <a:schemeClr val="tx1"/>
                </a:solidFill>
                <a:latin typeface="Arial" panose="020B0604020202020204" pitchFamily="34" charset="0"/>
                <a:ea typeface="宋体" panose="02010600030101010101" pitchFamily="2" charset="-122"/>
              </a:rPr>
              <a:pPr/>
              <a:t>54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1075" name="Rectangle 2">
            <a:extLst>
              <a:ext uri="{FF2B5EF4-FFF2-40B4-BE49-F238E27FC236}">
                <a16:creationId xmlns:a16="http://schemas.microsoft.com/office/drawing/2014/main" id="{416B41C9-F1DC-430E-B937-DA494C38851B}"/>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0C6BF0A4-FB4C-4B0E-BF40-F894413A02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D3175E9-6EB5-410B-9907-FE3EEF5A3A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F674706-8F69-4BEC-8B08-AD81A187B057}" type="slidenum">
              <a:rPr lang="zh-CN" altLang="en-US" sz="1200" b="0">
                <a:solidFill>
                  <a:schemeClr val="tx1"/>
                </a:solidFill>
                <a:latin typeface="Arial" panose="020B0604020202020204" pitchFamily="34" charset="0"/>
                <a:ea typeface="宋体" panose="02010600030101010101" pitchFamily="2" charset="-122"/>
              </a:rPr>
              <a:pPr/>
              <a:t>55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2099" name="Rectangle 2">
            <a:extLst>
              <a:ext uri="{FF2B5EF4-FFF2-40B4-BE49-F238E27FC236}">
                <a16:creationId xmlns:a16="http://schemas.microsoft.com/office/drawing/2014/main" id="{82B7EEB7-7F5F-4561-BD53-0A8D9DE5019E}"/>
              </a:ext>
            </a:extLst>
          </p:cNvPr>
          <p:cNvSpPr>
            <a:spLocks noRot="1" noChangeArrowheads="1" noTextEdit="1"/>
          </p:cNvSpPr>
          <p:nvPr>
            <p:ph type="sldImg"/>
          </p:nvPr>
        </p:nvSpPr>
        <p:spPr>
          <a:ln/>
        </p:spPr>
      </p:sp>
      <p:sp>
        <p:nvSpPr>
          <p:cNvPr id="132100" name="Rectangle 3">
            <a:extLst>
              <a:ext uri="{FF2B5EF4-FFF2-40B4-BE49-F238E27FC236}">
                <a16:creationId xmlns:a16="http://schemas.microsoft.com/office/drawing/2014/main" id="{D36317A2-094B-47DF-B184-AF3B7D1F7A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A5D92DAD-3015-458F-BB42-91E878C171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880E060-8049-45D9-A330-821CA1346F3F}" type="slidenum">
              <a:rPr lang="zh-CN" altLang="en-US" sz="1200" b="0">
                <a:solidFill>
                  <a:schemeClr val="tx1"/>
                </a:solidFill>
                <a:latin typeface="Arial" panose="020B0604020202020204" pitchFamily="34" charset="0"/>
                <a:ea typeface="宋体" panose="02010600030101010101" pitchFamily="2" charset="-122"/>
              </a:rPr>
              <a:pPr/>
              <a:t>56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3123" name="Rectangle 2">
            <a:extLst>
              <a:ext uri="{FF2B5EF4-FFF2-40B4-BE49-F238E27FC236}">
                <a16:creationId xmlns:a16="http://schemas.microsoft.com/office/drawing/2014/main" id="{CA825097-9543-468A-9701-500428E200DF}"/>
              </a:ext>
            </a:extLst>
          </p:cNvPr>
          <p:cNvSpPr>
            <a:spLocks noRot="1" noChangeArrowheads="1" noTextEdit="1"/>
          </p:cNvSpPr>
          <p:nvPr>
            <p:ph type="sldImg"/>
          </p:nvPr>
        </p:nvSpPr>
        <p:spPr>
          <a:ln/>
        </p:spPr>
      </p:sp>
      <p:sp>
        <p:nvSpPr>
          <p:cNvPr id="133124" name="Rectangle 3">
            <a:extLst>
              <a:ext uri="{FF2B5EF4-FFF2-40B4-BE49-F238E27FC236}">
                <a16:creationId xmlns:a16="http://schemas.microsoft.com/office/drawing/2014/main" id="{3905CBC5-8AE4-4F31-BE01-877C5B9639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5A8C006B-51CC-4DAD-8FC8-71D9B222A8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0CFF1A3-2EE5-4581-9F62-AA1E5C111E2D}" type="slidenum">
              <a:rPr lang="zh-CN" altLang="en-US" sz="1200" b="0">
                <a:solidFill>
                  <a:schemeClr val="tx1"/>
                </a:solidFill>
                <a:latin typeface="Arial" panose="020B0604020202020204" pitchFamily="34" charset="0"/>
                <a:ea typeface="宋体" panose="02010600030101010101" pitchFamily="2" charset="-122"/>
              </a:rPr>
              <a:pPr/>
              <a:t>57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4147" name="Rectangle 2">
            <a:extLst>
              <a:ext uri="{FF2B5EF4-FFF2-40B4-BE49-F238E27FC236}">
                <a16:creationId xmlns:a16="http://schemas.microsoft.com/office/drawing/2014/main" id="{C7ED9854-CBCA-4B95-8574-90D585391A38}"/>
              </a:ext>
            </a:extLst>
          </p:cNvPr>
          <p:cNvSpPr>
            <a:spLocks noRot="1" noChangeArrowheads="1" noTextEdit="1"/>
          </p:cNvSpPr>
          <p:nvPr>
            <p:ph type="sldImg"/>
          </p:nvPr>
        </p:nvSpPr>
        <p:spPr>
          <a:ln/>
        </p:spPr>
      </p:sp>
      <p:sp>
        <p:nvSpPr>
          <p:cNvPr id="134148" name="Rectangle 3">
            <a:extLst>
              <a:ext uri="{FF2B5EF4-FFF2-40B4-BE49-F238E27FC236}">
                <a16:creationId xmlns:a16="http://schemas.microsoft.com/office/drawing/2014/main" id="{429EF978-680D-48E0-98B5-2C198046C1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7C6B37A9-DD42-41D3-AF36-856267CD33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153988C-55AD-4E5E-905D-1A9121066AE5}" type="slidenum">
              <a:rPr lang="zh-CN" altLang="en-US" sz="1200" b="0">
                <a:solidFill>
                  <a:schemeClr val="tx1"/>
                </a:solidFill>
                <a:latin typeface="Arial" panose="020B0604020202020204" pitchFamily="34" charset="0"/>
                <a:ea typeface="宋体" panose="02010600030101010101" pitchFamily="2" charset="-122"/>
              </a:rPr>
              <a:pPr/>
              <a:t>58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5171" name="Rectangle 2">
            <a:extLst>
              <a:ext uri="{FF2B5EF4-FFF2-40B4-BE49-F238E27FC236}">
                <a16:creationId xmlns:a16="http://schemas.microsoft.com/office/drawing/2014/main" id="{6A5BD07C-9DF5-4F37-971F-D2FA59FF6D16}"/>
              </a:ext>
            </a:extLst>
          </p:cNvPr>
          <p:cNvSpPr>
            <a:spLocks noRot="1" noChangeArrowheads="1" noTextEdit="1"/>
          </p:cNvSpPr>
          <p:nvPr>
            <p:ph type="sldImg"/>
          </p:nvPr>
        </p:nvSpPr>
        <p:spPr>
          <a:ln/>
        </p:spPr>
      </p:sp>
      <p:sp>
        <p:nvSpPr>
          <p:cNvPr id="135172" name="Rectangle 3">
            <a:extLst>
              <a:ext uri="{FF2B5EF4-FFF2-40B4-BE49-F238E27FC236}">
                <a16:creationId xmlns:a16="http://schemas.microsoft.com/office/drawing/2014/main" id="{F6EA6D8A-F7CD-4714-9BC0-80ACDC102C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9DF700D-4434-41CA-AC02-6AF64ADA893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9BAEA5C-AFA3-4C0C-AE19-8665755E569C}" type="slidenum">
              <a:rPr lang="zh-CN" altLang="en-US" sz="1200" b="0">
                <a:solidFill>
                  <a:schemeClr val="tx1"/>
                </a:solidFill>
                <a:latin typeface="Arial" panose="020B0604020202020204" pitchFamily="34" charset="0"/>
                <a:ea typeface="宋体" panose="02010600030101010101" pitchFamily="2" charset="-122"/>
              </a:rPr>
              <a:pPr/>
              <a:t>59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6195" name="Rectangle 2">
            <a:extLst>
              <a:ext uri="{FF2B5EF4-FFF2-40B4-BE49-F238E27FC236}">
                <a16:creationId xmlns:a16="http://schemas.microsoft.com/office/drawing/2014/main" id="{EEEE4479-DE83-4F15-98AB-F07475114321}"/>
              </a:ext>
            </a:extLst>
          </p:cNvPr>
          <p:cNvSpPr>
            <a:spLocks noRot="1" noChangeArrowheads="1" noTextEdit="1"/>
          </p:cNvSpPr>
          <p:nvPr>
            <p:ph type="sldImg"/>
          </p:nvPr>
        </p:nvSpPr>
        <p:spPr>
          <a:ln/>
        </p:spPr>
      </p:sp>
      <p:sp>
        <p:nvSpPr>
          <p:cNvPr id="136196" name="Rectangle 3">
            <a:extLst>
              <a:ext uri="{FF2B5EF4-FFF2-40B4-BE49-F238E27FC236}">
                <a16:creationId xmlns:a16="http://schemas.microsoft.com/office/drawing/2014/main" id="{C484BE03-DF62-4E68-9A23-3B539CBDF2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5F4CD21-1797-49F1-80F1-EBBF09649E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B60169F-53DC-427D-A4A1-5D1CA4D6A3F0}" type="slidenum">
              <a:rPr lang="zh-CN" altLang="en-US" sz="1200" b="0">
                <a:solidFill>
                  <a:schemeClr val="tx1"/>
                </a:solidFill>
                <a:latin typeface="Arial" panose="020B0604020202020204" pitchFamily="34" charset="0"/>
                <a:ea typeface="宋体" panose="02010600030101010101" pitchFamily="2" charset="-122"/>
              </a:rPr>
              <a:pPr/>
              <a:t>60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7219" name="Rectangle 2">
            <a:extLst>
              <a:ext uri="{FF2B5EF4-FFF2-40B4-BE49-F238E27FC236}">
                <a16:creationId xmlns:a16="http://schemas.microsoft.com/office/drawing/2014/main" id="{C92BFD85-C881-472F-B50A-8BF3F459A9D4}"/>
              </a:ext>
            </a:extLst>
          </p:cNvPr>
          <p:cNvSpPr>
            <a:spLocks noRot="1" noChangeArrowheads="1" noTextEdit="1"/>
          </p:cNvSpPr>
          <p:nvPr>
            <p:ph type="sldImg"/>
          </p:nvPr>
        </p:nvSpPr>
        <p:spPr>
          <a:ln/>
        </p:spPr>
      </p:sp>
      <p:sp>
        <p:nvSpPr>
          <p:cNvPr id="137220" name="Rectangle 3">
            <a:extLst>
              <a:ext uri="{FF2B5EF4-FFF2-40B4-BE49-F238E27FC236}">
                <a16:creationId xmlns:a16="http://schemas.microsoft.com/office/drawing/2014/main" id="{21E455E5-1683-4E17-AC06-47EB349219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C509562D-6A87-420F-9FA8-CF91F89195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EBB44EE-00FD-4B7F-A75F-07AF25669969}" type="slidenum">
              <a:rPr lang="zh-CN" altLang="en-US" sz="1200" b="0">
                <a:solidFill>
                  <a:schemeClr val="tx1"/>
                </a:solidFill>
                <a:latin typeface="Arial" panose="020B0604020202020204" pitchFamily="34" charset="0"/>
                <a:ea typeface="宋体" panose="02010600030101010101" pitchFamily="2" charset="-122"/>
              </a:rPr>
              <a:pPr/>
              <a:t>61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8243" name="Rectangle 2">
            <a:extLst>
              <a:ext uri="{FF2B5EF4-FFF2-40B4-BE49-F238E27FC236}">
                <a16:creationId xmlns:a16="http://schemas.microsoft.com/office/drawing/2014/main" id="{2052632A-6CA5-4634-9F77-0E1E9E3CE581}"/>
              </a:ext>
            </a:extLst>
          </p:cNvPr>
          <p:cNvSpPr>
            <a:spLocks noRot="1" noChangeArrowheads="1" noTextEdit="1"/>
          </p:cNvSpPr>
          <p:nvPr>
            <p:ph type="sldImg"/>
          </p:nvPr>
        </p:nvSpPr>
        <p:spPr>
          <a:ln/>
        </p:spPr>
      </p:sp>
      <p:sp>
        <p:nvSpPr>
          <p:cNvPr id="138244" name="Rectangle 3">
            <a:extLst>
              <a:ext uri="{FF2B5EF4-FFF2-40B4-BE49-F238E27FC236}">
                <a16:creationId xmlns:a16="http://schemas.microsoft.com/office/drawing/2014/main" id="{699E3E39-AFBD-4A82-A8C1-35049440F6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F9B7E25-BF7C-4A56-AF00-0F7A4A1085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A61BA32-3021-462A-9167-2B689FDD4DA8}" type="slidenum">
              <a:rPr lang="zh-CN" altLang="en-US" sz="1200" b="0">
                <a:solidFill>
                  <a:schemeClr val="tx1"/>
                </a:solidFill>
                <a:latin typeface="Arial" panose="020B0604020202020204" pitchFamily="34" charset="0"/>
                <a:ea typeface="宋体" panose="02010600030101010101" pitchFamily="2" charset="-122"/>
              </a:rPr>
              <a:pPr/>
              <a:t>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79E2163B-FB10-4570-9709-DC441B5C79C4}"/>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D813D884-F0A7-49D6-A44B-0645609AD1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23F9C05-D9B4-4BEC-A8C4-5D68D993C6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F3ED2C8-834F-441E-9574-85FEB7BFE083}" type="slidenum">
              <a:rPr lang="zh-CN" altLang="en-US" sz="1200" b="0">
                <a:solidFill>
                  <a:schemeClr val="tx1"/>
                </a:solidFill>
                <a:latin typeface="Arial" panose="020B0604020202020204" pitchFamily="34" charset="0"/>
                <a:ea typeface="宋体" panose="02010600030101010101" pitchFamily="2" charset="-122"/>
              </a:rPr>
              <a:pPr/>
              <a:t>62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9267" name="Rectangle 2">
            <a:extLst>
              <a:ext uri="{FF2B5EF4-FFF2-40B4-BE49-F238E27FC236}">
                <a16:creationId xmlns:a16="http://schemas.microsoft.com/office/drawing/2014/main" id="{7EB0688B-F02A-4D07-8B91-B32CB7940286}"/>
              </a:ext>
            </a:extLst>
          </p:cNvPr>
          <p:cNvSpPr>
            <a:spLocks noRot="1" noChangeArrowheads="1" noTextEdit="1"/>
          </p:cNvSpPr>
          <p:nvPr>
            <p:ph type="sldImg"/>
          </p:nvPr>
        </p:nvSpPr>
        <p:spPr>
          <a:ln/>
        </p:spPr>
      </p:sp>
      <p:sp>
        <p:nvSpPr>
          <p:cNvPr id="139268" name="Rectangle 3">
            <a:extLst>
              <a:ext uri="{FF2B5EF4-FFF2-40B4-BE49-F238E27FC236}">
                <a16:creationId xmlns:a16="http://schemas.microsoft.com/office/drawing/2014/main" id="{CF1FB00A-14BB-4561-9188-B209B9E87D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58AA9738-928B-42F3-826A-418AE3C3A7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E962BCB-628D-4C83-98E1-134A12F307C0}" type="slidenum">
              <a:rPr lang="zh-CN" altLang="en-US" sz="1200" b="0">
                <a:solidFill>
                  <a:schemeClr val="tx1"/>
                </a:solidFill>
                <a:latin typeface="Arial" panose="020B0604020202020204" pitchFamily="34" charset="0"/>
                <a:ea typeface="宋体" panose="02010600030101010101" pitchFamily="2" charset="-122"/>
              </a:rPr>
              <a:pPr/>
              <a:t>63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0291" name="Rectangle 2">
            <a:extLst>
              <a:ext uri="{FF2B5EF4-FFF2-40B4-BE49-F238E27FC236}">
                <a16:creationId xmlns:a16="http://schemas.microsoft.com/office/drawing/2014/main" id="{5BF5798D-9077-4765-8DB6-E2399500B10B}"/>
              </a:ext>
            </a:extLst>
          </p:cNvPr>
          <p:cNvSpPr>
            <a:spLocks noRot="1" noChangeArrowheads="1" noTextEdit="1"/>
          </p:cNvSpPr>
          <p:nvPr>
            <p:ph type="sldImg"/>
          </p:nvPr>
        </p:nvSpPr>
        <p:spPr>
          <a:ln/>
        </p:spPr>
      </p:sp>
      <p:sp>
        <p:nvSpPr>
          <p:cNvPr id="140292" name="Rectangle 3">
            <a:extLst>
              <a:ext uri="{FF2B5EF4-FFF2-40B4-BE49-F238E27FC236}">
                <a16:creationId xmlns:a16="http://schemas.microsoft.com/office/drawing/2014/main" id="{479D0271-F9B7-449D-ACAB-00709DF31A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AE05632-CA39-424F-B157-BF159310B6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E869D98-774F-4E65-B295-72360438197D}" type="slidenum">
              <a:rPr lang="zh-CN" altLang="en-US" sz="1200" b="0">
                <a:solidFill>
                  <a:schemeClr val="tx1"/>
                </a:solidFill>
                <a:latin typeface="Arial" panose="020B0604020202020204" pitchFamily="34" charset="0"/>
                <a:ea typeface="宋体" panose="02010600030101010101" pitchFamily="2" charset="-122"/>
              </a:rPr>
              <a:pPr/>
              <a:t>64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1315" name="Rectangle 2">
            <a:extLst>
              <a:ext uri="{FF2B5EF4-FFF2-40B4-BE49-F238E27FC236}">
                <a16:creationId xmlns:a16="http://schemas.microsoft.com/office/drawing/2014/main" id="{153736C1-851B-40DF-8F6C-2B937CE1EF4B}"/>
              </a:ext>
            </a:extLst>
          </p:cNvPr>
          <p:cNvSpPr>
            <a:spLocks noRot="1" noChangeArrowheads="1" noTextEdit="1"/>
          </p:cNvSpPr>
          <p:nvPr>
            <p:ph type="sldImg"/>
          </p:nvPr>
        </p:nvSpPr>
        <p:spPr>
          <a:ln/>
        </p:spPr>
      </p:sp>
      <p:sp>
        <p:nvSpPr>
          <p:cNvPr id="141316" name="Rectangle 3">
            <a:extLst>
              <a:ext uri="{FF2B5EF4-FFF2-40B4-BE49-F238E27FC236}">
                <a16:creationId xmlns:a16="http://schemas.microsoft.com/office/drawing/2014/main" id="{A513D297-195D-4F87-8A79-BF9945E39A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75FDDBD0-D7D8-405A-898D-9E7251EE4A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5240AC8-E5E8-4255-A5DF-9559914594E7}" type="slidenum">
              <a:rPr lang="zh-CN" altLang="en-US" sz="1200" b="0">
                <a:solidFill>
                  <a:schemeClr val="tx1"/>
                </a:solidFill>
                <a:latin typeface="Arial" panose="020B0604020202020204" pitchFamily="34" charset="0"/>
                <a:ea typeface="宋体" panose="02010600030101010101" pitchFamily="2" charset="-122"/>
              </a:rPr>
              <a:pPr/>
              <a:t>65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2339" name="Rectangle 2">
            <a:extLst>
              <a:ext uri="{FF2B5EF4-FFF2-40B4-BE49-F238E27FC236}">
                <a16:creationId xmlns:a16="http://schemas.microsoft.com/office/drawing/2014/main" id="{BBB4E9CB-3851-4362-B994-120F10F803DE}"/>
              </a:ext>
            </a:extLst>
          </p:cNvPr>
          <p:cNvSpPr>
            <a:spLocks noRot="1" noChangeArrowheads="1" noTextEdit="1"/>
          </p:cNvSpPr>
          <p:nvPr>
            <p:ph type="sldImg"/>
          </p:nvPr>
        </p:nvSpPr>
        <p:spPr>
          <a:ln/>
        </p:spPr>
      </p:sp>
      <p:sp>
        <p:nvSpPr>
          <p:cNvPr id="142340" name="Rectangle 3">
            <a:extLst>
              <a:ext uri="{FF2B5EF4-FFF2-40B4-BE49-F238E27FC236}">
                <a16:creationId xmlns:a16="http://schemas.microsoft.com/office/drawing/2014/main" id="{7CBD0F01-61BA-42D7-BC67-A4917B0EBA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699ACF8C-1AFE-4CD1-AB03-A82B714033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1214235-7E8F-48B5-825F-C761BB7E1056}" type="slidenum">
              <a:rPr lang="zh-CN" altLang="en-US" sz="1200" b="0">
                <a:solidFill>
                  <a:schemeClr val="tx1"/>
                </a:solidFill>
                <a:latin typeface="Arial" panose="020B0604020202020204" pitchFamily="34" charset="0"/>
                <a:ea typeface="宋体" panose="02010600030101010101" pitchFamily="2" charset="-122"/>
              </a:rPr>
              <a:pPr/>
              <a:t>66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3363" name="Rectangle 2">
            <a:extLst>
              <a:ext uri="{FF2B5EF4-FFF2-40B4-BE49-F238E27FC236}">
                <a16:creationId xmlns:a16="http://schemas.microsoft.com/office/drawing/2014/main" id="{F95B9C98-1E70-49AC-A816-A44471511249}"/>
              </a:ext>
            </a:extLst>
          </p:cNvPr>
          <p:cNvSpPr>
            <a:spLocks noRot="1" noChangeArrowheads="1" noTextEdit="1"/>
          </p:cNvSpPr>
          <p:nvPr>
            <p:ph type="sldImg"/>
          </p:nvPr>
        </p:nvSpPr>
        <p:spPr>
          <a:ln/>
        </p:spPr>
      </p:sp>
      <p:sp>
        <p:nvSpPr>
          <p:cNvPr id="143364" name="Rectangle 3">
            <a:extLst>
              <a:ext uri="{FF2B5EF4-FFF2-40B4-BE49-F238E27FC236}">
                <a16:creationId xmlns:a16="http://schemas.microsoft.com/office/drawing/2014/main" id="{08A8E2FB-1BA9-4ADC-8D57-13E2EC2550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7121FFB-DB15-4659-B8B3-5F2E673FB3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1EDCA34-05AB-4B68-B5E6-2BE28AEDCCDB}" type="slidenum">
              <a:rPr lang="zh-CN" altLang="en-US" sz="1200" b="0">
                <a:solidFill>
                  <a:schemeClr val="tx1"/>
                </a:solidFill>
                <a:latin typeface="Arial" panose="020B0604020202020204" pitchFamily="34" charset="0"/>
                <a:ea typeface="宋体" panose="02010600030101010101" pitchFamily="2" charset="-122"/>
              </a:rPr>
              <a:pPr/>
              <a:t>67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4387" name="Rectangle 2">
            <a:extLst>
              <a:ext uri="{FF2B5EF4-FFF2-40B4-BE49-F238E27FC236}">
                <a16:creationId xmlns:a16="http://schemas.microsoft.com/office/drawing/2014/main" id="{5641D9F9-D49D-4349-A6A0-3872272F6DE2}"/>
              </a:ext>
            </a:extLst>
          </p:cNvPr>
          <p:cNvSpPr>
            <a:spLocks noRot="1" noChangeArrowheads="1" noTextEdit="1"/>
          </p:cNvSpPr>
          <p:nvPr>
            <p:ph type="sldImg"/>
          </p:nvPr>
        </p:nvSpPr>
        <p:spPr>
          <a:ln/>
        </p:spPr>
      </p:sp>
      <p:sp>
        <p:nvSpPr>
          <p:cNvPr id="144388" name="Rectangle 3">
            <a:extLst>
              <a:ext uri="{FF2B5EF4-FFF2-40B4-BE49-F238E27FC236}">
                <a16:creationId xmlns:a16="http://schemas.microsoft.com/office/drawing/2014/main" id="{BE1D9725-BE50-4932-88A2-C3B3FDC2CC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5E661C1F-1D7F-4BAE-81C2-F49416DAFA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327AAED-400B-48CF-9373-DE1D09F2EDD6}" type="slidenum">
              <a:rPr lang="zh-CN" altLang="en-US" sz="1200" b="0">
                <a:solidFill>
                  <a:schemeClr val="tx1"/>
                </a:solidFill>
                <a:latin typeface="Arial" panose="020B0604020202020204" pitchFamily="34" charset="0"/>
                <a:ea typeface="宋体" panose="02010600030101010101" pitchFamily="2" charset="-122"/>
              </a:rPr>
              <a:pPr/>
              <a:t>68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5411" name="Rectangle 2">
            <a:extLst>
              <a:ext uri="{FF2B5EF4-FFF2-40B4-BE49-F238E27FC236}">
                <a16:creationId xmlns:a16="http://schemas.microsoft.com/office/drawing/2014/main" id="{5CEA4A84-2AFB-46AD-A217-84C9B501C344}"/>
              </a:ext>
            </a:extLst>
          </p:cNvPr>
          <p:cNvSpPr>
            <a:spLocks noRot="1" noChangeArrowheads="1" noTextEdit="1"/>
          </p:cNvSpPr>
          <p:nvPr>
            <p:ph type="sldImg"/>
          </p:nvPr>
        </p:nvSpPr>
        <p:spPr>
          <a:ln/>
        </p:spPr>
      </p:sp>
      <p:sp>
        <p:nvSpPr>
          <p:cNvPr id="145412" name="Rectangle 3">
            <a:extLst>
              <a:ext uri="{FF2B5EF4-FFF2-40B4-BE49-F238E27FC236}">
                <a16:creationId xmlns:a16="http://schemas.microsoft.com/office/drawing/2014/main" id="{7B9DEF68-8786-44D0-BB75-D385CDFBB0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3101D7D7-24BB-4923-9340-4D3257A702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CE95E21-2B41-45EB-AF63-06E9CAF1C92F}" type="slidenum">
              <a:rPr lang="zh-CN" altLang="en-US" sz="1200" b="0">
                <a:solidFill>
                  <a:schemeClr val="tx1"/>
                </a:solidFill>
                <a:latin typeface="Arial" panose="020B0604020202020204" pitchFamily="34" charset="0"/>
                <a:ea typeface="宋体" panose="02010600030101010101" pitchFamily="2" charset="-122"/>
              </a:rPr>
              <a:pPr/>
              <a:t>69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6435" name="Rectangle 2">
            <a:extLst>
              <a:ext uri="{FF2B5EF4-FFF2-40B4-BE49-F238E27FC236}">
                <a16:creationId xmlns:a16="http://schemas.microsoft.com/office/drawing/2014/main" id="{8E0C9815-1FD5-4A4A-A5BA-02B0A4E2F30F}"/>
              </a:ext>
            </a:extLst>
          </p:cNvPr>
          <p:cNvSpPr>
            <a:spLocks noRot="1" noChangeArrowheads="1" noTextEdit="1"/>
          </p:cNvSpPr>
          <p:nvPr>
            <p:ph type="sldImg"/>
          </p:nvPr>
        </p:nvSpPr>
        <p:spPr>
          <a:ln/>
        </p:spPr>
      </p:sp>
      <p:sp>
        <p:nvSpPr>
          <p:cNvPr id="146436" name="Rectangle 3">
            <a:extLst>
              <a:ext uri="{FF2B5EF4-FFF2-40B4-BE49-F238E27FC236}">
                <a16:creationId xmlns:a16="http://schemas.microsoft.com/office/drawing/2014/main" id="{B7138CF3-7001-4E9B-9C77-92C471CB0B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537B383-0C90-4971-A2A4-609AA72F3E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CBFB362-2D1E-415F-8A30-B9DA7FFEADCF}" type="slidenum">
              <a:rPr lang="zh-CN" altLang="en-US" sz="1200" b="0">
                <a:solidFill>
                  <a:schemeClr val="tx1"/>
                </a:solidFill>
                <a:latin typeface="Arial" panose="020B0604020202020204" pitchFamily="34" charset="0"/>
                <a:ea typeface="宋体" panose="02010600030101010101" pitchFamily="2" charset="-122"/>
              </a:rPr>
              <a:pPr/>
              <a:t>70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7459" name="Rectangle 2">
            <a:extLst>
              <a:ext uri="{FF2B5EF4-FFF2-40B4-BE49-F238E27FC236}">
                <a16:creationId xmlns:a16="http://schemas.microsoft.com/office/drawing/2014/main" id="{C2DACF9A-DA03-4FBA-977D-66DA9784599E}"/>
              </a:ext>
            </a:extLst>
          </p:cNvPr>
          <p:cNvSpPr>
            <a:spLocks noRot="1" noChangeArrowheads="1" noTextEdit="1"/>
          </p:cNvSpPr>
          <p:nvPr>
            <p:ph type="sldImg"/>
          </p:nvPr>
        </p:nvSpPr>
        <p:spPr>
          <a:ln/>
        </p:spPr>
      </p:sp>
      <p:sp>
        <p:nvSpPr>
          <p:cNvPr id="147460" name="Rectangle 3">
            <a:extLst>
              <a:ext uri="{FF2B5EF4-FFF2-40B4-BE49-F238E27FC236}">
                <a16:creationId xmlns:a16="http://schemas.microsoft.com/office/drawing/2014/main" id="{584EDE47-B795-4903-AA7E-DD6240249D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F4A905C-9D75-4CF3-BDF7-D29724823E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FECFA0B-75C5-401A-B363-26F4A8EADC1C}" type="slidenum">
              <a:rPr lang="zh-CN" altLang="en-US" sz="1200" b="0">
                <a:solidFill>
                  <a:schemeClr val="tx1"/>
                </a:solidFill>
                <a:latin typeface="Arial" panose="020B0604020202020204" pitchFamily="34" charset="0"/>
                <a:ea typeface="宋体" panose="02010600030101010101" pitchFamily="2" charset="-122"/>
              </a:rPr>
              <a:pPr/>
              <a:t>71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8483" name="Rectangle 2">
            <a:extLst>
              <a:ext uri="{FF2B5EF4-FFF2-40B4-BE49-F238E27FC236}">
                <a16:creationId xmlns:a16="http://schemas.microsoft.com/office/drawing/2014/main" id="{ED9B5543-6022-4296-B7AF-47622977D432}"/>
              </a:ext>
            </a:extLst>
          </p:cNvPr>
          <p:cNvSpPr>
            <a:spLocks noRot="1" noChangeArrowheads="1" noTextEdit="1"/>
          </p:cNvSpPr>
          <p:nvPr>
            <p:ph type="sldImg"/>
          </p:nvPr>
        </p:nvSpPr>
        <p:spPr>
          <a:ln/>
        </p:spPr>
      </p:sp>
      <p:sp>
        <p:nvSpPr>
          <p:cNvPr id="148484" name="Rectangle 3">
            <a:extLst>
              <a:ext uri="{FF2B5EF4-FFF2-40B4-BE49-F238E27FC236}">
                <a16:creationId xmlns:a16="http://schemas.microsoft.com/office/drawing/2014/main" id="{2F859DA0-7AAA-419E-81FD-94144E6B1A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522D2BB8-E317-4473-A788-EEF4FE2FAB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2678CBE-6C75-4F35-9B02-0E7F6C4A4C72}" type="slidenum">
              <a:rPr lang="zh-CN" altLang="en-US" sz="1200" b="0">
                <a:solidFill>
                  <a:schemeClr val="tx1"/>
                </a:solidFill>
                <a:latin typeface="Arial" panose="020B0604020202020204" pitchFamily="34" charset="0"/>
                <a:ea typeface="宋体" panose="02010600030101010101" pitchFamily="2" charset="-122"/>
              </a:rPr>
              <a:pPr/>
              <a:t>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5CE59127-D14B-4D81-A7A2-EE6FBC2DF0B7}"/>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8DCB00B9-51D5-4471-9F0D-3EF1E276AB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341F5598-0129-43F5-8C67-7D19EAB904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2EFDBB6-C475-4B6B-BFDB-72C627A0CA85}" type="slidenum">
              <a:rPr lang="zh-CN" altLang="en-US" sz="1200" b="0">
                <a:solidFill>
                  <a:schemeClr val="tx1"/>
                </a:solidFill>
                <a:latin typeface="Arial" panose="020B0604020202020204" pitchFamily="34" charset="0"/>
                <a:ea typeface="宋体" panose="02010600030101010101" pitchFamily="2" charset="-122"/>
              </a:rPr>
              <a:pPr/>
              <a:t>72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49507" name="Rectangle 2">
            <a:extLst>
              <a:ext uri="{FF2B5EF4-FFF2-40B4-BE49-F238E27FC236}">
                <a16:creationId xmlns:a16="http://schemas.microsoft.com/office/drawing/2014/main" id="{08F1FAE3-4115-4E47-A536-F4EA0885EE84}"/>
              </a:ext>
            </a:extLst>
          </p:cNvPr>
          <p:cNvSpPr>
            <a:spLocks noRot="1" noChangeArrowheads="1" noTextEdit="1"/>
          </p:cNvSpPr>
          <p:nvPr>
            <p:ph type="sldImg"/>
          </p:nvPr>
        </p:nvSpPr>
        <p:spPr>
          <a:ln/>
        </p:spPr>
      </p:sp>
      <p:sp>
        <p:nvSpPr>
          <p:cNvPr id="149508" name="Rectangle 3">
            <a:extLst>
              <a:ext uri="{FF2B5EF4-FFF2-40B4-BE49-F238E27FC236}">
                <a16:creationId xmlns:a16="http://schemas.microsoft.com/office/drawing/2014/main" id="{5DF9C70C-DB9F-4EF6-8883-2B2D24D188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2ED895FF-8542-43BC-858F-CDAA643F25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9D507B6-E054-4E64-8D8E-0D1F833C20E2}" type="slidenum">
              <a:rPr lang="zh-CN" altLang="en-US" sz="1200" b="0">
                <a:solidFill>
                  <a:schemeClr val="tx1"/>
                </a:solidFill>
                <a:latin typeface="Arial" panose="020B0604020202020204" pitchFamily="34" charset="0"/>
                <a:ea typeface="宋体" panose="02010600030101010101" pitchFamily="2" charset="-122"/>
              </a:rPr>
              <a:pPr/>
              <a:t>73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0531" name="Rectangle 2">
            <a:extLst>
              <a:ext uri="{FF2B5EF4-FFF2-40B4-BE49-F238E27FC236}">
                <a16:creationId xmlns:a16="http://schemas.microsoft.com/office/drawing/2014/main" id="{F02CFBB5-0CEE-4589-83A8-8E267CA20543}"/>
              </a:ext>
            </a:extLst>
          </p:cNvPr>
          <p:cNvSpPr>
            <a:spLocks noRot="1" noChangeArrowheads="1" noTextEdit="1"/>
          </p:cNvSpPr>
          <p:nvPr>
            <p:ph type="sldImg"/>
          </p:nvPr>
        </p:nvSpPr>
        <p:spPr>
          <a:ln/>
        </p:spPr>
      </p:sp>
      <p:sp>
        <p:nvSpPr>
          <p:cNvPr id="150532" name="Rectangle 3">
            <a:extLst>
              <a:ext uri="{FF2B5EF4-FFF2-40B4-BE49-F238E27FC236}">
                <a16:creationId xmlns:a16="http://schemas.microsoft.com/office/drawing/2014/main" id="{CF1FB48A-5881-4432-9DDE-1289A03003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067D5DAD-C24D-4C26-AC59-02FC123517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D4CB2AF-3DA1-4100-BAF8-8B910F288847}" type="slidenum">
              <a:rPr lang="zh-CN" altLang="en-US" sz="1200" b="0">
                <a:solidFill>
                  <a:schemeClr val="tx1"/>
                </a:solidFill>
                <a:latin typeface="Arial" panose="020B0604020202020204" pitchFamily="34" charset="0"/>
                <a:ea typeface="宋体" panose="02010600030101010101" pitchFamily="2" charset="-122"/>
              </a:rPr>
              <a:pPr/>
              <a:t>74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1555" name="Rectangle 2">
            <a:extLst>
              <a:ext uri="{FF2B5EF4-FFF2-40B4-BE49-F238E27FC236}">
                <a16:creationId xmlns:a16="http://schemas.microsoft.com/office/drawing/2014/main" id="{41F0E2A4-0AED-4B93-A610-1793FA8A95FC}"/>
              </a:ext>
            </a:extLst>
          </p:cNvPr>
          <p:cNvSpPr>
            <a:spLocks noRot="1" noChangeArrowheads="1" noTextEdit="1"/>
          </p:cNvSpPr>
          <p:nvPr>
            <p:ph type="sldImg"/>
          </p:nvPr>
        </p:nvSpPr>
        <p:spPr>
          <a:ln/>
        </p:spPr>
      </p:sp>
      <p:sp>
        <p:nvSpPr>
          <p:cNvPr id="151556" name="Rectangle 3">
            <a:extLst>
              <a:ext uri="{FF2B5EF4-FFF2-40B4-BE49-F238E27FC236}">
                <a16:creationId xmlns:a16="http://schemas.microsoft.com/office/drawing/2014/main" id="{1E38113E-547A-4765-8606-7810FC0179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703A834E-9DA5-49C6-B6E2-E83F7B220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81180DA-6562-4645-A6DE-85EC560E0A50}" type="slidenum">
              <a:rPr lang="zh-CN" altLang="en-US" sz="1200" b="0">
                <a:solidFill>
                  <a:schemeClr val="tx1"/>
                </a:solidFill>
                <a:latin typeface="Arial" panose="020B0604020202020204" pitchFamily="34" charset="0"/>
                <a:ea typeface="宋体" panose="02010600030101010101" pitchFamily="2" charset="-122"/>
              </a:rPr>
              <a:pPr/>
              <a:t>75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2579" name="Rectangle 2">
            <a:extLst>
              <a:ext uri="{FF2B5EF4-FFF2-40B4-BE49-F238E27FC236}">
                <a16:creationId xmlns:a16="http://schemas.microsoft.com/office/drawing/2014/main" id="{533CEA53-D1C3-4E80-A798-4462B2757524}"/>
              </a:ext>
            </a:extLst>
          </p:cNvPr>
          <p:cNvSpPr>
            <a:spLocks noRot="1" noChangeArrowheads="1" noTextEdit="1"/>
          </p:cNvSpPr>
          <p:nvPr>
            <p:ph type="sldImg"/>
          </p:nvPr>
        </p:nvSpPr>
        <p:spPr>
          <a:ln/>
        </p:spPr>
      </p:sp>
      <p:sp>
        <p:nvSpPr>
          <p:cNvPr id="152580" name="Rectangle 3">
            <a:extLst>
              <a:ext uri="{FF2B5EF4-FFF2-40B4-BE49-F238E27FC236}">
                <a16:creationId xmlns:a16="http://schemas.microsoft.com/office/drawing/2014/main" id="{997E1324-C676-4F2D-98B3-3880BB1665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E25A190F-A370-4F02-BC80-7980300F708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715F44B-E742-4D01-9ECA-266366367D96}" type="slidenum">
              <a:rPr lang="zh-CN" altLang="en-US" sz="1200" b="0">
                <a:solidFill>
                  <a:schemeClr val="tx1"/>
                </a:solidFill>
                <a:latin typeface="Arial" panose="020B0604020202020204" pitchFamily="34" charset="0"/>
                <a:ea typeface="宋体" panose="02010600030101010101" pitchFamily="2" charset="-122"/>
              </a:rPr>
              <a:pPr/>
              <a:t>76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3603" name="Rectangle 2">
            <a:extLst>
              <a:ext uri="{FF2B5EF4-FFF2-40B4-BE49-F238E27FC236}">
                <a16:creationId xmlns:a16="http://schemas.microsoft.com/office/drawing/2014/main" id="{04790B55-5519-4A3A-8FAE-28FB8739B469}"/>
              </a:ext>
            </a:extLst>
          </p:cNvPr>
          <p:cNvSpPr>
            <a:spLocks noRot="1" noChangeArrowheads="1" noTextEdit="1"/>
          </p:cNvSpPr>
          <p:nvPr>
            <p:ph type="sldImg"/>
          </p:nvPr>
        </p:nvSpPr>
        <p:spPr>
          <a:ln/>
        </p:spPr>
      </p:sp>
      <p:sp>
        <p:nvSpPr>
          <p:cNvPr id="153604" name="Rectangle 3">
            <a:extLst>
              <a:ext uri="{FF2B5EF4-FFF2-40B4-BE49-F238E27FC236}">
                <a16:creationId xmlns:a16="http://schemas.microsoft.com/office/drawing/2014/main" id="{D3034BD8-7D83-4E00-AF45-AB82F03EED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85C6A7AF-37B6-476D-8832-57B8BE5E13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6FF6932-9DDB-48B8-8DE1-B6007127D66B}" type="slidenum">
              <a:rPr lang="zh-CN" altLang="en-US" sz="1200" b="0">
                <a:solidFill>
                  <a:schemeClr val="tx1"/>
                </a:solidFill>
                <a:latin typeface="Arial" panose="020B0604020202020204" pitchFamily="34" charset="0"/>
                <a:ea typeface="宋体" panose="02010600030101010101" pitchFamily="2" charset="-122"/>
              </a:rPr>
              <a:pPr/>
              <a:t>77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4627" name="Rectangle 2">
            <a:extLst>
              <a:ext uri="{FF2B5EF4-FFF2-40B4-BE49-F238E27FC236}">
                <a16:creationId xmlns:a16="http://schemas.microsoft.com/office/drawing/2014/main" id="{FFA04F2D-197D-4D71-ACD0-469636BB7784}"/>
              </a:ext>
            </a:extLst>
          </p:cNvPr>
          <p:cNvSpPr>
            <a:spLocks noRot="1" noChangeArrowheads="1" noTextEdit="1"/>
          </p:cNvSpPr>
          <p:nvPr>
            <p:ph type="sldImg"/>
          </p:nvPr>
        </p:nvSpPr>
        <p:spPr>
          <a:ln/>
        </p:spPr>
      </p:sp>
      <p:sp>
        <p:nvSpPr>
          <p:cNvPr id="154628" name="Rectangle 3">
            <a:extLst>
              <a:ext uri="{FF2B5EF4-FFF2-40B4-BE49-F238E27FC236}">
                <a16:creationId xmlns:a16="http://schemas.microsoft.com/office/drawing/2014/main" id="{7AABC504-6EBD-4CFE-8D35-270A97DF247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04CEF42B-EEEC-48F9-A2AC-3E1A42CBA6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8B7E4DD-46D2-4290-943E-DB9B96DFD588}" type="slidenum">
              <a:rPr lang="zh-CN" altLang="en-US" sz="1200" b="0">
                <a:solidFill>
                  <a:schemeClr val="tx1"/>
                </a:solidFill>
                <a:latin typeface="Arial" panose="020B0604020202020204" pitchFamily="34" charset="0"/>
                <a:ea typeface="宋体" panose="02010600030101010101" pitchFamily="2" charset="-122"/>
              </a:rPr>
              <a:pPr/>
              <a:t>78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5651" name="Rectangle 2">
            <a:extLst>
              <a:ext uri="{FF2B5EF4-FFF2-40B4-BE49-F238E27FC236}">
                <a16:creationId xmlns:a16="http://schemas.microsoft.com/office/drawing/2014/main" id="{B8485F3D-BBB0-4706-950C-13EC4223D778}"/>
              </a:ext>
            </a:extLst>
          </p:cNvPr>
          <p:cNvSpPr>
            <a:spLocks noRot="1" noChangeArrowheads="1" noTextEdit="1"/>
          </p:cNvSpPr>
          <p:nvPr>
            <p:ph type="sldImg"/>
          </p:nvPr>
        </p:nvSpPr>
        <p:spPr>
          <a:ln/>
        </p:spPr>
      </p:sp>
      <p:sp>
        <p:nvSpPr>
          <p:cNvPr id="155652" name="Rectangle 3">
            <a:extLst>
              <a:ext uri="{FF2B5EF4-FFF2-40B4-BE49-F238E27FC236}">
                <a16:creationId xmlns:a16="http://schemas.microsoft.com/office/drawing/2014/main" id="{03E109C8-24D3-494D-AE5A-1828123B59A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031B08E-ADA4-46FA-AAF9-0665ABA7B1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C0D51821-E3D3-4B59-83EF-AB2CF3BC859C}" type="slidenum">
              <a:rPr lang="zh-CN" altLang="en-US" sz="1200" b="0">
                <a:solidFill>
                  <a:schemeClr val="tx1"/>
                </a:solidFill>
                <a:latin typeface="Arial" panose="020B0604020202020204" pitchFamily="34" charset="0"/>
                <a:ea typeface="宋体" panose="02010600030101010101" pitchFamily="2" charset="-122"/>
              </a:rPr>
              <a:pPr/>
              <a:t>79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56675" name="Rectangle 2">
            <a:extLst>
              <a:ext uri="{FF2B5EF4-FFF2-40B4-BE49-F238E27FC236}">
                <a16:creationId xmlns:a16="http://schemas.microsoft.com/office/drawing/2014/main" id="{2202C3CD-03C8-438D-BF82-84C3DD95B011}"/>
              </a:ext>
            </a:extLst>
          </p:cNvPr>
          <p:cNvSpPr>
            <a:spLocks noRot="1" noChangeArrowheads="1" noTextEdit="1"/>
          </p:cNvSpPr>
          <p:nvPr>
            <p:ph type="sldImg"/>
          </p:nvPr>
        </p:nvSpPr>
        <p:spPr>
          <a:ln/>
        </p:spPr>
      </p:sp>
      <p:sp>
        <p:nvSpPr>
          <p:cNvPr id="156676" name="Rectangle 3">
            <a:extLst>
              <a:ext uri="{FF2B5EF4-FFF2-40B4-BE49-F238E27FC236}">
                <a16:creationId xmlns:a16="http://schemas.microsoft.com/office/drawing/2014/main" id="{1443B139-8AD7-4D17-AD41-937BDBA211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CC7E079-C8E0-4A21-B649-0D5A6B847A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0F0E4ED-BD56-4702-A5D1-6901FC203418}" type="slidenum">
              <a:rPr lang="zh-CN" altLang="en-US" sz="1200" b="0">
                <a:solidFill>
                  <a:schemeClr val="tx1"/>
                </a:solidFill>
                <a:latin typeface="Arial" panose="020B0604020202020204" pitchFamily="34" charset="0"/>
                <a:ea typeface="宋体" panose="02010600030101010101" pitchFamily="2" charset="-122"/>
              </a:rPr>
              <a:pPr/>
              <a:t>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29D05F75-7478-4744-A121-EA0FC335F6BA}"/>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B2142A13-851C-40D4-BEC8-30DC910F44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E514316-DD1D-49BE-B6A5-894AEACE2A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C76B708-84FE-46A3-BDCE-DB061614F5DB}" type="slidenum">
              <a:rPr lang="zh-CN" altLang="en-US" sz="1200" b="0">
                <a:solidFill>
                  <a:schemeClr val="tx1"/>
                </a:solidFill>
                <a:latin typeface="Arial" panose="020B0604020202020204" pitchFamily="34" charset="0"/>
                <a:ea typeface="宋体" panose="02010600030101010101" pitchFamily="2" charset="-122"/>
              </a:rPr>
              <a:pPr/>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BDBC7310-2002-4A9C-A889-0315ABD0CC4F}"/>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65EC6921-E3C2-4B5E-B3AB-6BCD990811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A053C5E0-8D1E-4E31-A6A5-2C192BB43A3F}"/>
              </a:ext>
            </a:extLst>
          </p:cNvPr>
          <p:cNvSpPr>
            <a:spLocks noChangeArrowheads="1"/>
          </p:cNvSpPr>
          <p:nvPr/>
        </p:nvSpPr>
        <p:spPr bwMode="auto">
          <a:xfrm>
            <a:off x="373063" y="942975"/>
            <a:ext cx="8405812" cy="5133975"/>
          </a:xfrm>
          <a:prstGeom prst="rect">
            <a:avLst/>
          </a:prstGeom>
          <a:no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pic>
        <p:nvPicPr>
          <p:cNvPr id="5" name="Picture 69" descr="Screen-shot-2010-11-13-at-19_30_06">
            <a:extLst>
              <a:ext uri="{FF2B5EF4-FFF2-40B4-BE49-F238E27FC236}">
                <a16:creationId xmlns:a16="http://schemas.microsoft.com/office/drawing/2014/main" id="{9A4E784A-5524-4E1D-90A6-B6A75D409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860800"/>
            <a:ext cx="2160587"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1">
            <a:extLst>
              <a:ext uri="{FF2B5EF4-FFF2-40B4-BE49-F238E27FC236}">
                <a16:creationId xmlns:a16="http://schemas.microsoft.com/office/drawing/2014/main" id="{FB6F19B1-B083-4D6D-9AE0-5BD26C21A51A}"/>
              </a:ext>
            </a:extLst>
          </p:cNvPr>
          <p:cNvSpPr>
            <a:spLocks noChangeShapeType="1"/>
          </p:cNvSpPr>
          <p:nvPr/>
        </p:nvSpPr>
        <p:spPr bwMode="auto">
          <a:xfrm flipV="1">
            <a:off x="611188" y="3530600"/>
            <a:ext cx="6408737"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79" descr="电子科技大学校徽300">
            <a:extLst>
              <a:ext uri="{FF2B5EF4-FFF2-40B4-BE49-F238E27FC236}">
                <a16:creationId xmlns:a16="http://schemas.microsoft.com/office/drawing/2014/main" id="{1AC7711F-3E19-458F-9ACA-E4B918417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1268413"/>
            <a:ext cx="1873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2" name="Rectangle 70"/>
          <p:cNvSpPr>
            <a:spLocks noGrp="1" noChangeArrowheads="1"/>
          </p:cNvSpPr>
          <p:nvPr>
            <p:ph type="subTitle" idx="1"/>
          </p:nvPr>
        </p:nvSpPr>
        <p:spPr>
          <a:xfrm>
            <a:off x="839788" y="3609975"/>
            <a:ext cx="4038600" cy="457200"/>
          </a:xfrm>
        </p:spPr>
        <p:txBody>
          <a:bodyPr/>
          <a:lstStyle>
            <a:lvl1pPr marL="0" indent="0">
              <a:buFont typeface="Wingdings 2" pitchFamily="18" charset="2"/>
              <a:buNone/>
              <a:defRPr sz="1800"/>
            </a:lvl1pPr>
          </a:lstStyle>
          <a:p>
            <a:pPr lvl="0"/>
            <a:r>
              <a:rPr lang="zh-CN" altLang="en-US" noProof="0"/>
              <a:t>单击此处编辑母版副标题样式</a:t>
            </a:r>
          </a:p>
        </p:txBody>
      </p:sp>
      <p:sp>
        <p:nvSpPr>
          <p:cNvPr id="3144" name="Rectangle 72"/>
          <p:cNvSpPr>
            <a:spLocks noGrp="1" noChangeArrowheads="1"/>
          </p:cNvSpPr>
          <p:nvPr>
            <p:ph type="ctrTitle"/>
          </p:nvPr>
        </p:nvSpPr>
        <p:spPr bwMode="gray">
          <a:xfrm>
            <a:off x="763588" y="2924175"/>
            <a:ext cx="4648200" cy="533400"/>
          </a:xfrm>
        </p:spPr>
        <p:txBody>
          <a:bodyPr/>
          <a:lstStyle>
            <a:lvl1pPr algn="l">
              <a:defRPr>
                <a:solidFill>
                  <a:schemeClr val="tx1"/>
                </a:solidFill>
                <a:ea typeface="宋体" pitchFamily="2" charset="-122"/>
              </a:defRPr>
            </a:lvl1pPr>
          </a:lstStyle>
          <a:p>
            <a:pPr lvl="0"/>
            <a:r>
              <a:rPr lang="zh-CN" altLang="en-US" noProof="0"/>
              <a:t>单击此处编辑母版标题样式</a:t>
            </a:r>
          </a:p>
        </p:txBody>
      </p:sp>
      <p:sp>
        <p:nvSpPr>
          <p:cNvPr id="8" name="Rectangle 4">
            <a:extLst>
              <a:ext uri="{FF2B5EF4-FFF2-40B4-BE49-F238E27FC236}">
                <a16:creationId xmlns:a16="http://schemas.microsoft.com/office/drawing/2014/main" id="{0D898FFA-21CD-49D7-A1A5-7DC47BD2B4DE}"/>
              </a:ext>
            </a:extLst>
          </p:cNvPr>
          <p:cNvSpPr>
            <a:spLocks noGrp="1" noChangeArrowheads="1"/>
          </p:cNvSpPr>
          <p:nvPr>
            <p:ph type="dt" sz="half" idx="10"/>
          </p:nvPr>
        </p:nvSpPr>
        <p:spPr bwMode="gray">
          <a:xfrm>
            <a:off x="381000" y="6537325"/>
            <a:ext cx="2133600" cy="244475"/>
          </a:xfrm>
          <a:prstGeom prst="rect">
            <a:avLst/>
          </a:prstGeom>
          <a:extLst/>
        </p:spPr>
        <p:txBody>
          <a:bodyPr vert="horz" wrap="square" lIns="91440" tIns="45720" rIns="91440" bIns="45720" numCol="1" anchor="t" anchorCtr="0" compatLnSpc="1">
            <a:prstTxWarp prst="textNoShape">
              <a:avLst/>
            </a:prstTxWarp>
          </a:bodyPr>
          <a:lstStyle>
            <a:lvl1pPr algn="l" eaLnBrk="1" hangingPunct="1">
              <a:defRPr sz="1000" b="0">
                <a:solidFill>
                  <a:srgbClr val="000000"/>
                </a:solidFill>
                <a:latin typeface="Arial" charset="0"/>
                <a:ea typeface="宋体" pitchFamily="2" charset="-122"/>
              </a:defRPr>
            </a:lvl1pPr>
          </a:lstStyle>
          <a:p>
            <a:pPr>
              <a:defRPr/>
            </a:pPr>
            <a:endParaRPr lang="en-US" altLang="zh-CN"/>
          </a:p>
        </p:txBody>
      </p:sp>
      <p:sp>
        <p:nvSpPr>
          <p:cNvPr id="9" name="Rectangle 5">
            <a:extLst>
              <a:ext uri="{FF2B5EF4-FFF2-40B4-BE49-F238E27FC236}">
                <a16:creationId xmlns:a16="http://schemas.microsoft.com/office/drawing/2014/main" id="{9A55DFDC-E747-40F9-97A1-1AF83E8FB661}"/>
              </a:ext>
            </a:extLst>
          </p:cNvPr>
          <p:cNvSpPr>
            <a:spLocks noGrp="1" noChangeArrowheads="1"/>
          </p:cNvSpPr>
          <p:nvPr>
            <p:ph type="ftr" sz="quarter" idx="11"/>
          </p:nvPr>
        </p:nvSpPr>
        <p:spPr bwMode="gray">
          <a:xfrm>
            <a:off x="3124200" y="6537325"/>
            <a:ext cx="2895600" cy="244475"/>
          </a:xfrm>
          <a:prstGeom prst="rect">
            <a:avLst/>
          </a:prstGeom>
          <a:extLst/>
        </p:spPr>
        <p:txBody>
          <a:bodyPr vert="horz" wrap="square" lIns="91440" tIns="45720" rIns="91440" bIns="45720" numCol="1" anchor="t" anchorCtr="0" compatLnSpc="1">
            <a:prstTxWarp prst="textNoShape">
              <a:avLst/>
            </a:prstTxWarp>
          </a:bodyPr>
          <a:lstStyle>
            <a:lvl1pPr eaLnBrk="1" hangingPunct="1">
              <a:defRPr sz="1000" b="0">
                <a:solidFill>
                  <a:srgbClr val="000000"/>
                </a:solidFill>
                <a:latin typeface="Arial" charset="0"/>
                <a:ea typeface="宋体" pitchFamily="2" charset="-122"/>
              </a:defRPr>
            </a:lvl1pPr>
          </a:lstStyle>
          <a:p>
            <a:pPr>
              <a:defRPr/>
            </a:pPr>
            <a:endParaRPr lang="en-US" altLang="zh-CN"/>
          </a:p>
        </p:txBody>
      </p:sp>
      <p:sp>
        <p:nvSpPr>
          <p:cNvPr id="10" name="Rectangle 6">
            <a:extLst>
              <a:ext uri="{FF2B5EF4-FFF2-40B4-BE49-F238E27FC236}">
                <a16:creationId xmlns:a16="http://schemas.microsoft.com/office/drawing/2014/main" id="{3CC0A63D-6623-429F-867B-03C89ED6B79A}"/>
              </a:ext>
            </a:extLst>
          </p:cNvPr>
          <p:cNvSpPr>
            <a:spLocks noGrp="1" noChangeArrowheads="1"/>
          </p:cNvSpPr>
          <p:nvPr>
            <p:ph type="sldNum" sz="quarter" idx="12"/>
          </p:nvPr>
        </p:nvSpPr>
        <p:spPr bwMode="gray">
          <a:xfrm>
            <a:off x="6629400" y="6553200"/>
            <a:ext cx="2133600" cy="244475"/>
          </a:xfrm>
          <a:prstGeom prst="rect">
            <a:avLst/>
          </a:prstGeom>
          <a:extLst/>
        </p:spPr>
        <p:txBody>
          <a:bodyPr vert="horz" wrap="square" lIns="91440" tIns="45720" rIns="91440" bIns="45720" numCol="1" anchor="t" anchorCtr="0" compatLnSpc="1">
            <a:prstTxWarp prst="textNoShape">
              <a:avLst/>
            </a:prstTxWarp>
          </a:bodyPr>
          <a:lstStyle>
            <a:lvl1pPr algn="r" eaLnBrk="1" hangingPunct="1">
              <a:defRPr sz="1000" b="0">
                <a:solidFill>
                  <a:srgbClr val="000000"/>
                </a:solidFill>
                <a:latin typeface="Arial" panose="020B0604020202020204" pitchFamily="34" charset="0"/>
                <a:ea typeface="宋体" panose="02010600030101010101" pitchFamily="2" charset="-122"/>
              </a:defRPr>
            </a:lvl1pPr>
          </a:lstStyle>
          <a:p>
            <a:fld id="{73F52341-9F13-4F1B-B743-AF3AF42567E3}" type="slidenum">
              <a:rPr lang="zh-CN" altLang="en-US"/>
              <a:pPr/>
              <a:t>‹#›</a:t>
            </a:fld>
            <a:endParaRPr lang="en-US" altLang="zh-CN"/>
          </a:p>
        </p:txBody>
      </p:sp>
    </p:spTree>
    <p:extLst>
      <p:ext uri="{BB962C8B-B14F-4D97-AF65-F5344CB8AC3E}">
        <p14:creationId xmlns:p14="http://schemas.microsoft.com/office/powerpoint/2010/main" val="41678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342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15888"/>
            <a:ext cx="2165350" cy="6408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46825"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910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645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836613"/>
            <a:ext cx="4171950" cy="5688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836613"/>
            <a:ext cx="4171950" cy="5688012"/>
          </a:xfrm>
        </p:spPr>
        <p:txBody>
          <a:bodyPr/>
          <a:lstStyle/>
          <a:p>
            <a:pPr lvl="0"/>
            <a:endParaRPr lang="zh-CN" altLang="en-US" noProof="0"/>
          </a:p>
        </p:txBody>
      </p:sp>
    </p:spTree>
    <p:extLst>
      <p:ext uri="{BB962C8B-B14F-4D97-AF65-F5344CB8AC3E}">
        <p14:creationId xmlns:p14="http://schemas.microsoft.com/office/powerpoint/2010/main" val="23022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9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431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266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221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96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191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7230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55">
            <a:extLst>
              <a:ext uri="{FF2B5EF4-FFF2-40B4-BE49-F238E27FC236}">
                <a16:creationId xmlns:a16="http://schemas.microsoft.com/office/drawing/2014/main" id="{ACD746BB-F61F-4C89-A9F6-495A11B0C025}"/>
              </a:ext>
            </a:extLst>
          </p:cNvPr>
          <p:cNvSpPr>
            <a:spLocks noChangeArrowheads="1"/>
          </p:cNvSpPr>
          <p:nvPr/>
        </p:nvSpPr>
        <p:spPr bwMode="white">
          <a:xfrm>
            <a:off x="6740525" y="6613525"/>
            <a:ext cx="958850" cy="69850"/>
          </a:xfrm>
          <a:prstGeom prst="rect">
            <a:avLst/>
          </a:prstGeom>
          <a:solidFill>
            <a:schemeClr val="bg1"/>
          </a:solidFill>
          <a:ln>
            <a:noFill/>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sp>
        <p:nvSpPr>
          <p:cNvPr id="1027" name="Rectangle 2">
            <a:extLst>
              <a:ext uri="{FF2B5EF4-FFF2-40B4-BE49-F238E27FC236}">
                <a16:creationId xmlns:a16="http://schemas.microsoft.com/office/drawing/2014/main" id="{6DD61124-F88D-4D30-8A21-40589A29E9F4}"/>
              </a:ext>
            </a:extLst>
          </p:cNvPr>
          <p:cNvSpPr>
            <a:spLocks noGrp="1" noChangeArrowheads="1"/>
          </p:cNvSpPr>
          <p:nvPr>
            <p:ph type="title"/>
          </p:nvPr>
        </p:nvSpPr>
        <p:spPr bwMode="black">
          <a:xfrm>
            <a:off x="250825" y="115888"/>
            <a:ext cx="86645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0">
            <a:extLst>
              <a:ext uri="{FF2B5EF4-FFF2-40B4-BE49-F238E27FC236}">
                <a16:creationId xmlns:a16="http://schemas.microsoft.com/office/drawing/2014/main" id="{A7D4C87C-A7ED-43B3-9F66-22D223DBE765}"/>
              </a:ext>
            </a:extLst>
          </p:cNvPr>
          <p:cNvSpPr>
            <a:spLocks noChangeArrowheads="1"/>
          </p:cNvSpPr>
          <p:nvPr/>
        </p:nvSpPr>
        <p:spPr bwMode="auto">
          <a:xfrm>
            <a:off x="228600" y="762000"/>
            <a:ext cx="8686800" cy="5848350"/>
          </a:xfrm>
          <a:prstGeom prst="rect">
            <a:avLst/>
          </a:prstGeom>
          <a:solidFill>
            <a:schemeClr val="bg1"/>
          </a:solid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sp>
        <p:nvSpPr>
          <p:cNvPr id="1029" name="Rectangle 81">
            <a:extLst>
              <a:ext uri="{FF2B5EF4-FFF2-40B4-BE49-F238E27FC236}">
                <a16:creationId xmlns:a16="http://schemas.microsoft.com/office/drawing/2014/main" id="{EF2145F7-CAB0-4E18-A101-A4462D3CA929}"/>
              </a:ext>
            </a:extLst>
          </p:cNvPr>
          <p:cNvSpPr>
            <a:spLocks noGrp="1" noChangeArrowheads="1"/>
          </p:cNvSpPr>
          <p:nvPr>
            <p:ph type="body" idx="1"/>
          </p:nvPr>
        </p:nvSpPr>
        <p:spPr bwMode="gray">
          <a:xfrm>
            <a:off x="323850" y="836613"/>
            <a:ext cx="849630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2"/>
            <a:r>
              <a:rPr lang="zh-CN" altLang="en-US"/>
              <a:t>第三级</a:t>
            </a:r>
          </a:p>
        </p:txBody>
      </p:sp>
      <p:pic>
        <p:nvPicPr>
          <p:cNvPr id="1030" name="Picture 86" descr="校徽">
            <a:extLst>
              <a:ext uri="{FF2B5EF4-FFF2-40B4-BE49-F238E27FC236}">
                <a16:creationId xmlns:a16="http://schemas.microsoft.com/office/drawing/2014/main" id="{FC5FCCAB-2C8C-4260-80E2-EB440465995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08963" y="5913438"/>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7" descr="Screen-shot-2010-11-13-at-19_30_06">
            <a:extLst>
              <a:ext uri="{FF2B5EF4-FFF2-40B4-BE49-F238E27FC236}">
                <a16:creationId xmlns:a16="http://schemas.microsoft.com/office/drawing/2014/main" id="{B3FEBA9E-7540-4399-978A-3C4D109E380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918200"/>
            <a:ext cx="971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8"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xStyles>
    <p:titleStyle>
      <a:lvl1pPr algn="ctr" rtl="0" eaLnBrk="0" fontAlgn="base" hangingPunct="0">
        <a:spcBef>
          <a:spcPct val="0"/>
        </a:spcBef>
        <a:spcAft>
          <a:spcPct val="0"/>
        </a:spcAft>
        <a:defRPr sz="3200" b="1">
          <a:solidFill>
            <a:srgbClr val="000000"/>
          </a:solidFill>
          <a:latin typeface="+mj-lt"/>
          <a:ea typeface="+mj-ea"/>
          <a:cs typeface="+mj-cs"/>
        </a:defRPr>
      </a:lvl1pPr>
      <a:lvl2pPr algn="ctr" rtl="0" eaLnBrk="0" fontAlgn="base" hangingPunct="0">
        <a:spcBef>
          <a:spcPct val="0"/>
        </a:spcBef>
        <a:spcAft>
          <a:spcPct val="0"/>
        </a:spcAft>
        <a:defRPr sz="3200" b="1">
          <a:solidFill>
            <a:srgbClr val="000000"/>
          </a:solidFill>
          <a:latin typeface="Verdana" pitchFamily="34" charset="0"/>
          <a:ea typeface="微软雅黑" pitchFamily="34" charset="-122"/>
        </a:defRPr>
      </a:lvl2pPr>
      <a:lvl3pPr algn="ctr" rtl="0" eaLnBrk="0" fontAlgn="base" hangingPunct="0">
        <a:spcBef>
          <a:spcPct val="0"/>
        </a:spcBef>
        <a:spcAft>
          <a:spcPct val="0"/>
        </a:spcAft>
        <a:defRPr sz="3200" b="1">
          <a:solidFill>
            <a:srgbClr val="000000"/>
          </a:solidFill>
          <a:latin typeface="Verdana" pitchFamily="34" charset="0"/>
          <a:ea typeface="微软雅黑" pitchFamily="34" charset="-122"/>
        </a:defRPr>
      </a:lvl3pPr>
      <a:lvl4pPr algn="ctr" rtl="0" eaLnBrk="0" fontAlgn="base" hangingPunct="0">
        <a:spcBef>
          <a:spcPct val="0"/>
        </a:spcBef>
        <a:spcAft>
          <a:spcPct val="0"/>
        </a:spcAft>
        <a:defRPr sz="3200" b="1">
          <a:solidFill>
            <a:srgbClr val="000000"/>
          </a:solidFill>
          <a:latin typeface="Verdana" pitchFamily="34" charset="0"/>
          <a:ea typeface="微软雅黑" pitchFamily="34" charset="-122"/>
        </a:defRPr>
      </a:lvl4pPr>
      <a:lvl5pPr algn="ctr" rtl="0" eaLnBrk="0" fontAlgn="base" hangingPunct="0">
        <a:spcBef>
          <a:spcPct val="0"/>
        </a:spcBef>
        <a:spcAft>
          <a:spcPct val="0"/>
        </a:spcAft>
        <a:defRPr sz="3200" b="1">
          <a:solidFill>
            <a:srgbClr val="000000"/>
          </a:solidFill>
          <a:latin typeface="Verdana" pitchFamily="34" charset="0"/>
          <a:ea typeface="微软雅黑" pitchFamily="34" charset="-122"/>
        </a:defRPr>
      </a:lvl5pPr>
      <a:lvl6pPr marL="457200" algn="ctr" rtl="0" fontAlgn="base">
        <a:spcBef>
          <a:spcPct val="0"/>
        </a:spcBef>
        <a:spcAft>
          <a:spcPct val="0"/>
        </a:spcAft>
        <a:defRPr sz="3200" b="1">
          <a:solidFill>
            <a:srgbClr val="000000"/>
          </a:solidFill>
          <a:latin typeface="Verdana" pitchFamily="34" charset="0"/>
          <a:ea typeface="微软雅黑" pitchFamily="34" charset="-122"/>
        </a:defRPr>
      </a:lvl6pPr>
      <a:lvl7pPr marL="914400" algn="ctr" rtl="0" fontAlgn="base">
        <a:spcBef>
          <a:spcPct val="0"/>
        </a:spcBef>
        <a:spcAft>
          <a:spcPct val="0"/>
        </a:spcAft>
        <a:defRPr sz="3200" b="1">
          <a:solidFill>
            <a:srgbClr val="000000"/>
          </a:solidFill>
          <a:latin typeface="Verdana" pitchFamily="34" charset="0"/>
          <a:ea typeface="微软雅黑" pitchFamily="34" charset="-122"/>
        </a:defRPr>
      </a:lvl7pPr>
      <a:lvl8pPr marL="1371600" algn="ctr" rtl="0" fontAlgn="base">
        <a:spcBef>
          <a:spcPct val="0"/>
        </a:spcBef>
        <a:spcAft>
          <a:spcPct val="0"/>
        </a:spcAft>
        <a:defRPr sz="3200" b="1">
          <a:solidFill>
            <a:srgbClr val="000000"/>
          </a:solidFill>
          <a:latin typeface="Verdana" pitchFamily="34" charset="0"/>
          <a:ea typeface="微软雅黑" pitchFamily="34" charset="-122"/>
        </a:defRPr>
      </a:lvl8pPr>
      <a:lvl9pPr marL="1828800" algn="ctr" rtl="0" fontAlgn="base">
        <a:spcBef>
          <a:spcPct val="0"/>
        </a:spcBef>
        <a:spcAft>
          <a:spcPct val="0"/>
        </a:spcAft>
        <a:defRPr sz="3200" b="1">
          <a:solidFill>
            <a:srgbClr val="000000"/>
          </a:solidFill>
          <a:latin typeface="Verdana" pitchFamily="34" charset="0"/>
          <a:ea typeface="微软雅黑" pitchFamily="34" charset="-122"/>
        </a:defRPr>
      </a:lvl9pPr>
    </p:titleStyle>
    <p:bodyStyle>
      <a:lvl1pPr marL="342900" indent="-342900" algn="l" rtl="0" eaLnBrk="0" fontAlgn="base" hangingPunct="0">
        <a:lnSpc>
          <a:spcPct val="150000"/>
        </a:lnSpc>
        <a:spcBef>
          <a:spcPct val="20000"/>
        </a:spcBef>
        <a:spcAft>
          <a:spcPct val="0"/>
        </a:spcAft>
        <a:buClr>
          <a:srgbClr val="000000"/>
        </a:buClr>
        <a:buFont typeface="Wingdings 2" panose="05020102010507070707" pitchFamily="18" charset="2"/>
        <a:buChar char="d"/>
        <a:defRPr sz="3200" b="1">
          <a:solidFill>
            <a:srgbClr val="000000"/>
          </a:solidFill>
          <a:latin typeface="+mn-lt"/>
          <a:ea typeface="+mn-ea"/>
          <a:cs typeface="+mn-cs"/>
        </a:defRPr>
      </a:lvl1pPr>
      <a:lvl2pPr marL="742950" indent="-285750" algn="l" rtl="0" eaLnBrk="0" fontAlgn="base" hangingPunct="0">
        <a:lnSpc>
          <a:spcPct val="150000"/>
        </a:lnSpc>
        <a:spcBef>
          <a:spcPct val="20000"/>
        </a:spcBef>
        <a:spcAft>
          <a:spcPct val="0"/>
        </a:spcAft>
        <a:buClr>
          <a:srgbClr val="000000"/>
        </a:buClr>
        <a:buFont typeface="Wingdings 2" panose="05020102010507070707" pitchFamily="18" charset="2"/>
        <a:buChar char="è"/>
        <a:defRPr sz="2800" b="1">
          <a:solidFill>
            <a:srgbClr val="000000"/>
          </a:solidFill>
          <a:latin typeface="+mn-lt"/>
          <a:ea typeface="+mn-ea"/>
        </a:defRPr>
      </a:lvl2pPr>
      <a:lvl3pPr marL="1143000" indent="-228600" algn="l" rtl="0" eaLnBrk="0" fontAlgn="base" hangingPunct="0">
        <a:lnSpc>
          <a:spcPct val="150000"/>
        </a:lnSpc>
        <a:spcBef>
          <a:spcPct val="20000"/>
        </a:spcBef>
        <a:spcAft>
          <a:spcPct val="0"/>
        </a:spcAft>
        <a:buClr>
          <a:srgbClr val="000000"/>
        </a:buClr>
        <a:buFont typeface="Wingdings 2" panose="05020102010507070707" pitchFamily="18" charset="2"/>
        <a:buChar char="í"/>
        <a:defRPr sz="2400" b="1">
          <a:solidFill>
            <a:srgbClr val="000000"/>
          </a:solidFill>
          <a:latin typeface="Arial" charset="0"/>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nformatik.uni-trier.de/~ley/db/conf/p2p/p2p2005lncs.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wmf"/><Relationship Id="rId7"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20.wmf"/><Relationship Id="rId7"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7.wmf"/><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mailto:SETI@home"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mailto:SETI@home"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30C44EEE-7EF1-4573-BA53-50ED9F7FBE65}"/>
              </a:ext>
            </a:extLst>
          </p:cNvPr>
          <p:cNvSpPr>
            <a:spLocks noChangeArrowheads="1"/>
          </p:cNvSpPr>
          <p:nvPr/>
        </p:nvSpPr>
        <p:spPr bwMode="auto">
          <a:xfrm>
            <a:off x="468313" y="838200"/>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zh-CN" altLang="en-US" sz="4000" dirty="0">
                <a:latin typeface="Verdana" pitchFamily="34" charset="0"/>
                <a:ea typeface="微软雅黑" pitchFamily="34" charset="-122"/>
              </a:rPr>
              <a:t>网络计算模式</a:t>
            </a:r>
          </a:p>
        </p:txBody>
      </p:sp>
      <p:sp>
        <p:nvSpPr>
          <p:cNvPr id="1623045" name="Rectangle 5">
            <a:extLst>
              <a:ext uri="{FF2B5EF4-FFF2-40B4-BE49-F238E27FC236}">
                <a16:creationId xmlns:a16="http://schemas.microsoft.com/office/drawing/2014/main" id="{EB5F1D95-7BA7-4A09-9935-96E0ADB33103}"/>
              </a:ext>
            </a:extLst>
          </p:cNvPr>
          <p:cNvSpPr>
            <a:spLocks noChangeArrowheads="1"/>
          </p:cNvSpPr>
          <p:nvPr/>
        </p:nvSpPr>
        <p:spPr bwMode="auto">
          <a:xfrm>
            <a:off x="1331913" y="2205038"/>
            <a:ext cx="7056437" cy="40322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概述</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企业计算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网格计算和云计算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a:t>
            </a: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P2P</a:t>
            </a:r>
            <a:r>
              <a:rPr kumimoji="1" lang="zh-CN" altLang="en-US" sz="3600" dirty="0">
                <a:solidFill>
                  <a:srgbClr val="FF0000"/>
                </a:solidFill>
                <a:effectLst>
                  <a:outerShdw blurRad="38100" dist="38100" dir="2700000" algn="tl">
                    <a:srgbClr val="C0C0C0"/>
                  </a:outerShdw>
                </a:effectLst>
                <a:latin typeface="方正姚体" pitchFamily="2" charset="-122"/>
                <a:ea typeface="方正姚体" pitchFamily="2" charset="-122"/>
              </a:rPr>
              <a:t>网络、</a:t>
            </a: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CDN</a:t>
            </a:r>
            <a:r>
              <a:rPr kumimoji="1" lang="zh-CN" altLang="en-US" sz="3600" dirty="0">
                <a:solidFill>
                  <a:srgbClr val="FF0000"/>
                </a:solidFill>
                <a:effectLst>
                  <a:outerShdw blurRad="38100" dist="38100" dir="2700000" algn="tl">
                    <a:srgbClr val="C0C0C0"/>
                  </a:outerShdw>
                </a:effectLst>
                <a:latin typeface="方正姚体" pitchFamily="2" charset="-122"/>
                <a:ea typeface="方正姚体" pitchFamily="2" charset="-122"/>
              </a:rPr>
              <a:t>网络和物联网</a:t>
            </a:r>
            <a:endPar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社会计算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9576B208-E011-4716-9C12-D16D33D46BE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Napster</a:t>
            </a:r>
            <a:r>
              <a:rPr lang="zh-CN" altLang="en-US" sz="2000" b="0"/>
              <a:t>运行原理</a:t>
            </a:r>
            <a:endParaRPr lang="en-US" altLang="zh-CN" sz="2000" b="0"/>
          </a:p>
          <a:p>
            <a:pPr>
              <a:buFont typeface="Wingdings" panose="05000000000000000000" pitchFamily="2" charset="2"/>
              <a:buNone/>
            </a:pPr>
            <a:r>
              <a:rPr lang="en-US" altLang="zh-CN" sz="2000" b="0"/>
              <a:t>	</a:t>
            </a:r>
          </a:p>
          <a:p>
            <a:pPr lvl="1"/>
            <a:endParaRPr lang="en-US" altLang="zh-CN" sz="2000" b="0"/>
          </a:p>
          <a:p>
            <a:pPr lvl="1"/>
            <a:endParaRPr lang="en-US" altLang="zh-CN" sz="2000" b="0"/>
          </a:p>
          <a:p>
            <a:pPr lvl="1">
              <a:buFont typeface="Wingdings 2" panose="05020102010507070707" pitchFamily="18" charset="2"/>
              <a:buNone/>
            </a:pPr>
            <a:endParaRPr lang="en-US" altLang="zh-CN" sz="2000" b="0"/>
          </a:p>
          <a:p>
            <a:pPr lvl="1"/>
            <a:endParaRPr lang="en-US" altLang="zh-CN" sz="2000" b="0"/>
          </a:p>
          <a:p>
            <a:pPr lvl="1"/>
            <a:r>
              <a:rPr lang="en-US" altLang="zh-CN" sz="2000" b="0"/>
              <a:t>Napster</a:t>
            </a:r>
            <a:r>
              <a:rPr lang="zh-CN" altLang="en-US" sz="2000" b="0"/>
              <a:t>是众所周知的音乐交换系统。每个节点登录到服务器上并发送它们的文件清单，发布查询到服务器上查找哪些节点是它们拥有的想要的文件，并直接与目标节点连接下载文件。</a:t>
            </a:r>
          </a:p>
          <a:p>
            <a:pPr lvl="1"/>
            <a:endParaRPr lang="zh-CN" altLang="en-US" sz="2000" b="0"/>
          </a:p>
        </p:txBody>
      </p:sp>
      <p:sp>
        <p:nvSpPr>
          <p:cNvPr id="12291" name="Rectangle 5">
            <a:extLst>
              <a:ext uri="{FF2B5EF4-FFF2-40B4-BE49-F238E27FC236}">
                <a16:creationId xmlns:a16="http://schemas.microsoft.com/office/drawing/2014/main" id="{F1A7D42F-71AD-47E6-AF8C-AC49D8AAD35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12292" name="Picture 4">
            <a:extLst>
              <a:ext uri="{FF2B5EF4-FFF2-40B4-BE49-F238E27FC236}">
                <a16:creationId xmlns:a16="http://schemas.microsoft.com/office/drawing/2014/main" id="{6933C77F-960B-43A0-9706-842BBFE01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2060575"/>
            <a:ext cx="660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9B9A71B-4EB2-44C9-BF56-E83AB719C5F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Napster</a:t>
            </a:r>
            <a:r>
              <a:rPr lang="zh-CN" altLang="en-US" sz="2000" b="0"/>
              <a:t>运行原理</a:t>
            </a:r>
            <a:endParaRPr lang="en-US" altLang="zh-CN" sz="2000" b="0"/>
          </a:p>
          <a:p>
            <a:pPr>
              <a:buFont typeface="Wingdings" panose="05000000000000000000" pitchFamily="2" charset="2"/>
              <a:buNone/>
            </a:pPr>
            <a:r>
              <a:rPr lang="en-US" altLang="zh-CN" sz="2000" b="0"/>
              <a:t>	</a:t>
            </a:r>
          </a:p>
          <a:p>
            <a:pPr lvl="1"/>
            <a:endParaRPr lang="en-US" altLang="zh-CN" sz="2000" b="0"/>
          </a:p>
          <a:p>
            <a:pPr lvl="1"/>
            <a:endParaRPr lang="en-US" altLang="zh-CN" sz="2000" b="0"/>
          </a:p>
        </p:txBody>
      </p:sp>
      <p:sp>
        <p:nvSpPr>
          <p:cNvPr id="13315" name="Rectangle 5">
            <a:extLst>
              <a:ext uri="{FF2B5EF4-FFF2-40B4-BE49-F238E27FC236}">
                <a16:creationId xmlns:a16="http://schemas.microsoft.com/office/drawing/2014/main" id="{77BEB3AE-61C3-4E5E-B12D-AD440FABC70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5" name="Group 3">
            <a:extLst>
              <a:ext uri="{FF2B5EF4-FFF2-40B4-BE49-F238E27FC236}">
                <a16:creationId xmlns:a16="http://schemas.microsoft.com/office/drawing/2014/main" id="{E26F9208-BABC-4283-9924-9334CD44040D}"/>
              </a:ext>
            </a:extLst>
          </p:cNvPr>
          <p:cNvGrpSpPr>
            <a:grpSpLocks/>
          </p:cNvGrpSpPr>
          <p:nvPr/>
        </p:nvGrpSpPr>
        <p:grpSpPr bwMode="auto">
          <a:xfrm>
            <a:off x="4359275" y="5381625"/>
            <a:ext cx="609600" cy="685800"/>
            <a:chOff x="2592" y="3120"/>
            <a:chExt cx="384" cy="432"/>
          </a:xfrm>
        </p:grpSpPr>
        <p:pic>
          <p:nvPicPr>
            <p:cNvPr id="13358" name="Picture 4">
              <a:extLst>
                <a:ext uri="{FF2B5EF4-FFF2-40B4-BE49-F238E27FC236}">
                  <a16:creationId xmlns:a16="http://schemas.microsoft.com/office/drawing/2014/main" id="{57EAC9ED-7BC2-407C-BE76-44CDBF572ED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3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59" name="Group 5">
              <a:extLst>
                <a:ext uri="{FF2B5EF4-FFF2-40B4-BE49-F238E27FC236}">
                  <a16:creationId xmlns:a16="http://schemas.microsoft.com/office/drawing/2014/main" id="{17079659-60FC-4854-8CE3-AE5C8BF9BAAB}"/>
                </a:ext>
              </a:extLst>
            </p:cNvPr>
            <p:cNvGrpSpPr>
              <a:grpSpLocks/>
            </p:cNvGrpSpPr>
            <p:nvPr/>
          </p:nvGrpSpPr>
          <p:grpSpPr bwMode="auto">
            <a:xfrm>
              <a:off x="2640" y="3120"/>
              <a:ext cx="336" cy="432"/>
              <a:chOff x="2640" y="3120"/>
              <a:chExt cx="336" cy="432"/>
            </a:xfrm>
          </p:grpSpPr>
          <p:pic>
            <p:nvPicPr>
              <p:cNvPr id="13360" name="Picture 6" descr="com">
                <a:extLst>
                  <a:ext uri="{FF2B5EF4-FFF2-40B4-BE49-F238E27FC236}">
                    <a16:creationId xmlns:a16="http://schemas.microsoft.com/office/drawing/2014/main" id="{4B4DE62F-A995-4934-AC18-798CAC55E0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3120"/>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1" name="Picture 7">
                <a:extLst>
                  <a:ext uri="{FF2B5EF4-FFF2-40B4-BE49-F238E27FC236}">
                    <a16:creationId xmlns:a16="http://schemas.microsoft.com/office/drawing/2014/main" id="{36ACC0A9-0C7F-4C14-AD4E-3C7BC4B9A59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3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62" name="Picture 8">
                <a:extLst>
                  <a:ext uri="{FF2B5EF4-FFF2-40B4-BE49-F238E27FC236}">
                    <a16:creationId xmlns:a16="http://schemas.microsoft.com/office/drawing/2014/main" id="{BFC53775-0381-4847-940C-E318DD44E1E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3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2" name="Text Box 9">
            <a:extLst>
              <a:ext uri="{FF2B5EF4-FFF2-40B4-BE49-F238E27FC236}">
                <a16:creationId xmlns:a16="http://schemas.microsoft.com/office/drawing/2014/main" id="{1322BCF3-E18B-4FB2-8150-FD6A07CCB55B}"/>
              </a:ext>
            </a:extLst>
          </p:cNvPr>
          <p:cNvSpPr txBox="1">
            <a:spLocks noChangeArrowheads="1"/>
          </p:cNvSpPr>
          <p:nvPr/>
        </p:nvSpPr>
        <p:spPr bwMode="auto">
          <a:xfrm>
            <a:off x="2163763" y="5686425"/>
            <a:ext cx="1385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FF0000"/>
                </a:solidFill>
                <a:latin typeface="Arial" panose="020B0604020202020204" pitchFamily="34" charset="0"/>
                <a:ea typeface="楷体_GB2312" pitchFamily="49" charset="-122"/>
              </a:rPr>
              <a:t>I have X!</a:t>
            </a:r>
            <a:endParaRPr lang="en-US" altLang="zh-CN" sz="2400">
              <a:solidFill>
                <a:srgbClr val="FF0000"/>
              </a:solidFill>
              <a:latin typeface="Times New Roman" panose="02020603050405020304" pitchFamily="18" charset="0"/>
              <a:ea typeface="楷体_GB2312" pitchFamily="49" charset="-122"/>
            </a:endParaRPr>
          </a:p>
        </p:txBody>
      </p:sp>
      <p:pic>
        <p:nvPicPr>
          <p:cNvPr id="13318" name="Picture 10" descr="j0223560">
            <a:extLst>
              <a:ext uri="{FF2B5EF4-FFF2-40B4-BE49-F238E27FC236}">
                <a16:creationId xmlns:a16="http://schemas.microsoft.com/office/drawing/2014/main" id="{AB0F9E0F-2FC4-4F50-9B85-178662C74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75" y="3705225"/>
            <a:ext cx="682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11">
            <a:extLst>
              <a:ext uri="{FF2B5EF4-FFF2-40B4-BE49-F238E27FC236}">
                <a16:creationId xmlns:a16="http://schemas.microsoft.com/office/drawing/2014/main" id="{45B7BBE6-07FF-4CF6-9C90-C545F84B5EF4}"/>
              </a:ext>
            </a:extLst>
          </p:cNvPr>
          <p:cNvGrpSpPr>
            <a:grpSpLocks/>
          </p:cNvGrpSpPr>
          <p:nvPr/>
        </p:nvGrpSpPr>
        <p:grpSpPr bwMode="auto">
          <a:xfrm>
            <a:off x="1692275" y="2105025"/>
            <a:ext cx="5943600" cy="3810000"/>
            <a:chOff x="912" y="1056"/>
            <a:chExt cx="3744" cy="2400"/>
          </a:xfrm>
        </p:grpSpPr>
        <p:pic>
          <p:nvPicPr>
            <p:cNvPr id="13325" name="Picture 12" descr="com">
              <a:extLst>
                <a:ext uri="{FF2B5EF4-FFF2-40B4-BE49-F238E27FC236}">
                  <a16:creationId xmlns:a16="http://schemas.microsoft.com/office/drawing/2014/main" id="{03BAE144-5827-4EBA-A4A7-5D5C292BA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56"/>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3" descr="com">
              <a:extLst>
                <a:ext uri="{FF2B5EF4-FFF2-40B4-BE49-F238E27FC236}">
                  <a16:creationId xmlns:a16="http://schemas.microsoft.com/office/drawing/2014/main" id="{8D8E33BA-05D7-4154-94DD-DA04D5EE4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056"/>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4" descr="com">
              <a:extLst>
                <a:ext uri="{FF2B5EF4-FFF2-40B4-BE49-F238E27FC236}">
                  <a16:creationId xmlns:a16="http://schemas.microsoft.com/office/drawing/2014/main" id="{978FB5E9-3BAF-4036-B771-09F7A84D0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1536"/>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15" descr="com">
              <a:extLst>
                <a:ext uri="{FF2B5EF4-FFF2-40B4-BE49-F238E27FC236}">
                  <a16:creationId xmlns:a16="http://schemas.microsoft.com/office/drawing/2014/main" id="{31F2AF1A-664D-4197-9EB5-004F79DF5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3024"/>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6" descr="com">
              <a:extLst>
                <a:ext uri="{FF2B5EF4-FFF2-40B4-BE49-F238E27FC236}">
                  <a16:creationId xmlns:a16="http://schemas.microsoft.com/office/drawing/2014/main" id="{7F6BB71A-EBBE-4B9D-A6A6-F3FB72D86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400"/>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7" descr="com">
              <a:extLst>
                <a:ext uri="{FF2B5EF4-FFF2-40B4-BE49-F238E27FC236}">
                  <a16:creationId xmlns:a16="http://schemas.microsoft.com/office/drawing/2014/main" id="{F9E82508-B2DE-4493-9819-1AA526AD5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344"/>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31" name="Group 18">
              <a:extLst>
                <a:ext uri="{FF2B5EF4-FFF2-40B4-BE49-F238E27FC236}">
                  <a16:creationId xmlns:a16="http://schemas.microsoft.com/office/drawing/2014/main" id="{7E2EDA89-D448-4D11-8CB0-D0B0645C9692}"/>
                </a:ext>
              </a:extLst>
            </p:cNvPr>
            <p:cNvGrpSpPr>
              <a:grpSpLocks/>
            </p:cNvGrpSpPr>
            <p:nvPr/>
          </p:nvGrpSpPr>
          <p:grpSpPr bwMode="auto">
            <a:xfrm>
              <a:off x="4080" y="3264"/>
              <a:ext cx="384" cy="192"/>
              <a:chOff x="2688" y="3552"/>
              <a:chExt cx="384" cy="192"/>
            </a:xfrm>
          </p:grpSpPr>
          <p:pic>
            <p:nvPicPr>
              <p:cNvPr id="13355" name="Picture 19">
                <a:extLst>
                  <a:ext uri="{FF2B5EF4-FFF2-40B4-BE49-F238E27FC236}">
                    <a16:creationId xmlns:a16="http://schemas.microsoft.com/office/drawing/2014/main" id="{E8579C1C-EEF8-4B64-8432-3DACFEDAC8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6" name="Picture 20">
                <a:extLst>
                  <a:ext uri="{FF2B5EF4-FFF2-40B4-BE49-F238E27FC236}">
                    <a16:creationId xmlns:a16="http://schemas.microsoft.com/office/drawing/2014/main" id="{B28EF539-7D75-43D7-A1ED-0544C428E00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7" name="Picture 21">
                <a:extLst>
                  <a:ext uri="{FF2B5EF4-FFF2-40B4-BE49-F238E27FC236}">
                    <a16:creationId xmlns:a16="http://schemas.microsoft.com/office/drawing/2014/main" id="{3EBC35EF-9A90-4B4C-A4B4-6FB47F1E688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32" name="Picture 22">
              <a:extLst>
                <a:ext uri="{FF2B5EF4-FFF2-40B4-BE49-F238E27FC236}">
                  <a16:creationId xmlns:a16="http://schemas.microsoft.com/office/drawing/2014/main" id="{5D9832AF-3355-4360-BCDD-AB4CC9F59F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 y="264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3" name="Picture 23">
              <a:extLst>
                <a:ext uri="{FF2B5EF4-FFF2-40B4-BE49-F238E27FC236}">
                  <a16:creationId xmlns:a16="http://schemas.microsoft.com/office/drawing/2014/main" id="{29A2C17E-FEA6-4054-B1C0-93176D38E78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4" y="264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4" name="Picture 24">
              <a:extLst>
                <a:ext uri="{FF2B5EF4-FFF2-40B4-BE49-F238E27FC236}">
                  <a16:creationId xmlns:a16="http://schemas.microsoft.com/office/drawing/2014/main" id="{34729921-B1CE-4670-8686-B1C45EC860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0" y="264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35" name="Group 25">
              <a:extLst>
                <a:ext uri="{FF2B5EF4-FFF2-40B4-BE49-F238E27FC236}">
                  <a16:creationId xmlns:a16="http://schemas.microsoft.com/office/drawing/2014/main" id="{8E2D6FD6-7642-41BD-A12E-3FF69180130E}"/>
                </a:ext>
              </a:extLst>
            </p:cNvPr>
            <p:cNvGrpSpPr>
              <a:grpSpLocks/>
            </p:cNvGrpSpPr>
            <p:nvPr/>
          </p:nvGrpSpPr>
          <p:grpSpPr bwMode="auto">
            <a:xfrm>
              <a:off x="1296" y="2640"/>
              <a:ext cx="384" cy="192"/>
              <a:chOff x="2688" y="3552"/>
              <a:chExt cx="384" cy="192"/>
            </a:xfrm>
          </p:grpSpPr>
          <p:pic>
            <p:nvPicPr>
              <p:cNvPr id="13352" name="Picture 26">
                <a:extLst>
                  <a:ext uri="{FF2B5EF4-FFF2-40B4-BE49-F238E27FC236}">
                    <a16:creationId xmlns:a16="http://schemas.microsoft.com/office/drawing/2014/main" id="{D25A5D5D-4D0C-4A8C-BBB8-9382C2721E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3" name="Picture 27">
                <a:extLst>
                  <a:ext uri="{FF2B5EF4-FFF2-40B4-BE49-F238E27FC236}">
                    <a16:creationId xmlns:a16="http://schemas.microsoft.com/office/drawing/2014/main" id="{ABD00F74-6F75-4D8D-8CFF-32CF1B3EDBD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4" name="Picture 28">
                <a:extLst>
                  <a:ext uri="{FF2B5EF4-FFF2-40B4-BE49-F238E27FC236}">
                    <a16:creationId xmlns:a16="http://schemas.microsoft.com/office/drawing/2014/main" id="{D97427A5-1BEE-4B68-A36F-3A04FB1A1AD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36" name="Picture 29">
              <a:extLst>
                <a:ext uri="{FF2B5EF4-FFF2-40B4-BE49-F238E27FC236}">
                  <a16:creationId xmlns:a16="http://schemas.microsoft.com/office/drawing/2014/main" id="{63B0DAD4-D6E3-4352-AE2D-6913E4EB7E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8" y="1776"/>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7" name="Picture 30">
              <a:extLst>
                <a:ext uri="{FF2B5EF4-FFF2-40B4-BE49-F238E27FC236}">
                  <a16:creationId xmlns:a16="http://schemas.microsoft.com/office/drawing/2014/main" id="{B6BF6FC5-B7CE-4472-8EEA-CE93FDCBF04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4" y="1776"/>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8" name="Picture 31" descr="com">
              <a:extLst>
                <a:ext uri="{FF2B5EF4-FFF2-40B4-BE49-F238E27FC236}">
                  <a16:creationId xmlns:a16="http://schemas.microsoft.com/office/drawing/2014/main" id="{B99F365A-07B4-4EEC-9B12-10A0268F9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1920"/>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32">
              <a:extLst>
                <a:ext uri="{FF2B5EF4-FFF2-40B4-BE49-F238E27FC236}">
                  <a16:creationId xmlns:a16="http://schemas.microsoft.com/office/drawing/2014/main" id="{ACECA66E-9DDA-4DC3-B1EA-1205EC51D1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 y="2160"/>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0" name="Picture 33">
              <a:extLst>
                <a:ext uri="{FF2B5EF4-FFF2-40B4-BE49-F238E27FC236}">
                  <a16:creationId xmlns:a16="http://schemas.microsoft.com/office/drawing/2014/main" id="{BF5834BB-72BD-44AF-8CFC-EB5F5460FB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2" y="158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341" name="Group 34">
              <a:extLst>
                <a:ext uri="{FF2B5EF4-FFF2-40B4-BE49-F238E27FC236}">
                  <a16:creationId xmlns:a16="http://schemas.microsoft.com/office/drawing/2014/main" id="{E7F6885D-0AE6-498D-9363-174D0E6EEBCD}"/>
                </a:ext>
              </a:extLst>
            </p:cNvPr>
            <p:cNvGrpSpPr>
              <a:grpSpLocks/>
            </p:cNvGrpSpPr>
            <p:nvPr/>
          </p:nvGrpSpPr>
          <p:grpSpPr bwMode="auto">
            <a:xfrm>
              <a:off x="4032" y="1056"/>
              <a:ext cx="384" cy="192"/>
              <a:chOff x="2688" y="3552"/>
              <a:chExt cx="384" cy="192"/>
            </a:xfrm>
          </p:grpSpPr>
          <p:pic>
            <p:nvPicPr>
              <p:cNvPr id="13349" name="Picture 35">
                <a:extLst>
                  <a:ext uri="{FF2B5EF4-FFF2-40B4-BE49-F238E27FC236}">
                    <a16:creationId xmlns:a16="http://schemas.microsoft.com/office/drawing/2014/main" id="{B9714D34-DE24-49EC-981D-29C4763E86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0" name="Picture 36">
                <a:extLst>
                  <a:ext uri="{FF2B5EF4-FFF2-40B4-BE49-F238E27FC236}">
                    <a16:creationId xmlns:a16="http://schemas.microsoft.com/office/drawing/2014/main" id="{F0860654-29F8-4160-84F1-61CA260BAF2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51" name="Picture 37">
                <a:extLst>
                  <a:ext uri="{FF2B5EF4-FFF2-40B4-BE49-F238E27FC236}">
                    <a16:creationId xmlns:a16="http://schemas.microsoft.com/office/drawing/2014/main" id="{EC5ABC99-DD08-4B85-8F13-7AD25C4FBF3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42" name="Picture 38" descr="com">
              <a:extLst>
                <a:ext uri="{FF2B5EF4-FFF2-40B4-BE49-F238E27FC236}">
                  <a16:creationId xmlns:a16="http://schemas.microsoft.com/office/drawing/2014/main" id="{24414028-3636-4D28-B26F-C27722773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1104"/>
              <a:ext cx="240" cy="224"/>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3" name="Picture 39">
              <a:extLst>
                <a:ext uri="{FF2B5EF4-FFF2-40B4-BE49-F238E27FC236}">
                  <a16:creationId xmlns:a16="http://schemas.microsoft.com/office/drawing/2014/main" id="{8BB9AA62-7C3E-4DD6-9C70-C32329E783D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12" y="13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4" name="Picture 40">
              <a:extLst>
                <a:ext uri="{FF2B5EF4-FFF2-40B4-BE49-F238E27FC236}">
                  <a16:creationId xmlns:a16="http://schemas.microsoft.com/office/drawing/2014/main" id="{483BEF96-90C0-471F-BA3D-F78CA90AC07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8" y="134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5" name="Picture 41">
              <a:extLst>
                <a:ext uri="{FF2B5EF4-FFF2-40B4-BE49-F238E27FC236}">
                  <a16:creationId xmlns:a16="http://schemas.microsoft.com/office/drawing/2014/main" id="{30DBD116-DCFC-4D96-9810-00A8414E352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8" y="158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6" name="Picture 42">
              <a:extLst>
                <a:ext uri="{FF2B5EF4-FFF2-40B4-BE49-F238E27FC236}">
                  <a16:creationId xmlns:a16="http://schemas.microsoft.com/office/drawing/2014/main" id="{1FD98C1E-36DE-4CFE-A8A3-E8CC83BC86B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6" y="1296"/>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7" name="Picture 43">
              <a:extLst>
                <a:ext uri="{FF2B5EF4-FFF2-40B4-BE49-F238E27FC236}">
                  <a16:creationId xmlns:a16="http://schemas.microsoft.com/office/drawing/2014/main" id="{62429DE6-3E96-4418-ADF0-518E1406ABE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0" y="1056"/>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8" name="Picture 44">
              <a:extLst>
                <a:ext uri="{FF2B5EF4-FFF2-40B4-BE49-F238E27FC236}">
                  <a16:creationId xmlns:a16="http://schemas.microsoft.com/office/drawing/2014/main" id="{02CD5DAB-9754-453D-B634-4CE9F8DC798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4" y="1584"/>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8" name="Group 45">
            <a:extLst>
              <a:ext uri="{FF2B5EF4-FFF2-40B4-BE49-F238E27FC236}">
                <a16:creationId xmlns:a16="http://schemas.microsoft.com/office/drawing/2014/main" id="{FFBE4E62-7199-486E-AB0F-8E7917CD1E57}"/>
              </a:ext>
            </a:extLst>
          </p:cNvPr>
          <p:cNvGrpSpPr>
            <a:grpSpLocks/>
          </p:cNvGrpSpPr>
          <p:nvPr/>
        </p:nvGrpSpPr>
        <p:grpSpPr bwMode="auto">
          <a:xfrm>
            <a:off x="3444875" y="4391025"/>
            <a:ext cx="1295400" cy="990600"/>
            <a:chOff x="2016" y="2496"/>
            <a:chExt cx="816" cy="624"/>
          </a:xfrm>
        </p:grpSpPr>
        <p:sp>
          <p:nvSpPr>
            <p:cNvPr id="13323" name="Line 46">
              <a:extLst>
                <a:ext uri="{FF2B5EF4-FFF2-40B4-BE49-F238E27FC236}">
                  <a16:creationId xmlns:a16="http://schemas.microsoft.com/office/drawing/2014/main" id="{3840AED6-B397-42BF-9C1C-91FAB633C67F}"/>
                </a:ext>
              </a:extLst>
            </p:cNvPr>
            <p:cNvSpPr>
              <a:spLocks noChangeShapeType="1"/>
            </p:cNvSpPr>
            <p:nvPr/>
          </p:nvSpPr>
          <p:spPr bwMode="auto">
            <a:xfrm flipV="1">
              <a:off x="2688" y="2496"/>
              <a:ext cx="144"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Rectangle 47">
              <a:extLst>
                <a:ext uri="{FF2B5EF4-FFF2-40B4-BE49-F238E27FC236}">
                  <a16:creationId xmlns:a16="http://schemas.microsoft.com/office/drawing/2014/main" id="{8D44D93A-83A3-4D60-AD45-F298327734CF}"/>
                </a:ext>
              </a:extLst>
            </p:cNvPr>
            <p:cNvSpPr>
              <a:spLocks noChangeArrowheads="1"/>
            </p:cNvSpPr>
            <p:nvPr/>
          </p:nvSpPr>
          <p:spPr bwMode="auto">
            <a:xfrm>
              <a:off x="2016" y="2640"/>
              <a:ext cx="7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accent2"/>
                  </a:solidFill>
                  <a:latin typeface="Arial" panose="020B0604020202020204" pitchFamily="34" charset="0"/>
                  <a:ea typeface="楷体_GB2312" pitchFamily="49" charset="-122"/>
                </a:rPr>
                <a:t>Publish</a:t>
              </a:r>
            </a:p>
          </p:txBody>
        </p:sp>
      </p:grpSp>
      <p:sp>
        <p:nvSpPr>
          <p:cNvPr id="51" name="Rectangle 48">
            <a:extLst>
              <a:ext uri="{FF2B5EF4-FFF2-40B4-BE49-F238E27FC236}">
                <a16:creationId xmlns:a16="http://schemas.microsoft.com/office/drawing/2014/main" id="{7AA046C8-DE36-4CFA-A2F1-EDA7F5A1CA61}"/>
              </a:ext>
            </a:extLst>
          </p:cNvPr>
          <p:cNvSpPr>
            <a:spLocks noChangeArrowheads="1"/>
          </p:cNvSpPr>
          <p:nvPr/>
        </p:nvSpPr>
        <p:spPr bwMode="auto">
          <a:xfrm>
            <a:off x="4816475" y="3019425"/>
            <a:ext cx="1595438"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insert(X,</a:t>
            </a:r>
          </a:p>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  1.2.3.4)</a:t>
            </a:r>
          </a:p>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a:t>
            </a:r>
          </a:p>
        </p:txBody>
      </p:sp>
      <p:sp>
        <p:nvSpPr>
          <p:cNvPr id="52" name="Rectangle 49">
            <a:extLst>
              <a:ext uri="{FF2B5EF4-FFF2-40B4-BE49-F238E27FC236}">
                <a16:creationId xmlns:a16="http://schemas.microsoft.com/office/drawing/2014/main" id="{C31F736A-04D4-4251-A5C6-F2BAC2F4598A}"/>
              </a:ext>
            </a:extLst>
          </p:cNvPr>
          <p:cNvSpPr>
            <a:spLocks noChangeArrowheads="1"/>
          </p:cNvSpPr>
          <p:nvPr/>
        </p:nvSpPr>
        <p:spPr bwMode="auto">
          <a:xfrm>
            <a:off x="3749675" y="6067425"/>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1.2.3.4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51" grpId="0" animBg="1" autoUpdateAnimBg="0"/>
      <p:bldP spid="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05769CC3-D691-448E-BCE0-4F542AAF4A0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Napster</a:t>
            </a:r>
            <a:r>
              <a:rPr lang="zh-CN" altLang="en-US" sz="2000" b="0"/>
              <a:t>运行原理</a:t>
            </a:r>
            <a:endParaRPr lang="en-US" altLang="zh-CN" sz="2000" b="0"/>
          </a:p>
          <a:p>
            <a:pPr>
              <a:buFont typeface="Wingdings" panose="05000000000000000000" pitchFamily="2" charset="2"/>
              <a:buNone/>
            </a:pPr>
            <a:r>
              <a:rPr lang="en-US" altLang="zh-CN" sz="2000" b="0"/>
              <a:t>	</a:t>
            </a:r>
          </a:p>
          <a:p>
            <a:pPr lvl="1"/>
            <a:endParaRPr lang="en-US" altLang="zh-CN" sz="2000" b="0"/>
          </a:p>
          <a:p>
            <a:pPr lvl="1"/>
            <a:endParaRPr lang="en-US" altLang="zh-CN" sz="2000" b="0"/>
          </a:p>
        </p:txBody>
      </p:sp>
      <p:sp>
        <p:nvSpPr>
          <p:cNvPr id="14339" name="Rectangle 5">
            <a:extLst>
              <a:ext uri="{FF2B5EF4-FFF2-40B4-BE49-F238E27FC236}">
                <a16:creationId xmlns:a16="http://schemas.microsoft.com/office/drawing/2014/main" id="{9855F65A-B998-41B0-99BC-C6E666189758}"/>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14340" name="Picture 3" descr="com">
            <a:extLst>
              <a:ext uri="{FF2B5EF4-FFF2-40B4-BE49-F238E27FC236}">
                <a16:creationId xmlns:a16="http://schemas.microsoft.com/office/drawing/2014/main" id="{9C1112B3-D116-4E9D-BB5B-43D8BE256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950" y="21986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descr="com">
            <a:extLst>
              <a:ext uri="{FF2B5EF4-FFF2-40B4-BE49-F238E27FC236}">
                <a16:creationId xmlns:a16="http://schemas.microsoft.com/office/drawing/2014/main" id="{226C7D9C-53FC-423A-A445-C8E767FAA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150" y="21986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m">
            <a:extLst>
              <a:ext uri="{FF2B5EF4-FFF2-40B4-BE49-F238E27FC236}">
                <a16:creationId xmlns:a16="http://schemas.microsoft.com/office/drawing/2014/main" id="{87FA96A3-BEBD-4A3B-B60A-C03F12685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0" y="29606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com">
            <a:extLst>
              <a:ext uri="{FF2B5EF4-FFF2-40B4-BE49-F238E27FC236}">
                <a16:creationId xmlns:a16="http://schemas.microsoft.com/office/drawing/2014/main" id="{59BE1086-608A-425A-82EB-286363C42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350" y="53228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descr="com">
            <a:extLst>
              <a:ext uri="{FF2B5EF4-FFF2-40B4-BE49-F238E27FC236}">
                <a16:creationId xmlns:a16="http://schemas.microsoft.com/office/drawing/2014/main" id="{BCF14B5D-74D8-470B-BA3F-654D5753B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50" y="54752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8" descr="com">
            <a:extLst>
              <a:ext uri="{FF2B5EF4-FFF2-40B4-BE49-F238E27FC236}">
                <a16:creationId xmlns:a16="http://schemas.microsoft.com/office/drawing/2014/main" id="{A389D776-A846-474B-AB14-97C1686C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43322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9" descr="com">
            <a:extLst>
              <a:ext uri="{FF2B5EF4-FFF2-40B4-BE49-F238E27FC236}">
                <a16:creationId xmlns:a16="http://schemas.microsoft.com/office/drawing/2014/main" id="{A3F72B67-5AE0-4558-8DB7-DFE586C36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550" y="26558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0">
            <a:extLst>
              <a:ext uri="{FF2B5EF4-FFF2-40B4-BE49-F238E27FC236}">
                <a16:creationId xmlns:a16="http://schemas.microsoft.com/office/drawing/2014/main" id="{BD23CB80-E771-4B8F-A22D-9329EE51BCA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9950" y="5856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8" name="Picture 11">
            <a:extLst>
              <a:ext uri="{FF2B5EF4-FFF2-40B4-BE49-F238E27FC236}">
                <a16:creationId xmlns:a16="http://schemas.microsoft.com/office/drawing/2014/main" id="{229BCC58-E795-4F5D-9644-8FF3D8BC6E6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2350" y="5856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9" name="Picture 12">
            <a:extLst>
              <a:ext uri="{FF2B5EF4-FFF2-40B4-BE49-F238E27FC236}">
                <a16:creationId xmlns:a16="http://schemas.microsoft.com/office/drawing/2014/main" id="{AA92998C-6ED2-47D7-98D8-1BD0B46D18B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750" y="5856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50" name="Group 13">
            <a:extLst>
              <a:ext uri="{FF2B5EF4-FFF2-40B4-BE49-F238E27FC236}">
                <a16:creationId xmlns:a16="http://schemas.microsoft.com/office/drawing/2014/main" id="{E217FFF2-8EFA-49D4-915C-22F0A648C512}"/>
              </a:ext>
            </a:extLst>
          </p:cNvPr>
          <p:cNvGrpSpPr>
            <a:grpSpLocks/>
          </p:cNvGrpSpPr>
          <p:nvPr/>
        </p:nvGrpSpPr>
        <p:grpSpPr bwMode="auto">
          <a:xfrm>
            <a:off x="7042150" y="5703888"/>
            <a:ext cx="609600" cy="304800"/>
            <a:chOff x="2688" y="3552"/>
            <a:chExt cx="384" cy="192"/>
          </a:xfrm>
        </p:grpSpPr>
        <p:pic>
          <p:nvPicPr>
            <p:cNvPr id="14388" name="Picture 14">
              <a:extLst>
                <a:ext uri="{FF2B5EF4-FFF2-40B4-BE49-F238E27FC236}">
                  <a16:creationId xmlns:a16="http://schemas.microsoft.com/office/drawing/2014/main" id="{46165E38-13DF-4473-BE21-BB4B6B3FA84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9" name="Picture 15">
              <a:extLst>
                <a:ext uri="{FF2B5EF4-FFF2-40B4-BE49-F238E27FC236}">
                  <a16:creationId xmlns:a16="http://schemas.microsoft.com/office/drawing/2014/main" id="{D2D6695B-4194-4022-8B59-B3C93849986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90" name="Picture 16">
              <a:extLst>
                <a:ext uri="{FF2B5EF4-FFF2-40B4-BE49-F238E27FC236}">
                  <a16:creationId xmlns:a16="http://schemas.microsoft.com/office/drawing/2014/main" id="{08E3D860-3CC3-4C7B-9879-2E8542EBD35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351" name="Picture 17">
            <a:extLst>
              <a:ext uri="{FF2B5EF4-FFF2-40B4-BE49-F238E27FC236}">
                <a16:creationId xmlns:a16="http://schemas.microsoft.com/office/drawing/2014/main" id="{ED845A3B-11F1-4D3D-821B-78ECAC29714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5350" y="4713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2" name="Picture 18">
            <a:extLst>
              <a:ext uri="{FF2B5EF4-FFF2-40B4-BE49-F238E27FC236}">
                <a16:creationId xmlns:a16="http://schemas.microsoft.com/office/drawing/2014/main" id="{D4DD1A1F-787A-407A-955B-3DCEA99EEC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7750" y="4713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3" name="Picture 19">
            <a:extLst>
              <a:ext uri="{FF2B5EF4-FFF2-40B4-BE49-F238E27FC236}">
                <a16:creationId xmlns:a16="http://schemas.microsoft.com/office/drawing/2014/main" id="{393DCF7D-0BB0-4E60-BBD7-18C4CC49C48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70150" y="4713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54" name="Group 20">
            <a:extLst>
              <a:ext uri="{FF2B5EF4-FFF2-40B4-BE49-F238E27FC236}">
                <a16:creationId xmlns:a16="http://schemas.microsoft.com/office/drawing/2014/main" id="{C23DCC30-AE65-4F0E-A109-09CD68E23968}"/>
              </a:ext>
            </a:extLst>
          </p:cNvPr>
          <p:cNvGrpSpPr>
            <a:grpSpLocks/>
          </p:cNvGrpSpPr>
          <p:nvPr/>
        </p:nvGrpSpPr>
        <p:grpSpPr bwMode="auto">
          <a:xfrm>
            <a:off x="2622550" y="4713288"/>
            <a:ext cx="609600" cy="304800"/>
            <a:chOff x="2688" y="3552"/>
            <a:chExt cx="384" cy="192"/>
          </a:xfrm>
        </p:grpSpPr>
        <p:pic>
          <p:nvPicPr>
            <p:cNvPr id="14385" name="Picture 21">
              <a:extLst>
                <a:ext uri="{FF2B5EF4-FFF2-40B4-BE49-F238E27FC236}">
                  <a16:creationId xmlns:a16="http://schemas.microsoft.com/office/drawing/2014/main" id="{0CD030F7-BD63-418A-9F1C-F5B93BED386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6" name="Picture 22">
              <a:extLst>
                <a:ext uri="{FF2B5EF4-FFF2-40B4-BE49-F238E27FC236}">
                  <a16:creationId xmlns:a16="http://schemas.microsoft.com/office/drawing/2014/main" id="{0F6BD24A-9AE7-4D8B-98FB-1193B0D1DE0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7" name="Picture 23">
              <a:extLst>
                <a:ext uri="{FF2B5EF4-FFF2-40B4-BE49-F238E27FC236}">
                  <a16:creationId xmlns:a16="http://schemas.microsoft.com/office/drawing/2014/main" id="{3A26E2FA-D397-4CB5-A78A-12DA4BC24F3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355" name="Picture 24">
            <a:extLst>
              <a:ext uri="{FF2B5EF4-FFF2-40B4-BE49-F238E27FC236}">
                <a16:creationId xmlns:a16="http://schemas.microsoft.com/office/drawing/2014/main" id="{5AD5C477-6D10-4BD4-8FA3-5EC58C88B33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99350" y="33416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6" name="Picture 25">
            <a:extLst>
              <a:ext uri="{FF2B5EF4-FFF2-40B4-BE49-F238E27FC236}">
                <a16:creationId xmlns:a16="http://schemas.microsoft.com/office/drawing/2014/main" id="{0E4D01F3-ECD0-4E5D-B3B6-C8B7330E39D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51750" y="33416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7" name="Picture 26" descr="com">
            <a:extLst>
              <a:ext uri="{FF2B5EF4-FFF2-40B4-BE49-F238E27FC236}">
                <a16:creationId xmlns:a16="http://schemas.microsoft.com/office/drawing/2014/main" id="{AE5CE8B4-F939-4736-80BD-420774C2A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950" y="35702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27">
            <a:extLst>
              <a:ext uri="{FF2B5EF4-FFF2-40B4-BE49-F238E27FC236}">
                <a16:creationId xmlns:a16="http://schemas.microsoft.com/office/drawing/2014/main" id="{C4EBD680-41E1-44B8-9F3F-D4BAF5D540F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18350" y="39512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9" name="Picture 28">
            <a:extLst>
              <a:ext uri="{FF2B5EF4-FFF2-40B4-BE49-F238E27FC236}">
                <a16:creationId xmlns:a16="http://schemas.microsoft.com/office/drawing/2014/main" id="{6CB39A19-B36C-4CFF-9C04-0BBC9780B71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12950" y="30368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60" name="Group 29">
            <a:extLst>
              <a:ext uri="{FF2B5EF4-FFF2-40B4-BE49-F238E27FC236}">
                <a16:creationId xmlns:a16="http://schemas.microsoft.com/office/drawing/2014/main" id="{92E29619-6A9E-4787-8135-FAE501EB5FE7}"/>
              </a:ext>
            </a:extLst>
          </p:cNvPr>
          <p:cNvGrpSpPr>
            <a:grpSpLocks/>
          </p:cNvGrpSpPr>
          <p:nvPr/>
        </p:nvGrpSpPr>
        <p:grpSpPr bwMode="auto">
          <a:xfrm>
            <a:off x="6965950" y="2198688"/>
            <a:ext cx="609600" cy="304800"/>
            <a:chOff x="2688" y="3552"/>
            <a:chExt cx="384" cy="192"/>
          </a:xfrm>
        </p:grpSpPr>
        <p:pic>
          <p:nvPicPr>
            <p:cNvPr id="14382" name="Picture 30">
              <a:extLst>
                <a:ext uri="{FF2B5EF4-FFF2-40B4-BE49-F238E27FC236}">
                  <a16:creationId xmlns:a16="http://schemas.microsoft.com/office/drawing/2014/main" id="{EAA38528-3D39-4E5D-B198-22DB2630419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3" name="Picture 31">
              <a:extLst>
                <a:ext uri="{FF2B5EF4-FFF2-40B4-BE49-F238E27FC236}">
                  <a16:creationId xmlns:a16="http://schemas.microsoft.com/office/drawing/2014/main" id="{38B6E511-4F8D-4A06-8520-3EA6AE9BE82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4" name="Picture 32">
              <a:extLst>
                <a:ext uri="{FF2B5EF4-FFF2-40B4-BE49-F238E27FC236}">
                  <a16:creationId xmlns:a16="http://schemas.microsoft.com/office/drawing/2014/main" id="{62B387D2-ED9B-4E25-BAFF-526BED7720F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361" name="Picture 33" descr="com">
            <a:extLst>
              <a:ext uri="{FF2B5EF4-FFF2-40B4-BE49-F238E27FC236}">
                <a16:creationId xmlns:a16="http://schemas.microsoft.com/office/drawing/2014/main" id="{90ACEF5C-6EAE-4791-9520-D40D232BA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550" y="227488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2" name="Picture 34">
            <a:extLst>
              <a:ext uri="{FF2B5EF4-FFF2-40B4-BE49-F238E27FC236}">
                <a16:creationId xmlns:a16="http://schemas.microsoft.com/office/drawing/2014/main" id="{E89B25BF-497F-4A38-8985-AAFBD712067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17950" y="26558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3" name="Picture 35">
            <a:extLst>
              <a:ext uri="{FF2B5EF4-FFF2-40B4-BE49-F238E27FC236}">
                <a16:creationId xmlns:a16="http://schemas.microsoft.com/office/drawing/2014/main" id="{E87B7023-2037-4DC8-9482-38C50CA6C25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0350" y="26558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4" name="Picture 36">
            <a:extLst>
              <a:ext uri="{FF2B5EF4-FFF2-40B4-BE49-F238E27FC236}">
                <a16:creationId xmlns:a16="http://schemas.microsoft.com/office/drawing/2014/main" id="{5529947A-FA65-481B-B12B-6631C04F8CC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5350" y="30368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5" name="Picture 37">
            <a:extLst>
              <a:ext uri="{FF2B5EF4-FFF2-40B4-BE49-F238E27FC236}">
                <a16:creationId xmlns:a16="http://schemas.microsoft.com/office/drawing/2014/main" id="{954BC612-787E-4076-88A8-BB05A35710B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0550" y="25796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6" name="Picture 38">
            <a:extLst>
              <a:ext uri="{FF2B5EF4-FFF2-40B4-BE49-F238E27FC236}">
                <a16:creationId xmlns:a16="http://schemas.microsoft.com/office/drawing/2014/main" id="{B1C56D16-FCF4-4836-BA75-AAA16C1D04B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3150" y="21986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 Box 39">
            <a:extLst>
              <a:ext uri="{FF2B5EF4-FFF2-40B4-BE49-F238E27FC236}">
                <a16:creationId xmlns:a16="http://schemas.microsoft.com/office/drawing/2014/main" id="{437104DF-5DA3-432A-9C27-26A669AE7D42}"/>
              </a:ext>
            </a:extLst>
          </p:cNvPr>
          <p:cNvSpPr txBox="1">
            <a:spLocks noChangeArrowheads="1"/>
          </p:cNvSpPr>
          <p:nvPr/>
        </p:nvSpPr>
        <p:spPr bwMode="auto">
          <a:xfrm>
            <a:off x="2317750" y="5780088"/>
            <a:ext cx="231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FF0000"/>
                </a:solidFill>
                <a:latin typeface="Arial" panose="020B0604020202020204" pitchFamily="34" charset="0"/>
                <a:ea typeface="楷体_GB2312" pitchFamily="49" charset="-122"/>
              </a:rPr>
              <a:t>Where is file A?</a:t>
            </a:r>
            <a:endParaRPr lang="en-US" altLang="zh-CN" sz="2400">
              <a:solidFill>
                <a:srgbClr val="FF0000"/>
              </a:solidFill>
              <a:latin typeface="Times New Roman" panose="02020603050405020304" pitchFamily="18" charset="0"/>
              <a:ea typeface="楷体_GB2312" pitchFamily="49" charset="-122"/>
            </a:endParaRPr>
          </a:p>
        </p:txBody>
      </p:sp>
      <p:pic>
        <p:nvPicPr>
          <p:cNvPr id="14368" name="Picture 40" descr="j0223560">
            <a:extLst>
              <a:ext uri="{FF2B5EF4-FFF2-40B4-BE49-F238E27FC236}">
                <a16:creationId xmlns:a16="http://schemas.microsoft.com/office/drawing/2014/main" id="{3153B366-5BDA-4CCC-829F-48282814C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550" y="3798888"/>
            <a:ext cx="682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9" name="Picture 41">
            <a:extLst>
              <a:ext uri="{FF2B5EF4-FFF2-40B4-BE49-F238E27FC236}">
                <a16:creationId xmlns:a16="http://schemas.microsoft.com/office/drawing/2014/main" id="{34A69C77-46A2-4B79-B3E3-49CB8C062A7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7750" y="3036888"/>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 name="Group 42">
            <a:extLst>
              <a:ext uri="{FF2B5EF4-FFF2-40B4-BE49-F238E27FC236}">
                <a16:creationId xmlns:a16="http://schemas.microsoft.com/office/drawing/2014/main" id="{9E023117-9D09-457F-984B-FF49487052DD}"/>
              </a:ext>
            </a:extLst>
          </p:cNvPr>
          <p:cNvGrpSpPr>
            <a:grpSpLocks/>
          </p:cNvGrpSpPr>
          <p:nvPr/>
        </p:nvGrpSpPr>
        <p:grpSpPr bwMode="auto">
          <a:xfrm>
            <a:off x="3917950" y="4484688"/>
            <a:ext cx="1143000" cy="990600"/>
            <a:chOff x="2112" y="2256"/>
            <a:chExt cx="720" cy="624"/>
          </a:xfrm>
        </p:grpSpPr>
        <p:sp>
          <p:nvSpPr>
            <p:cNvPr id="14380" name="Line 43">
              <a:extLst>
                <a:ext uri="{FF2B5EF4-FFF2-40B4-BE49-F238E27FC236}">
                  <a16:creationId xmlns:a16="http://schemas.microsoft.com/office/drawing/2014/main" id="{536DBF34-3C11-49D0-AF1B-C0409D2EE182}"/>
                </a:ext>
              </a:extLst>
            </p:cNvPr>
            <p:cNvSpPr>
              <a:spLocks noChangeShapeType="1"/>
            </p:cNvSpPr>
            <p:nvPr/>
          </p:nvSpPr>
          <p:spPr bwMode="auto">
            <a:xfrm flipV="1">
              <a:off x="2688" y="2256"/>
              <a:ext cx="144"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Rectangle 44">
              <a:extLst>
                <a:ext uri="{FF2B5EF4-FFF2-40B4-BE49-F238E27FC236}">
                  <a16:creationId xmlns:a16="http://schemas.microsoft.com/office/drawing/2014/main" id="{5A4C16D8-56FB-4D17-8AA7-26D01A7BBE0E}"/>
                </a:ext>
              </a:extLst>
            </p:cNvPr>
            <p:cNvSpPr>
              <a:spLocks noChangeArrowheads="1"/>
            </p:cNvSpPr>
            <p:nvPr/>
          </p:nvSpPr>
          <p:spPr bwMode="auto">
            <a:xfrm>
              <a:off x="2112" y="240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accent2"/>
                  </a:solidFill>
                  <a:latin typeface="Arial" panose="020B0604020202020204" pitchFamily="34" charset="0"/>
                  <a:ea typeface="楷体_GB2312" pitchFamily="49" charset="-122"/>
                </a:rPr>
                <a:t>Query</a:t>
              </a:r>
            </a:p>
          </p:txBody>
        </p:sp>
      </p:grpSp>
      <p:grpSp>
        <p:nvGrpSpPr>
          <p:cNvPr id="95" name="Group 45">
            <a:extLst>
              <a:ext uri="{FF2B5EF4-FFF2-40B4-BE49-F238E27FC236}">
                <a16:creationId xmlns:a16="http://schemas.microsoft.com/office/drawing/2014/main" id="{2B3F8616-7D6A-456A-9F54-CADD05AD02BC}"/>
              </a:ext>
            </a:extLst>
          </p:cNvPr>
          <p:cNvGrpSpPr>
            <a:grpSpLocks/>
          </p:cNvGrpSpPr>
          <p:nvPr/>
        </p:nvGrpSpPr>
        <p:grpSpPr bwMode="auto">
          <a:xfrm>
            <a:off x="4984750" y="4560888"/>
            <a:ext cx="1117600" cy="914400"/>
            <a:chOff x="2784" y="2304"/>
            <a:chExt cx="704" cy="576"/>
          </a:xfrm>
        </p:grpSpPr>
        <p:sp>
          <p:nvSpPr>
            <p:cNvPr id="14378" name="Line 46">
              <a:extLst>
                <a:ext uri="{FF2B5EF4-FFF2-40B4-BE49-F238E27FC236}">
                  <a16:creationId xmlns:a16="http://schemas.microsoft.com/office/drawing/2014/main" id="{49AE182D-7527-45F7-B622-0EFFCF52D417}"/>
                </a:ext>
              </a:extLst>
            </p:cNvPr>
            <p:cNvSpPr>
              <a:spLocks noChangeShapeType="1"/>
            </p:cNvSpPr>
            <p:nvPr/>
          </p:nvSpPr>
          <p:spPr bwMode="auto">
            <a:xfrm flipV="1">
              <a:off x="2784" y="2304"/>
              <a:ext cx="144" cy="576"/>
            </a:xfrm>
            <a:prstGeom prst="line">
              <a:avLst/>
            </a:prstGeom>
            <a:noFill/>
            <a:ln w="38100">
              <a:solidFill>
                <a:srgbClr val="00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Rectangle 47">
              <a:extLst>
                <a:ext uri="{FF2B5EF4-FFF2-40B4-BE49-F238E27FC236}">
                  <a16:creationId xmlns:a16="http://schemas.microsoft.com/office/drawing/2014/main" id="{C84A46C8-142E-483C-BC2F-8F50CF9EE008}"/>
                </a:ext>
              </a:extLst>
            </p:cNvPr>
            <p:cNvSpPr>
              <a:spLocks noChangeArrowheads="1"/>
            </p:cNvSpPr>
            <p:nvPr/>
          </p:nvSpPr>
          <p:spPr bwMode="auto">
            <a:xfrm>
              <a:off x="2880" y="2400"/>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FF00"/>
                  </a:solidFill>
                  <a:latin typeface="Arial" panose="020B0604020202020204" pitchFamily="34" charset="0"/>
                  <a:ea typeface="楷体_GB2312" pitchFamily="49" charset="-122"/>
                </a:rPr>
                <a:t>Reply</a:t>
              </a:r>
            </a:p>
          </p:txBody>
        </p:sp>
      </p:grpSp>
      <p:sp>
        <p:nvSpPr>
          <p:cNvPr id="98" name="Rectangle 48">
            <a:extLst>
              <a:ext uri="{FF2B5EF4-FFF2-40B4-BE49-F238E27FC236}">
                <a16:creationId xmlns:a16="http://schemas.microsoft.com/office/drawing/2014/main" id="{B60B955C-E642-4BA2-B234-9941FB2307F3}"/>
              </a:ext>
            </a:extLst>
          </p:cNvPr>
          <p:cNvSpPr>
            <a:spLocks noChangeArrowheads="1"/>
          </p:cNvSpPr>
          <p:nvPr/>
        </p:nvSpPr>
        <p:spPr bwMode="auto">
          <a:xfrm>
            <a:off x="5137150" y="3113088"/>
            <a:ext cx="1595438"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search(A)</a:t>
            </a:r>
          </a:p>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--&gt;</a:t>
            </a:r>
          </a:p>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4.3.2.1</a:t>
            </a:r>
          </a:p>
        </p:txBody>
      </p:sp>
      <p:grpSp>
        <p:nvGrpSpPr>
          <p:cNvPr id="99" name="Group 49">
            <a:extLst>
              <a:ext uri="{FF2B5EF4-FFF2-40B4-BE49-F238E27FC236}">
                <a16:creationId xmlns:a16="http://schemas.microsoft.com/office/drawing/2014/main" id="{DEF596BD-67B7-40D9-946F-382439793D55}"/>
              </a:ext>
            </a:extLst>
          </p:cNvPr>
          <p:cNvGrpSpPr>
            <a:grpSpLocks/>
          </p:cNvGrpSpPr>
          <p:nvPr/>
        </p:nvGrpSpPr>
        <p:grpSpPr bwMode="auto">
          <a:xfrm>
            <a:off x="2622550" y="3113088"/>
            <a:ext cx="2057400" cy="2514600"/>
            <a:chOff x="1296" y="1632"/>
            <a:chExt cx="1296" cy="1584"/>
          </a:xfrm>
        </p:grpSpPr>
        <p:sp>
          <p:nvSpPr>
            <p:cNvPr id="14375" name="Line 50">
              <a:extLst>
                <a:ext uri="{FF2B5EF4-FFF2-40B4-BE49-F238E27FC236}">
                  <a16:creationId xmlns:a16="http://schemas.microsoft.com/office/drawing/2014/main" id="{6856F97C-8788-4B0E-B869-67DF46F7C003}"/>
                </a:ext>
              </a:extLst>
            </p:cNvPr>
            <p:cNvSpPr>
              <a:spLocks noChangeShapeType="1"/>
            </p:cNvSpPr>
            <p:nvPr/>
          </p:nvSpPr>
          <p:spPr bwMode="auto">
            <a:xfrm flipH="1" flipV="1">
              <a:off x="1344" y="1632"/>
              <a:ext cx="1248" cy="1536"/>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Text Box 51">
              <a:extLst>
                <a:ext uri="{FF2B5EF4-FFF2-40B4-BE49-F238E27FC236}">
                  <a16:creationId xmlns:a16="http://schemas.microsoft.com/office/drawing/2014/main" id="{FA4F68BB-C61C-4D7E-B6C2-DCAB9BE866D0}"/>
                </a:ext>
              </a:extLst>
            </p:cNvPr>
            <p:cNvSpPr txBox="1">
              <a:spLocks noChangeArrowheads="1"/>
            </p:cNvSpPr>
            <p:nvPr/>
          </p:nvSpPr>
          <p:spPr bwMode="auto">
            <a:xfrm>
              <a:off x="1824" y="2016"/>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hlink"/>
                  </a:solidFill>
                  <a:latin typeface="Arial" panose="020B0604020202020204" pitchFamily="34" charset="0"/>
                  <a:ea typeface="楷体_GB2312" pitchFamily="49" charset="-122"/>
                </a:rPr>
                <a:t>Fetch</a:t>
              </a:r>
            </a:p>
          </p:txBody>
        </p:sp>
        <p:sp>
          <p:nvSpPr>
            <p:cNvPr id="14377" name="Line 52">
              <a:extLst>
                <a:ext uri="{FF2B5EF4-FFF2-40B4-BE49-F238E27FC236}">
                  <a16:creationId xmlns:a16="http://schemas.microsoft.com/office/drawing/2014/main" id="{BAC86B9C-786C-4E8A-BE22-82E6616F9F96}"/>
                </a:ext>
              </a:extLst>
            </p:cNvPr>
            <p:cNvSpPr>
              <a:spLocks noChangeShapeType="1"/>
            </p:cNvSpPr>
            <p:nvPr/>
          </p:nvSpPr>
          <p:spPr bwMode="auto">
            <a:xfrm>
              <a:off x="1296" y="1728"/>
              <a:ext cx="1248" cy="1488"/>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Rectangle 53">
            <a:extLst>
              <a:ext uri="{FF2B5EF4-FFF2-40B4-BE49-F238E27FC236}">
                <a16:creationId xmlns:a16="http://schemas.microsoft.com/office/drawing/2014/main" id="{30FC8E9D-F18F-43E8-8D2A-F4D8E29229CF}"/>
              </a:ext>
            </a:extLst>
          </p:cNvPr>
          <p:cNvSpPr>
            <a:spLocks noChangeArrowheads="1"/>
          </p:cNvSpPr>
          <p:nvPr/>
        </p:nvSpPr>
        <p:spPr bwMode="auto">
          <a:xfrm>
            <a:off x="1631950" y="2198688"/>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0066"/>
                </a:solidFill>
                <a:latin typeface="Arial" panose="020B0604020202020204" pitchFamily="34" charset="0"/>
                <a:ea typeface="楷体_GB2312" pitchFamily="49" charset="-122"/>
              </a:rPr>
              <a:t>4.3.2.1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9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3"/>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utoUpdateAnimBg="0"/>
      <p:bldP spid="98" grpId="0" animBg="1" autoUpdateAnimBg="0"/>
      <p:bldP spid="1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8E4A12A9-31DE-4C72-92C7-D6B151711D0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从计算模式的发展来理解</a:t>
            </a:r>
            <a:r>
              <a:rPr lang="en-US" altLang="zh-CN" sz="2000" b="0"/>
              <a:t>P2P</a:t>
            </a:r>
            <a:r>
              <a:rPr lang="zh-CN" altLang="en-US" sz="2000" b="0"/>
              <a:t>的必然性。</a:t>
            </a:r>
          </a:p>
          <a:p>
            <a:pPr lvl="1"/>
            <a:r>
              <a:rPr lang="zh-CN" altLang="en-US" sz="2000" b="0"/>
              <a:t>主机终端计算模式</a:t>
            </a:r>
            <a:endParaRPr lang="en-US" altLang="zh-CN" sz="2000" b="0"/>
          </a:p>
          <a:p>
            <a:pPr lvl="1"/>
            <a:r>
              <a:rPr lang="en-US" altLang="zh-CN" sz="2000" b="0"/>
              <a:t>C/S</a:t>
            </a:r>
            <a:r>
              <a:rPr lang="zh-CN" altLang="en-US" sz="2000" b="0"/>
              <a:t>计算模式</a:t>
            </a:r>
            <a:endParaRPr lang="en-US" altLang="zh-CN" sz="2000" b="0"/>
          </a:p>
          <a:p>
            <a:pPr lvl="1"/>
            <a:r>
              <a:rPr lang="en-US" altLang="zh-CN" sz="2000" b="0"/>
              <a:t>B/S</a:t>
            </a:r>
            <a:r>
              <a:rPr lang="zh-CN" altLang="en-US" sz="2000" b="0"/>
              <a:t>计算模式</a:t>
            </a:r>
            <a:endParaRPr lang="en-US" altLang="zh-CN" sz="2000" b="0"/>
          </a:p>
          <a:p>
            <a:pPr lvl="1"/>
            <a:r>
              <a:rPr lang="en-US" altLang="zh-CN" sz="2000" b="0"/>
              <a:t>P2P</a:t>
            </a:r>
            <a:r>
              <a:rPr lang="zh-CN" altLang="en-US" sz="2000" b="0"/>
              <a:t>计算模式</a:t>
            </a:r>
          </a:p>
          <a:p>
            <a:pPr lvl="1"/>
            <a:endParaRPr lang="zh-CN" altLang="en-US" sz="2000" b="0"/>
          </a:p>
        </p:txBody>
      </p:sp>
      <p:sp>
        <p:nvSpPr>
          <p:cNvPr id="15363" name="Rectangle 5">
            <a:extLst>
              <a:ext uri="{FF2B5EF4-FFF2-40B4-BE49-F238E27FC236}">
                <a16:creationId xmlns:a16="http://schemas.microsoft.com/office/drawing/2014/main" id="{A8009B8E-51E7-4B4E-9800-42F993BEFE3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A2958E7E-099E-4735-8E46-CAF5FC2E586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主机终端计算模式</a:t>
            </a:r>
            <a:endParaRPr lang="en-US" altLang="zh-CN" sz="2000" b="0"/>
          </a:p>
          <a:p>
            <a:pPr lvl="1"/>
            <a:endParaRPr lang="zh-CN" altLang="en-US" sz="2000" b="0"/>
          </a:p>
        </p:txBody>
      </p:sp>
      <p:sp>
        <p:nvSpPr>
          <p:cNvPr id="16387" name="Rectangle 5">
            <a:extLst>
              <a:ext uri="{FF2B5EF4-FFF2-40B4-BE49-F238E27FC236}">
                <a16:creationId xmlns:a16="http://schemas.microsoft.com/office/drawing/2014/main" id="{B21FF6A1-BE66-4F76-A7D4-8AC2EF8E29C8}"/>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16388" name="Rectangle 3">
            <a:extLst>
              <a:ext uri="{FF2B5EF4-FFF2-40B4-BE49-F238E27FC236}">
                <a16:creationId xmlns:a16="http://schemas.microsoft.com/office/drawing/2014/main" id="{E4120C14-B4C6-4570-AF0D-87061D9579EE}"/>
              </a:ext>
            </a:extLst>
          </p:cNvPr>
          <p:cNvSpPr>
            <a:spLocks noChangeArrowheads="1"/>
          </p:cNvSpPr>
          <p:nvPr/>
        </p:nvSpPr>
        <p:spPr bwMode="auto">
          <a:xfrm>
            <a:off x="1676400" y="4727575"/>
            <a:ext cx="5791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389" name="Rectangle 4">
            <a:extLst>
              <a:ext uri="{FF2B5EF4-FFF2-40B4-BE49-F238E27FC236}">
                <a16:creationId xmlns:a16="http://schemas.microsoft.com/office/drawing/2014/main" id="{FB8F47AF-0BAB-4792-B9D7-D3906284080E}"/>
              </a:ext>
            </a:extLst>
          </p:cNvPr>
          <p:cNvSpPr>
            <a:spLocks noChangeArrowheads="1"/>
          </p:cNvSpPr>
          <p:nvPr/>
        </p:nvSpPr>
        <p:spPr bwMode="auto">
          <a:xfrm>
            <a:off x="7467600" y="44227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390" name="Rectangle 5">
            <a:extLst>
              <a:ext uri="{FF2B5EF4-FFF2-40B4-BE49-F238E27FC236}">
                <a16:creationId xmlns:a16="http://schemas.microsoft.com/office/drawing/2014/main" id="{FEE8E63F-1671-447D-B614-68A1B25CC0F4}"/>
              </a:ext>
            </a:extLst>
          </p:cNvPr>
          <p:cNvSpPr>
            <a:spLocks noChangeArrowheads="1"/>
          </p:cNvSpPr>
          <p:nvPr/>
        </p:nvSpPr>
        <p:spPr bwMode="auto">
          <a:xfrm>
            <a:off x="1676400" y="43465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391" name="AutoShape 6">
            <a:extLst>
              <a:ext uri="{FF2B5EF4-FFF2-40B4-BE49-F238E27FC236}">
                <a16:creationId xmlns:a16="http://schemas.microsoft.com/office/drawing/2014/main" id="{3B5ABA4B-90BD-41C3-B49F-A2C3CB362A45}"/>
              </a:ext>
            </a:extLst>
          </p:cNvPr>
          <p:cNvSpPr>
            <a:spLocks noChangeArrowheads="1"/>
          </p:cNvSpPr>
          <p:nvPr/>
        </p:nvSpPr>
        <p:spPr bwMode="auto">
          <a:xfrm>
            <a:off x="228600" y="41941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AutoShape 7">
            <a:extLst>
              <a:ext uri="{FF2B5EF4-FFF2-40B4-BE49-F238E27FC236}">
                <a16:creationId xmlns:a16="http://schemas.microsoft.com/office/drawing/2014/main" id="{AA17BF42-C7B0-492E-88F4-DD422D6C9B93}"/>
              </a:ext>
            </a:extLst>
          </p:cNvPr>
          <p:cNvSpPr>
            <a:spLocks noChangeArrowheads="1"/>
          </p:cNvSpPr>
          <p:nvPr/>
        </p:nvSpPr>
        <p:spPr bwMode="auto">
          <a:xfrm>
            <a:off x="6019800" y="42703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AutoShape 8">
            <a:extLst>
              <a:ext uri="{FF2B5EF4-FFF2-40B4-BE49-F238E27FC236}">
                <a16:creationId xmlns:a16="http://schemas.microsoft.com/office/drawing/2014/main" id="{D4EBF0F8-D62F-4196-9FA1-4ACA55884DBC}"/>
              </a:ext>
            </a:extLst>
          </p:cNvPr>
          <p:cNvSpPr>
            <a:spLocks noChangeArrowheads="1"/>
          </p:cNvSpPr>
          <p:nvPr/>
        </p:nvSpPr>
        <p:spPr bwMode="auto">
          <a:xfrm>
            <a:off x="7315200" y="4879975"/>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394" name="Line 9">
            <a:extLst>
              <a:ext uri="{FF2B5EF4-FFF2-40B4-BE49-F238E27FC236}">
                <a16:creationId xmlns:a16="http://schemas.microsoft.com/office/drawing/2014/main" id="{1B87467D-F1F4-43D4-8A72-E6F59EA028B0}"/>
              </a:ext>
            </a:extLst>
          </p:cNvPr>
          <p:cNvSpPr>
            <a:spLocks noChangeShapeType="1"/>
          </p:cNvSpPr>
          <p:nvPr/>
        </p:nvSpPr>
        <p:spPr bwMode="auto">
          <a:xfrm>
            <a:off x="4572000" y="44227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395" name="Group 10">
            <a:extLst>
              <a:ext uri="{FF2B5EF4-FFF2-40B4-BE49-F238E27FC236}">
                <a16:creationId xmlns:a16="http://schemas.microsoft.com/office/drawing/2014/main" id="{3A66D423-9A85-4F00-BAE3-CDD8065C61B0}"/>
              </a:ext>
            </a:extLst>
          </p:cNvPr>
          <p:cNvGrpSpPr>
            <a:grpSpLocks/>
          </p:cNvGrpSpPr>
          <p:nvPr/>
        </p:nvGrpSpPr>
        <p:grpSpPr bwMode="auto">
          <a:xfrm>
            <a:off x="7162800" y="3051175"/>
            <a:ext cx="762000" cy="1066800"/>
            <a:chOff x="4320" y="1968"/>
            <a:chExt cx="480" cy="672"/>
          </a:xfrm>
        </p:grpSpPr>
        <p:sp>
          <p:nvSpPr>
            <p:cNvPr id="16408" name="AutoShape 11">
              <a:extLst>
                <a:ext uri="{FF2B5EF4-FFF2-40B4-BE49-F238E27FC236}">
                  <a16:creationId xmlns:a16="http://schemas.microsoft.com/office/drawing/2014/main" id="{856B7562-80DB-42D9-9852-D66A1A850B9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409" name="AutoShape 12">
              <a:extLst>
                <a:ext uri="{FF2B5EF4-FFF2-40B4-BE49-F238E27FC236}">
                  <a16:creationId xmlns:a16="http://schemas.microsoft.com/office/drawing/2014/main" id="{6981B1FC-D9B9-4149-A815-4E7D375F0DF9}"/>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6396" name="Rectangle 13">
            <a:extLst>
              <a:ext uri="{FF2B5EF4-FFF2-40B4-BE49-F238E27FC236}">
                <a16:creationId xmlns:a16="http://schemas.microsoft.com/office/drawing/2014/main" id="{104E1959-3CCA-44BF-A639-11A63A45336A}"/>
              </a:ext>
            </a:extLst>
          </p:cNvPr>
          <p:cNvSpPr>
            <a:spLocks noChangeArrowheads="1"/>
          </p:cNvSpPr>
          <p:nvPr/>
        </p:nvSpPr>
        <p:spPr bwMode="auto">
          <a:xfrm>
            <a:off x="6629400" y="22129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主机端</a:t>
            </a:r>
          </a:p>
        </p:txBody>
      </p:sp>
      <p:grpSp>
        <p:nvGrpSpPr>
          <p:cNvPr id="16397" name="Group 14">
            <a:extLst>
              <a:ext uri="{FF2B5EF4-FFF2-40B4-BE49-F238E27FC236}">
                <a16:creationId xmlns:a16="http://schemas.microsoft.com/office/drawing/2014/main" id="{8DA45811-B7CF-406A-B73F-387AC537027A}"/>
              </a:ext>
            </a:extLst>
          </p:cNvPr>
          <p:cNvGrpSpPr>
            <a:grpSpLocks/>
          </p:cNvGrpSpPr>
          <p:nvPr/>
        </p:nvGrpSpPr>
        <p:grpSpPr bwMode="auto">
          <a:xfrm>
            <a:off x="1676400" y="3889375"/>
            <a:ext cx="152400" cy="228600"/>
            <a:chOff x="4320" y="1968"/>
            <a:chExt cx="480" cy="672"/>
          </a:xfrm>
        </p:grpSpPr>
        <p:sp>
          <p:nvSpPr>
            <p:cNvPr id="16406" name="AutoShape 15">
              <a:extLst>
                <a:ext uri="{FF2B5EF4-FFF2-40B4-BE49-F238E27FC236}">
                  <a16:creationId xmlns:a16="http://schemas.microsoft.com/office/drawing/2014/main" id="{484A9CF1-0B00-4D13-88E7-3CEA455143E3}"/>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407" name="AutoShape 16">
              <a:extLst>
                <a:ext uri="{FF2B5EF4-FFF2-40B4-BE49-F238E27FC236}">
                  <a16:creationId xmlns:a16="http://schemas.microsoft.com/office/drawing/2014/main" id="{00354FF0-AAEC-40C3-BBF0-52C2C0E42ADA}"/>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6398" name="Rectangle 17">
            <a:extLst>
              <a:ext uri="{FF2B5EF4-FFF2-40B4-BE49-F238E27FC236}">
                <a16:creationId xmlns:a16="http://schemas.microsoft.com/office/drawing/2014/main" id="{336D6EF3-B31F-4580-A478-70E7D2D31AC4}"/>
              </a:ext>
            </a:extLst>
          </p:cNvPr>
          <p:cNvSpPr>
            <a:spLocks noChangeArrowheads="1"/>
          </p:cNvSpPr>
          <p:nvPr/>
        </p:nvSpPr>
        <p:spPr bwMode="auto">
          <a:xfrm>
            <a:off x="838200" y="20605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终端</a:t>
            </a:r>
          </a:p>
        </p:txBody>
      </p:sp>
      <p:grpSp>
        <p:nvGrpSpPr>
          <p:cNvPr id="16399" name="Group 18">
            <a:extLst>
              <a:ext uri="{FF2B5EF4-FFF2-40B4-BE49-F238E27FC236}">
                <a16:creationId xmlns:a16="http://schemas.microsoft.com/office/drawing/2014/main" id="{5811362B-30DC-4D32-9D74-4141B86FA93F}"/>
              </a:ext>
            </a:extLst>
          </p:cNvPr>
          <p:cNvGrpSpPr>
            <a:grpSpLocks/>
          </p:cNvGrpSpPr>
          <p:nvPr/>
        </p:nvGrpSpPr>
        <p:grpSpPr bwMode="auto">
          <a:xfrm>
            <a:off x="2057400" y="3889375"/>
            <a:ext cx="152400" cy="228600"/>
            <a:chOff x="4320" y="1968"/>
            <a:chExt cx="480" cy="672"/>
          </a:xfrm>
        </p:grpSpPr>
        <p:sp>
          <p:nvSpPr>
            <p:cNvPr id="16404" name="AutoShape 19">
              <a:extLst>
                <a:ext uri="{FF2B5EF4-FFF2-40B4-BE49-F238E27FC236}">
                  <a16:creationId xmlns:a16="http://schemas.microsoft.com/office/drawing/2014/main" id="{02BCB5B8-DC30-4297-855C-C6BE3CAE9162}"/>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405" name="AutoShape 20">
              <a:extLst>
                <a:ext uri="{FF2B5EF4-FFF2-40B4-BE49-F238E27FC236}">
                  <a16:creationId xmlns:a16="http://schemas.microsoft.com/office/drawing/2014/main" id="{3294DBF2-CB7A-49AE-827A-5A80F4FD4267}"/>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6400" name="Group 21">
            <a:extLst>
              <a:ext uri="{FF2B5EF4-FFF2-40B4-BE49-F238E27FC236}">
                <a16:creationId xmlns:a16="http://schemas.microsoft.com/office/drawing/2014/main" id="{7F18BEBC-DCF0-42C1-B9F3-6B2B61766210}"/>
              </a:ext>
            </a:extLst>
          </p:cNvPr>
          <p:cNvGrpSpPr>
            <a:grpSpLocks/>
          </p:cNvGrpSpPr>
          <p:nvPr/>
        </p:nvGrpSpPr>
        <p:grpSpPr bwMode="auto">
          <a:xfrm>
            <a:off x="1295400" y="3889375"/>
            <a:ext cx="152400" cy="228600"/>
            <a:chOff x="4320" y="1968"/>
            <a:chExt cx="480" cy="672"/>
          </a:xfrm>
        </p:grpSpPr>
        <p:sp>
          <p:nvSpPr>
            <p:cNvPr id="16402" name="AutoShape 22">
              <a:extLst>
                <a:ext uri="{FF2B5EF4-FFF2-40B4-BE49-F238E27FC236}">
                  <a16:creationId xmlns:a16="http://schemas.microsoft.com/office/drawing/2014/main" id="{C67A61EF-1ED6-442D-9519-0887E6AD6CD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6403" name="AutoShape 23">
              <a:extLst>
                <a:ext uri="{FF2B5EF4-FFF2-40B4-BE49-F238E27FC236}">
                  <a16:creationId xmlns:a16="http://schemas.microsoft.com/office/drawing/2014/main" id="{1578724A-79BD-4C96-95AA-DFD5FBC18085}"/>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6401" name="Rectangle 24">
            <a:extLst>
              <a:ext uri="{FF2B5EF4-FFF2-40B4-BE49-F238E27FC236}">
                <a16:creationId xmlns:a16="http://schemas.microsoft.com/office/drawing/2014/main" id="{0B6B5DFA-531D-49BF-B7E5-6FEA99983910}"/>
              </a:ext>
            </a:extLst>
          </p:cNvPr>
          <p:cNvSpPr>
            <a:spLocks noChangeArrowheads="1"/>
          </p:cNvSpPr>
          <p:nvPr/>
        </p:nvSpPr>
        <p:spPr bwMode="auto">
          <a:xfrm>
            <a:off x="6705600" y="55657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C8F0688-B6E5-4637-A57B-0B529F1D482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随着时间的发展</a:t>
            </a:r>
            <a:endParaRPr lang="en-US" altLang="zh-CN" sz="2000" b="0"/>
          </a:p>
          <a:p>
            <a:pPr lvl="1"/>
            <a:endParaRPr lang="zh-CN" altLang="en-US" sz="2000" b="0"/>
          </a:p>
        </p:txBody>
      </p:sp>
      <p:sp>
        <p:nvSpPr>
          <p:cNvPr id="17411" name="Rectangle 5">
            <a:extLst>
              <a:ext uri="{FF2B5EF4-FFF2-40B4-BE49-F238E27FC236}">
                <a16:creationId xmlns:a16="http://schemas.microsoft.com/office/drawing/2014/main" id="{087BED5E-EE49-4D97-B6BF-DB19EC3C454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17412" name="Rectangle 3">
            <a:extLst>
              <a:ext uri="{FF2B5EF4-FFF2-40B4-BE49-F238E27FC236}">
                <a16:creationId xmlns:a16="http://schemas.microsoft.com/office/drawing/2014/main" id="{12029F8F-929D-48B0-9919-27D25D1CC069}"/>
              </a:ext>
            </a:extLst>
          </p:cNvPr>
          <p:cNvSpPr>
            <a:spLocks noChangeArrowheads="1"/>
          </p:cNvSpPr>
          <p:nvPr/>
        </p:nvSpPr>
        <p:spPr bwMode="auto">
          <a:xfrm>
            <a:off x="7467600" y="3694113"/>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13" name="Rectangle 4">
            <a:extLst>
              <a:ext uri="{FF2B5EF4-FFF2-40B4-BE49-F238E27FC236}">
                <a16:creationId xmlns:a16="http://schemas.microsoft.com/office/drawing/2014/main" id="{7A52FD48-7605-45C8-A8CD-0F7CA8731F34}"/>
              </a:ext>
            </a:extLst>
          </p:cNvPr>
          <p:cNvSpPr>
            <a:spLocks noChangeArrowheads="1"/>
          </p:cNvSpPr>
          <p:nvPr/>
        </p:nvSpPr>
        <p:spPr bwMode="auto">
          <a:xfrm>
            <a:off x="1676400" y="4760913"/>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14" name="AutoShape 5">
            <a:extLst>
              <a:ext uri="{FF2B5EF4-FFF2-40B4-BE49-F238E27FC236}">
                <a16:creationId xmlns:a16="http://schemas.microsoft.com/office/drawing/2014/main" id="{3C6D6794-7769-4E0D-A551-743CE5DE6066}"/>
              </a:ext>
            </a:extLst>
          </p:cNvPr>
          <p:cNvSpPr>
            <a:spLocks noChangeArrowheads="1"/>
          </p:cNvSpPr>
          <p:nvPr/>
        </p:nvSpPr>
        <p:spPr bwMode="auto">
          <a:xfrm>
            <a:off x="228600" y="4608513"/>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AutoShape 6">
            <a:extLst>
              <a:ext uri="{FF2B5EF4-FFF2-40B4-BE49-F238E27FC236}">
                <a16:creationId xmlns:a16="http://schemas.microsoft.com/office/drawing/2014/main" id="{73EF1636-5942-4FCB-A6D7-440D76485917}"/>
              </a:ext>
            </a:extLst>
          </p:cNvPr>
          <p:cNvSpPr>
            <a:spLocks noChangeArrowheads="1"/>
          </p:cNvSpPr>
          <p:nvPr/>
        </p:nvSpPr>
        <p:spPr bwMode="auto">
          <a:xfrm>
            <a:off x="6019800" y="3541713"/>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AutoShape 7">
            <a:extLst>
              <a:ext uri="{FF2B5EF4-FFF2-40B4-BE49-F238E27FC236}">
                <a16:creationId xmlns:a16="http://schemas.microsoft.com/office/drawing/2014/main" id="{4D572D5E-4B48-474B-925E-9F52811B61F4}"/>
              </a:ext>
            </a:extLst>
          </p:cNvPr>
          <p:cNvSpPr>
            <a:spLocks noChangeArrowheads="1"/>
          </p:cNvSpPr>
          <p:nvPr/>
        </p:nvSpPr>
        <p:spPr bwMode="auto">
          <a:xfrm>
            <a:off x="7315200" y="4151313"/>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17" name="Line 8">
            <a:extLst>
              <a:ext uri="{FF2B5EF4-FFF2-40B4-BE49-F238E27FC236}">
                <a16:creationId xmlns:a16="http://schemas.microsoft.com/office/drawing/2014/main" id="{52166E8A-24B7-498A-9829-73D28D07C8F6}"/>
              </a:ext>
            </a:extLst>
          </p:cNvPr>
          <p:cNvSpPr>
            <a:spLocks noChangeShapeType="1"/>
          </p:cNvSpPr>
          <p:nvPr/>
        </p:nvSpPr>
        <p:spPr bwMode="auto">
          <a:xfrm>
            <a:off x="4572000" y="422751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418" name="Group 9">
            <a:extLst>
              <a:ext uri="{FF2B5EF4-FFF2-40B4-BE49-F238E27FC236}">
                <a16:creationId xmlns:a16="http://schemas.microsoft.com/office/drawing/2014/main" id="{1C5C0D51-AB0A-4497-9701-2711B3F61AB9}"/>
              </a:ext>
            </a:extLst>
          </p:cNvPr>
          <p:cNvGrpSpPr>
            <a:grpSpLocks/>
          </p:cNvGrpSpPr>
          <p:nvPr/>
        </p:nvGrpSpPr>
        <p:grpSpPr bwMode="auto">
          <a:xfrm>
            <a:off x="7086600" y="2322513"/>
            <a:ext cx="1143000" cy="1066800"/>
            <a:chOff x="4320" y="1968"/>
            <a:chExt cx="480" cy="672"/>
          </a:xfrm>
        </p:grpSpPr>
        <p:sp>
          <p:nvSpPr>
            <p:cNvPr id="17435" name="AutoShape 10">
              <a:extLst>
                <a:ext uri="{FF2B5EF4-FFF2-40B4-BE49-F238E27FC236}">
                  <a16:creationId xmlns:a16="http://schemas.microsoft.com/office/drawing/2014/main" id="{D04E5A83-0A66-417A-9645-507A7287F883}"/>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36" name="AutoShape 11">
              <a:extLst>
                <a:ext uri="{FF2B5EF4-FFF2-40B4-BE49-F238E27FC236}">
                  <a16:creationId xmlns:a16="http://schemas.microsoft.com/office/drawing/2014/main" id="{9EEB1144-1651-419A-B9D3-A29C68F93280}"/>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7419" name="Rectangle 12">
            <a:extLst>
              <a:ext uri="{FF2B5EF4-FFF2-40B4-BE49-F238E27FC236}">
                <a16:creationId xmlns:a16="http://schemas.microsoft.com/office/drawing/2014/main" id="{EE8A895D-1952-4A49-88F6-C0F311A9CE94}"/>
              </a:ext>
            </a:extLst>
          </p:cNvPr>
          <p:cNvSpPr>
            <a:spLocks noChangeArrowheads="1"/>
          </p:cNvSpPr>
          <p:nvPr/>
        </p:nvSpPr>
        <p:spPr bwMode="auto">
          <a:xfrm>
            <a:off x="6629400" y="1484313"/>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主机端</a:t>
            </a:r>
          </a:p>
        </p:txBody>
      </p:sp>
      <p:grpSp>
        <p:nvGrpSpPr>
          <p:cNvPr id="17420" name="Group 13">
            <a:extLst>
              <a:ext uri="{FF2B5EF4-FFF2-40B4-BE49-F238E27FC236}">
                <a16:creationId xmlns:a16="http://schemas.microsoft.com/office/drawing/2014/main" id="{35156E24-6B8C-433A-B2CB-11C6DEDB4943}"/>
              </a:ext>
            </a:extLst>
          </p:cNvPr>
          <p:cNvGrpSpPr>
            <a:grpSpLocks/>
          </p:cNvGrpSpPr>
          <p:nvPr/>
        </p:nvGrpSpPr>
        <p:grpSpPr bwMode="auto">
          <a:xfrm>
            <a:off x="1371600" y="3846513"/>
            <a:ext cx="304800" cy="533400"/>
            <a:chOff x="4320" y="1968"/>
            <a:chExt cx="480" cy="672"/>
          </a:xfrm>
        </p:grpSpPr>
        <p:sp>
          <p:nvSpPr>
            <p:cNvPr id="17433" name="AutoShape 14">
              <a:extLst>
                <a:ext uri="{FF2B5EF4-FFF2-40B4-BE49-F238E27FC236}">
                  <a16:creationId xmlns:a16="http://schemas.microsoft.com/office/drawing/2014/main" id="{AF0F7C45-F9D7-4AC8-8A09-4766F442364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34" name="AutoShape 15">
              <a:extLst>
                <a:ext uri="{FF2B5EF4-FFF2-40B4-BE49-F238E27FC236}">
                  <a16:creationId xmlns:a16="http://schemas.microsoft.com/office/drawing/2014/main" id="{2B138EF0-FB64-420F-8191-4C859EAED3C8}"/>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7421" name="Rectangle 16">
            <a:extLst>
              <a:ext uri="{FF2B5EF4-FFF2-40B4-BE49-F238E27FC236}">
                <a16:creationId xmlns:a16="http://schemas.microsoft.com/office/drawing/2014/main" id="{00DD3014-190A-4D8E-8221-DE03B476331F}"/>
              </a:ext>
            </a:extLst>
          </p:cNvPr>
          <p:cNvSpPr>
            <a:spLocks noChangeArrowheads="1"/>
          </p:cNvSpPr>
          <p:nvPr/>
        </p:nvSpPr>
        <p:spPr bwMode="auto">
          <a:xfrm>
            <a:off x="838200" y="2474913"/>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终端</a:t>
            </a:r>
          </a:p>
        </p:txBody>
      </p:sp>
      <p:grpSp>
        <p:nvGrpSpPr>
          <p:cNvPr id="17422" name="Group 17">
            <a:extLst>
              <a:ext uri="{FF2B5EF4-FFF2-40B4-BE49-F238E27FC236}">
                <a16:creationId xmlns:a16="http://schemas.microsoft.com/office/drawing/2014/main" id="{B3937C09-9990-418D-898B-8A29CFA92E16}"/>
              </a:ext>
            </a:extLst>
          </p:cNvPr>
          <p:cNvGrpSpPr>
            <a:grpSpLocks/>
          </p:cNvGrpSpPr>
          <p:nvPr/>
        </p:nvGrpSpPr>
        <p:grpSpPr bwMode="auto">
          <a:xfrm>
            <a:off x="1828800" y="3846513"/>
            <a:ext cx="304800" cy="533400"/>
            <a:chOff x="4320" y="1968"/>
            <a:chExt cx="480" cy="672"/>
          </a:xfrm>
        </p:grpSpPr>
        <p:sp>
          <p:nvSpPr>
            <p:cNvPr id="17431" name="AutoShape 18">
              <a:extLst>
                <a:ext uri="{FF2B5EF4-FFF2-40B4-BE49-F238E27FC236}">
                  <a16:creationId xmlns:a16="http://schemas.microsoft.com/office/drawing/2014/main" id="{FD51B806-FA37-40EE-B048-0EA22F4804D9}"/>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32" name="AutoShape 19">
              <a:extLst>
                <a:ext uri="{FF2B5EF4-FFF2-40B4-BE49-F238E27FC236}">
                  <a16:creationId xmlns:a16="http://schemas.microsoft.com/office/drawing/2014/main" id="{3D8959D5-A7EC-4A6F-9F6F-CA298095780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7423" name="Group 20">
            <a:extLst>
              <a:ext uri="{FF2B5EF4-FFF2-40B4-BE49-F238E27FC236}">
                <a16:creationId xmlns:a16="http://schemas.microsoft.com/office/drawing/2014/main" id="{BDDE70F3-5581-44F4-BE9A-C06A47455723}"/>
              </a:ext>
            </a:extLst>
          </p:cNvPr>
          <p:cNvGrpSpPr>
            <a:grpSpLocks/>
          </p:cNvGrpSpPr>
          <p:nvPr/>
        </p:nvGrpSpPr>
        <p:grpSpPr bwMode="auto">
          <a:xfrm>
            <a:off x="2286000" y="3846513"/>
            <a:ext cx="304800" cy="533400"/>
            <a:chOff x="4320" y="1968"/>
            <a:chExt cx="480" cy="672"/>
          </a:xfrm>
        </p:grpSpPr>
        <p:sp>
          <p:nvSpPr>
            <p:cNvPr id="17429" name="AutoShape 21">
              <a:extLst>
                <a:ext uri="{FF2B5EF4-FFF2-40B4-BE49-F238E27FC236}">
                  <a16:creationId xmlns:a16="http://schemas.microsoft.com/office/drawing/2014/main" id="{7ECC326B-FCFF-4A06-9DBF-A6991FE373B0}"/>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30" name="AutoShape 22">
              <a:extLst>
                <a:ext uri="{FF2B5EF4-FFF2-40B4-BE49-F238E27FC236}">
                  <a16:creationId xmlns:a16="http://schemas.microsoft.com/office/drawing/2014/main" id="{61425791-569B-43AA-B29E-ACB34382288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7424" name="Group 23">
            <a:extLst>
              <a:ext uri="{FF2B5EF4-FFF2-40B4-BE49-F238E27FC236}">
                <a16:creationId xmlns:a16="http://schemas.microsoft.com/office/drawing/2014/main" id="{672CCCB7-CCAB-40B4-913E-FD35C8E505E1}"/>
              </a:ext>
            </a:extLst>
          </p:cNvPr>
          <p:cNvGrpSpPr>
            <a:grpSpLocks/>
          </p:cNvGrpSpPr>
          <p:nvPr/>
        </p:nvGrpSpPr>
        <p:grpSpPr bwMode="auto">
          <a:xfrm>
            <a:off x="914400" y="3846513"/>
            <a:ext cx="304800" cy="533400"/>
            <a:chOff x="4320" y="1968"/>
            <a:chExt cx="480" cy="672"/>
          </a:xfrm>
        </p:grpSpPr>
        <p:sp>
          <p:nvSpPr>
            <p:cNvPr id="17427" name="AutoShape 24">
              <a:extLst>
                <a:ext uri="{FF2B5EF4-FFF2-40B4-BE49-F238E27FC236}">
                  <a16:creationId xmlns:a16="http://schemas.microsoft.com/office/drawing/2014/main" id="{23AB56A5-F183-44DC-BFAE-0CA596813E91}"/>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7428" name="AutoShape 25">
              <a:extLst>
                <a:ext uri="{FF2B5EF4-FFF2-40B4-BE49-F238E27FC236}">
                  <a16:creationId xmlns:a16="http://schemas.microsoft.com/office/drawing/2014/main" id="{0E2BFF57-AFDC-424F-9253-54AA8B6B668A}"/>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7425" name="Line 26">
            <a:extLst>
              <a:ext uri="{FF2B5EF4-FFF2-40B4-BE49-F238E27FC236}">
                <a16:creationId xmlns:a16="http://schemas.microsoft.com/office/drawing/2014/main" id="{3C9F0D50-458F-4320-A11C-6EF031AE45A2}"/>
              </a:ext>
            </a:extLst>
          </p:cNvPr>
          <p:cNvSpPr>
            <a:spLocks noChangeShapeType="1"/>
          </p:cNvSpPr>
          <p:nvPr/>
        </p:nvSpPr>
        <p:spPr bwMode="auto">
          <a:xfrm flipV="1">
            <a:off x="1752600" y="4075113"/>
            <a:ext cx="5791200" cy="1066800"/>
          </a:xfrm>
          <a:prstGeom prst="line">
            <a:avLst/>
          </a:prstGeom>
          <a:noFill/>
          <a:ln w="889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6" name="Rectangle 27">
            <a:extLst>
              <a:ext uri="{FF2B5EF4-FFF2-40B4-BE49-F238E27FC236}">
                <a16:creationId xmlns:a16="http://schemas.microsoft.com/office/drawing/2014/main" id="{7EBD6BEC-9225-4ADE-A1B9-DE887E1E20FA}"/>
              </a:ext>
            </a:extLst>
          </p:cNvPr>
          <p:cNvSpPr>
            <a:spLocks noChangeArrowheads="1"/>
          </p:cNvSpPr>
          <p:nvPr/>
        </p:nvSpPr>
        <p:spPr bwMode="auto">
          <a:xfrm>
            <a:off x="6705600" y="5446713"/>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D3A290E0-FA51-4019-8F3A-CDA5D9B986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C/S</a:t>
            </a:r>
            <a:r>
              <a:rPr lang="zh-CN" altLang="en-US" sz="2000" b="0"/>
              <a:t>计算模式</a:t>
            </a:r>
            <a:endParaRPr lang="en-US" altLang="zh-CN" sz="2000" b="0"/>
          </a:p>
          <a:p>
            <a:pPr lvl="1"/>
            <a:endParaRPr lang="zh-CN" altLang="en-US" sz="2000" b="0"/>
          </a:p>
        </p:txBody>
      </p:sp>
      <p:sp>
        <p:nvSpPr>
          <p:cNvPr id="18435" name="Rectangle 5">
            <a:extLst>
              <a:ext uri="{FF2B5EF4-FFF2-40B4-BE49-F238E27FC236}">
                <a16:creationId xmlns:a16="http://schemas.microsoft.com/office/drawing/2014/main" id="{8C5C055C-4685-4A51-BDF4-AB388AB7DEA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18436" name="Rectangle 3">
            <a:extLst>
              <a:ext uri="{FF2B5EF4-FFF2-40B4-BE49-F238E27FC236}">
                <a16:creationId xmlns:a16="http://schemas.microsoft.com/office/drawing/2014/main" id="{B1E8E22D-B9D7-4E4D-833B-85C3395BCDD7}"/>
              </a:ext>
            </a:extLst>
          </p:cNvPr>
          <p:cNvSpPr>
            <a:spLocks noChangeArrowheads="1"/>
          </p:cNvSpPr>
          <p:nvPr/>
        </p:nvSpPr>
        <p:spPr bwMode="auto">
          <a:xfrm>
            <a:off x="7467600" y="44989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37" name="Rectangle 4">
            <a:extLst>
              <a:ext uri="{FF2B5EF4-FFF2-40B4-BE49-F238E27FC236}">
                <a16:creationId xmlns:a16="http://schemas.microsoft.com/office/drawing/2014/main" id="{3F434A85-C071-4F78-861E-0040E0EE1243}"/>
              </a:ext>
            </a:extLst>
          </p:cNvPr>
          <p:cNvSpPr>
            <a:spLocks noChangeArrowheads="1"/>
          </p:cNvSpPr>
          <p:nvPr/>
        </p:nvSpPr>
        <p:spPr bwMode="auto">
          <a:xfrm>
            <a:off x="1676400" y="44989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38" name="AutoShape 5">
            <a:extLst>
              <a:ext uri="{FF2B5EF4-FFF2-40B4-BE49-F238E27FC236}">
                <a16:creationId xmlns:a16="http://schemas.microsoft.com/office/drawing/2014/main" id="{2C3DEA59-9108-43A8-9542-E2C9F6DED1C7}"/>
              </a:ext>
            </a:extLst>
          </p:cNvPr>
          <p:cNvSpPr>
            <a:spLocks noChangeArrowheads="1"/>
          </p:cNvSpPr>
          <p:nvPr/>
        </p:nvSpPr>
        <p:spPr bwMode="auto">
          <a:xfrm>
            <a:off x="228600" y="43465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utoShape 6">
            <a:extLst>
              <a:ext uri="{FF2B5EF4-FFF2-40B4-BE49-F238E27FC236}">
                <a16:creationId xmlns:a16="http://schemas.microsoft.com/office/drawing/2014/main" id="{B52D9EBA-E346-4B1F-B998-FD9481BB6AFD}"/>
              </a:ext>
            </a:extLst>
          </p:cNvPr>
          <p:cNvSpPr>
            <a:spLocks noChangeArrowheads="1"/>
          </p:cNvSpPr>
          <p:nvPr/>
        </p:nvSpPr>
        <p:spPr bwMode="auto">
          <a:xfrm>
            <a:off x="6019800" y="43465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AutoShape 7">
            <a:extLst>
              <a:ext uri="{FF2B5EF4-FFF2-40B4-BE49-F238E27FC236}">
                <a16:creationId xmlns:a16="http://schemas.microsoft.com/office/drawing/2014/main" id="{1C3C8847-09DA-41A9-9F7F-4BD72D9FA7B2}"/>
              </a:ext>
            </a:extLst>
          </p:cNvPr>
          <p:cNvSpPr>
            <a:spLocks noChangeArrowheads="1"/>
          </p:cNvSpPr>
          <p:nvPr/>
        </p:nvSpPr>
        <p:spPr bwMode="auto">
          <a:xfrm>
            <a:off x="5486400" y="4956175"/>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41" name="Line 8">
            <a:extLst>
              <a:ext uri="{FF2B5EF4-FFF2-40B4-BE49-F238E27FC236}">
                <a16:creationId xmlns:a16="http://schemas.microsoft.com/office/drawing/2014/main" id="{38E56D40-E851-418E-9A0D-E5CE83712FA7}"/>
              </a:ext>
            </a:extLst>
          </p:cNvPr>
          <p:cNvSpPr>
            <a:spLocks noChangeShapeType="1"/>
          </p:cNvSpPr>
          <p:nvPr/>
        </p:nvSpPr>
        <p:spPr bwMode="auto">
          <a:xfrm>
            <a:off x="4572000" y="44989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442" name="Group 9">
            <a:extLst>
              <a:ext uri="{FF2B5EF4-FFF2-40B4-BE49-F238E27FC236}">
                <a16:creationId xmlns:a16="http://schemas.microsoft.com/office/drawing/2014/main" id="{2926C917-8F6A-49C2-8EE7-27A2B56B9CE5}"/>
              </a:ext>
            </a:extLst>
          </p:cNvPr>
          <p:cNvGrpSpPr>
            <a:grpSpLocks/>
          </p:cNvGrpSpPr>
          <p:nvPr/>
        </p:nvGrpSpPr>
        <p:grpSpPr bwMode="auto">
          <a:xfrm>
            <a:off x="7086600" y="3127375"/>
            <a:ext cx="1143000" cy="1066800"/>
            <a:chOff x="4320" y="1968"/>
            <a:chExt cx="480" cy="672"/>
          </a:xfrm>
        </p:grpSpPr>
        <p:sp>
          <p:nvSpPr>
            <p:cNvPr id="18459" name="AutoShape 10">
              <a:extLst>
                <a:ext uri="{FF2B5EF4-FFF2-40B4-BE49-F238E27FC236}">
                  <a16:creationId xmlns:a16="http://schemas.microsoft.com/office/drawing/2014/main" id="{8F5E680C-7203-4BD9-BD48-0E4E80C4223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60" name="AutoShape 11">
              <a:extLst>
                <a:ext uri="{FF2B5EF4-FFF2-40B4-BE49-F238E27FC236}">
                  <a16:creationId xmlns:a16="http://schemas.microsoft.com/office/drawing/2014/main" id="{2CA0ABBA-D4B3-47CF-92DA-2226CA882903}"/>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8443" name="Group 12">
            <a:extLst>
              <a:ext uri="{FF2B5EF4-FFF2-40B4-BE49-F238E27FC236}">
                <a16:creationId xmlns:a16="http://schemas.microsoft.com/office/drawing/2014/main" id="{14B28759-E412-4AFF-9B65-0672413FE3B1}"/>
              </a:ext>
            </a:extLst>
          </p:cNvPr>
          <p:cNvGrpSpPr>
            <a:grpSpLocks/>
          </p:cNvGrpSpPr>
          <p:nvPr/>
        </p:nvGrpSpPr>
        <p:grpSpPr bwMode="auto">
          <a:xfrm>
            <a:off x="1371600" y="3584575"/>
            <a:ext cx="304800" cy="533400"/>
            <a:chOff x="4320" y="1968"/>
            <a:chExt cx="480" cy="672"/>
          </a:xfrm>
        </p:grpSpPr>
        <p:sp>
          <p:nvSpPr>
            <p:cNvPr id="18457" name="AutoShape 13">
              <a:extLst>
                <a:ext uri="{FF2B5EF4-FFF2-40B4-BE49-F238E27FC236}">
                  <a16:creationId xmlns:a16="http://schemas.microsoft.com/office/drawing/2014/main" id="{B5A11D2B-87F5-431A-9C60-5F8E50CA0D0F}"/>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58" name="AutoShape 14">
              <a:extLst>
                <a:ext uri="{FF2B5EF4-FFF2-40B4-BE49-F238E27FC236}">
                  <a16:creationId xmlns:a16="http://schemas.microsoft.com/office/drawing/2014/main" id="{5D9554F3-D6D0-470D-A9D5-7AE21EB741FA}"/>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8444" name="Rectangle 15">
            <a:extLst>
              <a:ext uri="{FF2B5EF4-FFF2-40B4-BE49-F238E27FC236}">
                <a16:creationId xmlns:a16="http://schemas.microsoft.com/office/drawing/2014/main" id="{BFC3A65E-E5ED-4A4F-B43F-1CB85C05E78D}"/>
              </a:ext>
            </a:extLst>
          </p:cNvPr>
          <p:cNvSpPr>
            <a:spLocks noChangeArrowheads="1"/>
          </p:cNvSpPr>
          <p:nvPr/>
        </p:nvSpPr>
        <p:spPr bwMode="auto">
          <a:xfrm>
            <a:off x="838200" y="22129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客户机端</a:t>
            </a:r>
          </a:p>
        </p:txBody>
      </p:sp>
      <p:grpSp>
        <p:nvGrpSpPr>
          <p:cNvPr id="18445" name="Group 16">
            <a:extLst>
              <a:ext uri="{FF2B5EF4-FFF2-40B4-BE49-F238E27FC236}">
                <a16:creationId xmlns:a16="http://schemas.microsoft.com/office/drawing/2014/main" id="{3CBEEEF2-47F6-4C56-85A3-5BD7891883B9}"/>
              </a:ext>
            </a:extLst>
          </p:cNvPr>
          <p:cNvGrpSpPr>
            <a:grpSpLocks/>
          </p:cNvGrpSpPr>
          <p:nvPr/>
        </p:nvGrpSpPr>
        <p:grpSpPr bwMode="auto">
          <a:xfrm>
            <a:off x="1828800" y="3584575"/>
            <a:ext cx="304800" cy="533400"/>
            <a:chOff x="4320" y="1968"/>
            <a:chExt cx="480" cy="672"/>
          </a:xfrm>
        </p:grpSpPr>
        <p:sp>
          <p:nvSpPr>
            <p:cNvPr id="18455" name="AutoShape 17">
              <a:extLst>
                <a:ext uri="{FF2B5EF4-FFF2-40B4-BE49-F238E27FC236}">
                  <a16:creationId xmlns:a16="http://schemas.microsoft.com/office/drawing/2014/main" id="{51CBF1CA-C387-4BE2-8CDF-022F9C3E0950}"/>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56" name="AutoShape 18">
              <a:extLst>
                <a:ext uri="{FF2B5EF4-FFF2-40B4-BE49-F238E27FC236}">
                  <a16:creationId xmlns:a16="http://schemas.microsoft.com/office/drawing/2014/main" id="{814B66BE-2523-4FC6-9AFD-96BC5E891AB1}"/>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8446" name="Group 19">
            <a:extLst>
              <a:ext uri="{FF2B5EF4-FFF2-40B4-BE49-F238E27FC236}">
                <a16:creationId xmlns:a16="http://schemas.microsoft.com/office/drawing/2014/main" id="{A91D8FD4-06D2-4893-96A0-42F6216541F9}"/>
              </a:ext>
            </a:extLst>
          </p:cNvPr>
          <p:cNvGrpSpPr>
            <a:grpSpLocks/>
          </p:cNvGrpSpPr>
          <p:nvPr/>
        </p:nvGrpSpPr>
        <p:grpSpPr bwMode="auto">
          <a:xfrm>
            <a:off x="2286000" y="3584575"/>
            <a:ext cx="304800" cy="533400"/>
            <a:chOff x="4320" y="1968"/>
            <a:chExt cx="480" cy="672"/>
          </a:xfrm>
        </p:grpSpPr>
        <p:sp>
          <p:nvSpPr>
            <p:cNvPr id="18453" name="AutoShape 20">
              <a:extLst>
                <a:ext uri="{FF2B5EF4-FFF2-40B4-BE49-F238E27FC236}">
                  <a16:creationId xmlns:a16="http://schemas.microsoft.com/office/drawing/2014/main" id="{1FC877A6-766B-4B26-8A37-60388CE2CCE8}"/>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54" name="AutoShape 21">
              <a:extLst>
                <a:ext uri="{FF2B5EF4-FFF2-40B4-BE49-F238E27FC236}">
                  <a16:creationId xmlns:a16="http://schemas.microsoft.com/office/drawing/2014/main" id="{5584E2A0-1075-4C5E-A520-7503D3150DF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8447" name="Group 22">
            <a:extLst>
              <a:ext uri="{FF2B5EF4-FFF2-40B4-BE49-F238E27FC236}">
                <a16:creationId xmlns:a16="http://schemas.microsoft.com/office/drawing/2014/main" id="{2DD9CD91-BA1D-4558-B811-1F15FBF15D4F}"/>
              </a:ext>
            </a:extLst>
          </p:cNvPr>
          <p:cNvGrpSpPr>
            <a:grpSpLocks/>
          </p:cNvGrpSpPr>
          <p:nvPr/>
        </p:nvGrpSpPr>
        <p:grpSpPr bwMode="auto">
          <a:xfrm>
            <a:off x="914400" y="3584575"/>
            <a:ext cx="304800" cy="533400"/>
            <a:chOff x="4320" y="1968"/>
            <a:chExt cx="480" cy="672"/>
          </a:xfrm>
        </p:grpSpPr>
        <p:sp>
          <p:nvSpPr>
            <p:cNvPr id="18451" name="AutoShape 23">
              <a:extLst>
                <a:ext uri="{FF2B5EF4-FFF2-40B4-BE49-F238E27FC236}">
                  <a16:creationId xmlns:a16="http://schemas.microsoft.com/office/drawing/2014/main" id="{D0A2CC1C-21E0-416F-8EC1-4DC4EF351DE9}"/>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52" name="AutoShape 24">
              <a:extLst>
                <a:ext uri="{FF2B5EF4-FFF2-40B4-BE49-F238E27FC236}">
                  <a16:creationId xmlns:a16="http://schemas.microsoft.com/office/drawing/2014/main" id="{634478EB-592F-46EC-BE33-40663B7E794C}"/>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8448" name="Rectangle 25">
            <a:extLst>
              <a:ext uri="{FF2B5EF4-FFF2-40B4-BE49-F238E27FC236}">
                <a16:creationId xmlns:a16="http://schemas.microsoft.com/office/drawing/2014/main" id="{88196596-DF6B-4232-9AE7-4CB3046FC8D6}"/>
              </a:ext>
            </a:extLst>
          </p:cNvPr>
          <p:cNvSpPr>
            <a:spLocks noChangeArrowheads="1"/>
          </p:cNvSpPr>
          <p:nvPr/>
        </p:nvSpPr>
        <p:spPr bwMode="auto">
          <a:xfrm>
            <a:off x="1676400" y="4879975"/>
            <a:ext cx="58674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8449" name="Rectangle 26">
            <a:extLst>
              <a:ext uri="{FF2B5EF4-FFF2-40B4-BE49-F238E27FC236}">
                <a16:creationId xmlns:a16="http://schemas.microsoft.com/office/drawing/2014/main" id="{2DA1FF34-5B89-4753-B87C-A698FBF8D445}"/>
              </a:ext>
            </a:extLst>
          </p:cNvPr>
          <p:cNvSpPr>
            <a:spLocks noChangeArrowheads="1"/>
          </p:cNvSpPr>
          <p:nvPr/>
        </p:nvSpPr>
        <p:spPr bwMode="auto">
          <a:xfrm>
            <a:off x="6629400" y="20605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服务器端</a:t>
            </a:r>
          </a:p>
        </p:txBody>
      </p:sp>
      <p:sp>
        <p:nvSpPr>
          <p:cNvPr id="18450" name="Rectangle 27">
            <a:extLst>
              <a:ext uri="{FF2B5EF4-FFF2-40B4-BE49-F238E27FC236}">
                <a16:creationId xmlns:a16="http://schemas.microsoft.com/office/drawing/2014/main" id="{A6EBFC3C-1DFF-4A88-91C8-9CBD27E5F693}"/>
              </a:ext>
            </a:extLst>
          </p:cNvPr>
          <p:cNvSpPr>
            <a:spLocks noChangeArrowheads="1"/>
          </p:cNvSpPr>
          <p:nvPr/>
        </p:nvSpPr>
        <p:spPr bwMode="auto">
          <a:xfrm>
            <a:off x="4724400" y="55657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83C0B0B3-18DF-4262-90CF-D4720307EA4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异构性问题出现</a:t>
            </a:r>
            <a:endParaRPr lang="en-US" altLang="zh-CN" sz="2000" b="0"/>
          </a:p>
          <a:p>
            <a:pPr lvl="1"/>
            <a:endParaRPr lang="zh-CN" altLang="en-US" sz="2000" b="0"/>
          </a:p>
        </p:txBody>
      </p:sp>
      <p:sp>
        <p:nvSpPr>
          <p:cNvPr id="19459" name="Rectangle 5">
            <a:extLst>
              <a:ext uri="{FF2B5EF4-FFF2-40B4-BE49-F238E27FC236}">
                <a16:creationId xmlns:a16="http://schemas.microsoft.com/office/drawing/2014/main" id="{4CFB26AC-BD90-497A-B285-0C58922D4A00}"/>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19460" name="Rectangle 3">
            <a:extLst>
              <a:ext uri="{FF2B5EF4-FFF2-40B4-BE49-F238E27FC236}">
                <a16:creationId xmlns:a16="http://schemas.microsoft.com/office/drawing/2014/main" id="{F8C810E1-B007-46C5-874C-21F4A8746F7E}"/>
              </a:ext>
            </a:extLst>
          </p:cNvPr>
          <p:cNvSpPr>
            <a:spLocks noChangeArrowheads="1"/>
          </p:cNvSpPr>
          <p:nvPr/>
        </p:nvSpPr>
        <p:spPr bwMode="auto">
          <a:xfrm>
            <a:off x="7467600" y="4572000"/>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61" name="Rectangle 4">
            <a:extLst>
              <a:ext uri="{FF2B5EF4-FFF2-40B4-BE49-F238E27FC236}">
                <a16:creationId xmlns:a16="http://schemas.microsoft.com/office/drawing/2014/main" id="{31813583-15E6-46B8-9412-1E09FC6356C0}"/>
              </a:ext>
            </a:extLst>
          </p:cNvPr>
          <p:cNvSpPr>
            <a:spLocks noChangeArrowheads="1"/>
          </p:cNvSpPr>
          <p:nvPr/>
        </p:nvSpPr>
        <p:spPr bwMode="auto">
          <a:xfrm>
            <a:off x="1676400" y="4572000"/>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62" name="AutoShape 5">
            <a:extLst>
              <a:ext uri="{FF2B5EF4-FFF2-40B4-BE49-F238E27FC236}">
                <a16:creationId xmlns:a16="http://schemas.microsoft.com/office/drawing/2014/main" id="{E0DDD036-6E7E-4624-BE1B-7E527F067DD7}"/>
              </a:ext>
            </a:extLst>
          </p:cNvPr>
          <p:cNvSpPr>
            <a:spLocks noChangeArrowheads="1"/>
          </p:cNvSpPr>
          <p:nvPr/>
        </p:nvSpPr>
        <p:spPr bwMode="auto">
          <a:xfrm>
            <a:off x="228600" y="4419600"/>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AutoShape 6">
            <a:extLst>
              <a:ext uri="{FF2B5EF4-FFF2-40B4-BE49-F238E27FC236}">
                <a16:creationId xmlns:a16="http://schemas.microsoft.com/office/drawing/2014/main" id="{E6C4C923-5AFA-44C0-9E60-C58FC22563B4}"/>
              </a:ext>
            </a:extLst>
          </p:cNvPr>
          <p:cNvSpPr>
            <a:spLocks noChangeArrowheads="1"/>
          </p:cNvSpPr>
          <p:nvPr/>
        </p:nvSpPr>
        <p:spPr bwMode="auto">
          <a:xfrm>
            <a:off x="6019800" y="4419600"/>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AutoShape 7">
            <a:extLst>
              <a:ext uri="{FF2B5EF4-FFF2-40B4-BE49-F238E27FC236}">
                <a16:creationId xmlns:a16="http://schemas.microsoft.com/office/drawing/2014/main" id="{3FB963BC-D369-43D1-AEC6-B7542F6241D0}"/>
              </a:ext>
            </a:extLst>
          </p:cNvPr>
          <p:cNvSpPr>
            <a:spLocks noChangeArrowheads="1"/>
          </p:cNvSpPr>
          <p:nvPr/>
        </p:nvSpPr>
        <p:spPr bwMode="auto">
          <a:xfrm>
            <a:off x="5410200" y="5029200"/>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65" name="Line 8">
            <a:extLst>
              <a:ext uri="{FF2B5EF4-FFF2-40B4-BE49-F238E27FC236}">
                <a16:creationId xmlns:a16="http://schemas.microsoft.com/office/drawing/2014/main" id="{F2411428-AA5C-4BE2-A94C-F51B2BBCFE25}"/>
              </a:ext>
            </a:extLst>
          </p:cNvPr>
          <p:cNvSpPr>
            <a:spLocks noChangeShapeType="1"/>
          </p:cNvSpPr>
          <p:nvPr/>
        </p:nvSpPr>
        <p:spPr bwMode="auto">
          <a:xfrm>
            <a:off x="4572000" y="4572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9466" name="Group 9">
            <a:extLst>
              <a:ext uri="{FF2B5EF4-FFF2-40B4-BE49-F238E27FC236}">
                <a16:creationId xmlns:a16="http://schemas.microsoft.com/office/drawing/2014/main" id="{B3364B2C-D1CC-4DAA-AFE9-D72680051637}"/>
              </a:ext>
            </a:extLst>
          </p:cNvPr>
          <p:cNvGrpSpPr>
            <a:grpSpLocks/>
          </p:cNvGrpSpPr>
          <p:nvPr/>
        </p:nvGrpSpPr>
        <p:grpSpPr bwMode="auto">
          <a:xfrm>
            <a:off x="7086600" y="3200400"/>
            <a:ext cx="1143000" cy="1066800"/>
            <a:chOff x="4320" y="1968"/>
            <a:chExt cx="480" cy="672"/>
          </a:xfrm>
        </p:grpSpPr>
        <p:sp>
          <p:nvSpPr>
            <p:cNvPr id="19489" name="AutoShape 10">
              <a:extLst>
                <a:ext uri="{FF2B5EF4-FFF2-40B4-BE49-F238E27FC236}">
                  <a16:creationId xmlns:a16="http://schemas.microsoft.com/office/drawing/2014/main" id="{B2782FE4-BF3F-4AD3-9BFE-22657F039FCC}"/>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90" name="AutoShape 11">
              <a:extLst>
                <a:ext uri="{FF2B5EF4-FFF2-40B4-BE49-F238E27FC236}">
                  <a16:creationId xmlns:a16="http://schemas.microsoft.com/office/drawing/2014/main" id="{8D24449D-4175-40B5-A275-412B21221DB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9467" name="Group 12">
            <a:extLst>
              <a:ext uri="{FF2B5EF4-FFF2-40B4-BE49-F238E27FC236}">
                <a16:creationId xmlns:a16="http://schemas.microsoft.com/office/drawing/2014/main" id="{80D2C637-D8E9-4B00-AC44-B5DC827A4D21}"/>
              </a:ext>
            </a:extLst>
          </p:cNvPr>
          <p:cNvGrpSpPr>
            <a:grpSpLocks/>
          </p:cNvGrpSpPr>
          <p:nvPr/>
        </p:nvGrpSpPr>
        <p:grpSpPr bwMode="auto">
          <a:xfrm>
            <a:off x="1371600" y="3657600"/>
            <a:ext cx="304800" cy="533400"/>
            <a:chOff x="4320" y="1968"/>
            <a:chExt cx="480" cy="672"/>
          </a:xfrm>
        </p:grpSpPr>
        <p:sp>
          <p:nvSpPr>
            <p:cNvPr id="19487" name="AutoShape 13">
              <a:extLst>
                <a:ext uri="{FF2B5EF4-FFF2-40B4-BE49-F238E27FC236}">
                  <a16:creationId xmlns:a16="http://schemas.microsoft.com/office/drawing/2014/main" id="{A21A65BD-A7B0-42DB-8ED3-A9694A969478}"/>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88" name="AutoShape 14">
              <a:extLst>
                <a:ext uri="{FF2B5EF4-FFF2-40B4-BE49-F238E27FC236}">
                  <a16:creationId xmlns:a16="http://schemas.microsoft.com/office/drawing/2014/main" id="{1ACDBB27-F1E5-457B-BD37-FE987275B6AC}"/>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9468" name="Rectangle 15">
            <a:extLst>
              <a:ext uri="{FF2B5EF4-FFF2-40B4-BE49-F238E27FC236}">
                <a16:creationId xmlns:a16="http://schemas.microsoft.com/office/drawing/2014/main" id="{4A06CE22-B03A-4BA3-B73D-A9A800998B0B}"/>
              </a:ext>
            </a:extLst>
          </p:cNvPr>
          <p:cNvSpPr>
            <a:spLocks noChangeArrowheads="1"/>
          </p:cNvSpPr>
          <p:nvPr/>
        </p:nvSpPr>
        <p:spPr bwMode="auto">
          <a:xfrm>
            <a:off x="838200" y="22860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客户机端</a:t>
            </a:r>
          </a:p>
        </p:txBody>
      </p:sp>
      <p:grpSp>
        <p:nvGrpSpPr>
          <p:cNvPr id="19469" name="Group 16">
            <a:extLst>
              <a:ext uri="{FF2B5EF4-FFF2-40B4-BE49-F238E27FC236}">
                <a16:creationId xmlns:a16="http://schemas.microsoft.com/office/drawing/2014/main" id="{D8AA9443-400D-4247-B9AE-6BA9CB137028}"/>
              </a:ext>
            </a:extLst>
          </p:cNvPr>
          <p:cNvGrpSpPr>
            <a:grpSpLocks/>
          </p:cNvGrpSpPr>
          <p:nvPr/>
        </p:nvGrpSpPr>
        <p:grpSpPr bwMode="auto">
          <a:xfrm>
            <a:off x="1828800" y="3657600"/>
            <a:ext cx="304800" cy="533400"/>
            <a:chOff x="4320" y="1968"/>
            <a:chExt cx="480" cy="672"/>
          </a:xfrm>
        </p:grpSpPr>
        <p:sp>
          <p:nvSpPr>
            <p:cNvPr id="19485" name="AutoShape 17">
              <a:extLst>
                <a:ext uri="{FF2B5EF4-FFF2-40B4-BE49-F238E27FC236}">
                  <a16:creationId xmlns:a16="http://schemas.microsoft.com/office/drawing/2014/main" id="{3D92A46D-03E2-416A-8FFD-16F40378888D}"/>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86" name="AutoShape 18">
              <a:extLst>
                <a:ext uri="{FF2B5EF4-FFF2-40B4-BE49-F238E27FC236}">
                  <a16:creationId xmlns:a16="http://schemas.microsoft.com/office/drawing/2014/main" id="{9AD17044-668A-4C2D-AAF5-A6596E883B0E}"/>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9470" name="Group 19">
            <a:extLst>
              <a:ext uri="{FF2B5EF4-FFF2-40B4-BE49-F238E27FC236}">
                <a16:creationId xmlns:a16="http://schemas.microsoft.com/office/drawing/2014/main" id="{CAB9BE37-58EC-427C-AE5E-361F4134653C}"/>
              </a:ext>
            </a:extLst>
          </p:cNvPr>
          <p:cNvGrpSpPr>
            <a:grpSpLocks/>
          </p:cNvGrpSpPr>
          <p:nvPr/>
        </p:nvGrpSpPr>
        <p:grpSpPr bwMode="auto">
          <a:xfrm>
            <a:off x="2286000" y="3657600"/>
            <a:ext cx="304800" cy="533400"/>
            <a:chOff x="4320" y="1968"/>
            <a:chExt cx="480" cy="672"/>
          </a:xfrm>
        </p:grpSpPr>
        <p:sp>
          <p:nvSpPr>
            <p:cNvPr id="19483" name="AutoShape 20">
              <a:extLst>
                <a:ext uri="{FF2B5EF4-FFF2-40B4-BE49-F238E27FC236}">
                  <a16:creationId xmlns:a16="http://schemas.microsoft.com/office/drawing/2014/main" id="{91A6D23C-2C82-4750-8BC7-5A6ED2D7852D}"/>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84" name="AutoShape 21">
              <a:extLst>
                <a:ext uri="{FF2B5EF4-FFF2-40B4-BE49-F238E27FC236}">
                  <a16:creationId xmlns:a16="http://schemas.microsoft.com/office/drawing/2014/main" id="{AE295EEB-C3E3-47B8-8F78-924739EAE991}"/>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9471" name="Group 22">
            <a:extLst>
              <a:ext uri="{FF2B5EF4-FFF2-40B4-BE49-F238E27FC236}">
                <a16:creationId xmlns:a16="http://schemas.microsoft.com/office/drawing/2014/main" id="{B88E8587-496E-477E-B4CF-7D514738AEDA}"/>
              </a:ext>
            </a:extLst>
          </p:cNvPr>
          <p:cNvGrpSpPr>
            <a:grpSpLocks/>
          </p:cNvGrpSpPr>
          <p:nvPr/>
        </p:nvGrpSpPr>
        <p:grpSpPr bwMode="auto">
          <a:xfrm>
            <a:off x="914400" y="3657600"/>
            <a:ext cx="304800" cy="533400"/>
            <a:chOff x="4320" y="1968"/>
            <a:chExt cx="480" cy="672"/>
          </a:xfrm>
        </p:grpSpPr>
        <p:sp>
          <p:nvSpPr>
            <p:cNvPr id="19481" name="AutoShape 23">
              <a:extLst>
                <a:ext uri="{FF2B5EF4-FFF2-40B4-BE49-F238E27FC236}">
                  <a16:creationId xmlns:a16="http://schemas.microsoft.com/office/drawing/2014/main" id="{E4109179-35E7-424D-A845-E2176E575D67}"/>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82" name="AutoShape 24">
              <a:extLst>
                <a:ext uri="{FF2B5EF4-FFF2-40B4-BE49-F238E27FC236}">
                  <a16:creationId xmlns:a16="http://schemas.microsoft.com/office/drawing/2014/main" id="{7060CEEE-E0FE-4765-AD37-8D0D80F1E41B}"/>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19472" name="Rectangle 25">
            <a:extLst>
              <a:ext uri="{FF2B5EF4-FFF2-40B4-BE49-F238E27FC236}">
                <a16:creationId xmlns:a16="http://schemas.microsoft.com/office/drawing/2014/main" id="{735029AF-6BD2-4108-86BF-3357EF27F821}"/>
              </a:ext>
            </a:extLst>
          </p:cNvPr>
          <p:cNvSpPr>
            <a:spLocks noChangeArrowheads="1"/>
          </p:cNvSpPr>
          <p:nvPr/>
        </p:nvSpPr>
        <p:spPr bwMode="auto">
          <a:xfrm>
            <a:off x="1676400" y="4953000"/>
            <a:ext cx="58674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73" name="Rectangle 26">
            <a:extLst>
              <a:ext uri="{FF2B5EF4-FFF2-40B4-BE49-F238E27FC236}">
                <a16:creationId xmlns:a16="http://schemas.microsoft.com/office/drawing/2014/main" id="{88685167-F609-4A17-B21B-0D483927FD16}"/>
              </a:ext>
            </a:extLst>
          </p:cNvPr>
          <p:cNvSpPr>
            <a:spLocks noChangeArrowheads="1"/>
          </p:cNvSpPr>
          <p:nvPr/>
        </p:nvSpPr>
        <p:spPr bwMode="auto">
          <a:xfrm>
            <a:off x="6629400" y="21336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服务器端</a:t>
            </a:r>
          </a:p>
        </p:txBody>
      </p:sp>
      <p:sp>
        <p:nvSpPr>
          <p:cNvPr id="19474" name="Rectangle 27">
            <a:extLst>
              <a:ext uri="{FF2B5EF4-FFF2-40B4-BE49-F238E27FC236}">
                <a16:creationId xmlns:a16="http://schemas.microsoft.com/office/drawing/2014/main" id="{2A779EAE-72F9-463E-B3FF-964E4B956BC4}"/>
              </a:ext>
            </a:extLst>
          </p:cNvPr>
          <p:cNvSpPr>
            <a:spLocks noChangeArrowheads="1"/>
          </p:cNvSpPr>
          <p:nvPr/>
        </p:nvSpPr>
        <p:spPr bwMode="auto">
          <a:xfrm>
            <a:off x="4800600" y="56388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grpSp>
        <p:nvGrpSpPr>
          <p:cNvPr id="19475" name="Group 28">
            <a:extLst>
              <a:ext uri="{FF2B5EF4-FFF2-40B4-BE49-F238E27FC236}">
                <a16:creationId xmlns:a16="http://schemas.microsoft.com/office/drawing/2014/main" id="{021948D1-49EF-4AC6-8181-C2E0DBBB82AF}"/>
              </a:ext>
            </a:extLst>
          </p:cNvPr>
          <p:cNvGrpSpPr>
            <a:grpSpLocks/>
          </p:cNvGrpSpPr>
          <p:nvPr/>
        </p:nvGrpSpPr>
        <p:grpSpPr bwMode="auto">
          <a:xfrm>
            <a:off x="2743200" y="3657600"/>
            <a:ext cx="304800" cy="533400"/>
            <a:chOff x="4320" y="1968"/>
            <a:chExt cx="480" cy="672"/>
          </a:xfrm>
        </p:grpSpPr>
        <p:sp>
          <p:nvSpPr>
            <p:cNvPr id="19479" name="AutoShape 29">
              <a:extLst>
                <a:ext uri="{FF2B5EF4-FFF2-40B4-BE49-F238E27FC236}">
                  <a16:creationId xmlns:a16="http://schemas.microsoft.com/office/drawing/2014/main" id="{02516046-8B9B-4DA1-9E72-1FE493CF3122}"/>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80" name="AutoShape 30">
              <a:extLst>
                <a:ext uri="{FF2B5EF4-FFF2-40B4-BE49-F238E27FC236}">
                  <a16:creationId xmlns:a16="http://schemas.microsoft.com/office/drawing/2014/main" id="{1E5B3683-FE3B-442B-9D09-91F9304F9FEF}"/>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19476" name="Group 31">
            <a:extLst>
              <a:ext uri="{FF2B5EF4-FFF2-40B4-BE49-F238E27FC236}">
                <a16:creationId xmlns:a16="http://schemas.microsoft.com/office/drawing/2014/main" id="{BE209789-D0E0-4B5B-80C7-D285D700A5A4}"/>
              </a:ext>
            </a:extLst>
          </p:cNvPr>
          <p:cNvGrpSpPr>
            <a:grpSpLocks/>
          </p:cNvGrpSpPr>
          <p:nvPr/>
        </p:nvGrpSpPr>
        <p:grpSpPr bwMode="auto">
          <a:xfrm>
            <a:off x="457200" y="3657600"/>
            <a:ext cx="304800" cy="533400"/>
            <a:chOff x="4320" y="1968"/>
            <a:chExt cx="480" cy="672"/>
          </a:xfrm>
        </p:grpSpPr>
        <p:sp>
          <p:nvSpPr>
            <p:cNvPr id="19477" name="AutoShape 32">
              <a:extLst>
                <a:ext uri="{FF2B5EF4-FFF2-40B4-BE49-F238E27FC236}">
                  <a16:creationId xmlns:a16="http://schemas.microsoft.com/office/drawing/2014/main" id="{B0D935FD-439F-4EAA-9DA8-566B871534C9}"/>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19478" name="AutoShape 33">
              <a:extLst>
                <a:ext uri="{FF2B5EF4-FFF2-40B4-BE49-F238E27FC236}">
                  <a16:creationId xmlns:a16="http://schemas.microsoft.com/office/drawing/2014/main" id="{32F2147E-9FF7-422A-A2BD-5C16FEF2279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33124C07-9BA5-43A7-B79C-A257DBE75CE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为了解决异构性的问题</a:t>
            </a:r>
            <a:r>
              <a:rPr lang="en-US" altLang="zh-CN" sz="2000" b="0"/>
              <a:t>…B/S</a:t>
            </a:r>
          </a:p>
          <a:p>
            <a:pPr lvl="1"/>
            <a:endParaRPr lang="zh-CN" altLang="en-US" sz="2000" b="0"/>
          </a:p>
        </p:txBody>
      </p:sp>
      <p:sp>
        <p:nvSpPr>
          <p:cNvPr id="20483" name="Rectangle 5">
            <a:extLst>
              <a:ext uri="{FF2B5EF4-FFF2-40B4-BE49-F238E27FC236}">
                <a16:creationId xmlns:a16="http://schemas.microsoft.com/office/drawing/2014/main" id="{E910D2B3-686E-4FDB-9313-49059DE9CC0B}"/>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20484" name="Rectangle 3">
            <a:extLst>
              <a:ext uri="{FF2B5EF4-FFF2-40B4-BE49-F238E27FC236}">
                <a16:creationId xmlns:a16="http://schemas.microsoft.com/office/drawing/2014/main" id="{C8961C0F-63B9-4AC7-9D6F-622E06E83A39}"/>
              </a:ext>
            </a:extLst>
          </p:cNvPr>
          <p:cNvSpPr>
            <a:spLocks noChangeArrowheads="1"/>
          </p:cNvSpPr>
          <p:nvPr/>
        </p:nvSpPr>
        <p:spPr bwMode="auto">
          <a:xfrm>
            <a:off x="7543800" y="411162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485" name="Rectangle 4">
            <a:extLst>
              <a:ext uri="{FF2B5EF4-FFF2-40B4-BE49-F238E27FC236}">
                <a16:creationId xmlns:a16="http://schemas.microsoft.com/office/drawing/2014/main" id="{A9536706-B64F-4790-8500-11B25B38A518}"/>
              </a:ext>
            </a:extLst>
          </p:cNvPr>
          <p:cNvSpPr>
            <a:spLocks noChangeArrowheads="1"/>
          </p:cNvSpPr>
          <p:nvPr/>
        </p:nvSpPr>
        <p:spPr bwMode="auto">
          <a:xfrm>
            <a:off x="1676400" y="510222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486" name="AutoShape 5">
            <a:extLst>
              <a:ext uri="{FF2B5EF4-FFF2-40B4-BE49-F238E27FC236}">
                <a16:creationId xmlns:a16="http://schemas.microsoft.com/office/drawing/2014/main" id="{82AFB2A7-17BD-40FA-A4A4-A517C38D95EF}"/>
              </a:ext>
            </a:extLst>
          </p:cNvPr>
          <p:cNvSpPr>
            <a:spLocks noChangeArrowheads="1"/>
          </p:cNvSpPr>
          <p:nvPr/>
        </p:nvSpPr>
        <p:spPr bwMode="auto">
          <a:xfrm>
            <a:off x="228600" y="494982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AutoShape 6">
            <a:extLst>
              <a:ext uri="{FF2B5EF4-FFF2-40B4-BE49-F238E27FC236}">
                <a16:creationId xmlns:a16="http://schemas.microsoft.com/office/drawing/2014/main" id="{24746A71-6F34-42F8-9F01-70D0037052D1}"/>
              </a:ext>
            </a:extLst>
          </p:cNvPr>
          <p:cNvSpPr>
            <a:spLocks noChangeArrowheads="1"/>
          </p:cNvSpPr>
          <p:nvPr/>
        </p:nvSpPr>
        <p:spPr bwMode="auto">
          <a:xfrm>
            <a:off x="6019800" y="395922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AutoShape 7">
            <a:extLst>
              <a:ext uri="{FF2B5EF4-FFF2-40B4-BE49-F238E27FC236}">
                <a16:creationId xmlns:a16="http://schemas.microsoft.com/office/drawing/2014/main" id="{F782D772-6D40-4272-BEE5-0AE40122A2F5}"/>
              </a:ext>
            </a:extLst>
          </p:cNvPr>
          <p:cNvSpPr>
            <a:spLocks noChangeArrowheads="1"/>
          </p:cNvSpPr>
          <p:nvPr/>
        </p:nvSpPr>
        <p:spPr bwMode="auto">
          <a:xfrm>
            <a:off x="6477000" y="4721225"/>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489" name="Line 8">
            <a:extLst>
              <a:ext uri="{FF2B5EF4-FFF2-40B4-BE49-F238E27FC236}">
                <a16:creationId xmlns:a16="http://schemas.microsoft.com/office/drawing/2014/main" id="{58C82F42-54ED-44B1-A03D-675FE16D53E9}"/>
              </a:ext>
            </a:extLst>
          </p:cNvPr>
          <p:cNvSpPr>
            <a:spLocks noChangeShapeType="1"/>
          </p:cNvSpPr>
          <p:nvPr/>
        </p:nvSpPr>
        <p:spPr bwMode="auto">
          <a:xfrm>
            <a:off x="4648200" y="472122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490" name="Group 9">
            <a:extLst>
              <a:ext uri="{FF2B5EF4-FFF2-40B4-BE49-F238E27FC236}">
                <a16:creationId xmlns:a16="http://schemas.microsoft.com/office/drawing/2014/main" id="{E3BB15C9-17BD-4FCF-A37A-E853B7402077}"/>
              </a:ext>
            </a:extLst>
          </p:cNvPr>
          <p:cNvGrpSpPr>
            <a:grpSpLocks/>
          </p:cNvGrpSpPr>
          <p:nvPr/>
        </p:nvGrpSpPr>
        <p:grpSpPr bwMode="auto">
          <a:xfrm>
            <a:off x="7086600" y="2816225"/>
            <a:ext cx="1143000" cy="1066800"/>
            <a:chOff x="4320" y="1968"/>
            <a:chExt cx="480" cy="672"/>
          </a:xfrm>
        </p:grpSpPr>
        <p:sp>
          <p:nvSpPr>
            <p:cNvPr id="20513" name="AutoShape 10">
              <a:extLst>
                <a:ext uri="{FF2B5EF4-FFF2-40B4-BE49-F238E27FC236}">
                  <a16:creationId xmlns:a16="http://schemas.microsoft.com/office/drawing/2014/main" id="{76A4B206-21F7-4C62-8080-8F7739CCA6E0}"/>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14" name="AutoShape 11">
              <a:extLst>
                <a:ext uri="{FF2B5EF4-FFF2-40B4-BE49-F238E27FC236}">
                  <a16:creationId xmlns:a16="http://schemas.microsoft.com/office/drawing/2014/main" id="{E174461B-361E-4D9C-86EB-D553CB08BB83}"/>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0491" name="Group 12">
            <a:extLst>
              <a:ext uri="{FF2B5EF4-FFF2-40B4-BE49-F238E27FC236}">
                <a16:creationId xmlns:a16="http://schemas.microsoft.com/office/drawing/2014/main" id="{538D20FB-363A-430B-BE0B-0C35D3E40FF0}"/>
              </a:ext>
            </a:extLst>
          </p:cNvPr>
          <p:cNvGrpSpPr>
            <a:grpSpLocks/>
          </p:cNvGrpSpPr>
          <p:nvPr/>
        </p:nvGrpSpPr>
        <p:grpSpPr bwMode="auto">
          <a:xfrm>
            <a:off x="1371600" y="4187825"/>
            <a:ext cx="304800" cy="533400"/>
            <a:chOff x="4320" y="1968"/>
            <a:chExt cx="480" cy="672"/>
          </a:xfrm>
        </p:grpSpPr>
        <p:sp>
          <p:nvSpPr>
            <p:cNvPr id="20511" name="AutoShape 13">
              <a:extLst>
                <a:ext uri="{FF2B5EF4-FFF2-40B4-BE49-F238E27FC236}">
                  <a16:creationId xmlns:a16="http://schemas.microsoft.com/office/drawing/2014/main" id="{C053A698-9A01-4A68-B73B-AD04FA3A4B80}"/>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12" name="AutoShape 14">
              <a:extLst>
                <a:ext uri="{FF2B5EF4-FFF2-40B4-BE49-F238E27FC236}">
                  <a16:creationId xmlns:a16="http://schemas.microsoft.com/office/drawing/2014/main" id="{F162BC50-630F-4C5A-95D2-E518F806D006}"/>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20492" name="Rectangle 15">
            <a:extLst>
              <a:ext uri="{FF2B5EF4-FFF2-40B4-BE49-F238E27FC236}">
                <a16:creationId xmlns:a16="http://schemas.microsoft.com/office/drawing/2014/main" id="{54822C52-DD57-4D41-8A0D-946FD4CB753D}"/>
              </a:ext>
            </a:extLst>
          </p:cNvPr>
          <p:cNvSpPr>
            <a:spLocks noChangeArrowheads="1"/>
          </p:cNvSpPr>
          <p:nvPr/>
        </p:nvSpPr>
        <p:spPr bwMode="auto">
          <a:xfrm>
            <a:off x="838200" y="281622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客户机端</a:t>
            </a:r>
          </a:p>
        </p:txBody>
      </p:sp>
      <p:grpSp>
        <p:nvGrpSpPr>
          <p:cNvPr id="20493" name="Group 16">
            <a:extLst>
              <a:ext uri="{FF2B5EF4-FFF2-40B4-BE49-F238E27FC236}">
                <a16:creationId xmlns:a16="http://schemas.microsoft.com/office/drawing/2014/main" id="{41F3A837-328D-49D1-B8A6-B5E985A658F6}"/>
              </a:ext>
            </a:extLst>
          </p:cNvPr>
          <p:cNvGrpSpPr>
            <a:grpSpLocks/>
          </p:cNvGrpSpPr>
          <p:nvPr/>
        </p:nvGrpSpPr>
        <p:grpSpPr bwMode="auto">
          <a:xfrm>
            <a:off x="1828800" y="4187825"/>
            <a:ext cx="304800" cy="533400"/>
            <a:chOff x="4320" y="1968"/>
            <a:chExt cx="480" cy="672"/>
          </a:xfrm>
        </p:grpSpPr>
        <p:sp>
          <p:nvSpPr>
            <p:cNvPr id="20509" name="AutoShape 17">
              <a:extLst>
                <a:ext uri="{FF2B5EF4-FFF2-40B4-BE49-F238E27FC236}">
                  <a16:creationId xmlns:a16="http://schemas.microsoft.com/office/drawing/2014/main" id="{896EB058-6F50-4C11-933F-D29D5761B17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10" name="AutoShape 18">
              <a:extLst>
                <a:ext uri="{FF2B5EF4-FFF2-40B4-BE49-F238E27FC236}">
                  <a16:creationId xmlns:a16="http://schemas.microsoft.com/office/drawing/2014/main" id="{6677FB2B-E4AF-429D-9E4B-4BA2E9631148}"/>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0494" name="Group 19">
            <a:extLst>
              <a:ext uri="{FF2B5EF4-FFF2-40B4-BE49-F238E27FC236}">
                <a16:creationId xmlns:a16="http://schemas.microsoft.com/office/drawing/2014/main" id="{A0A7B84E-A835-45A6-B64E-F9AB9CC52AC9}"/>
              </a:ext>
            </a:extLst>
          </p:cNvPr>
          <p:cNvGrpSpPr>
            <a:grpSpLocks/>
          </p:cNvGrpSpPr>
          <p:nvPr/>
        </p:nvGrpSpPr>
        <p:grpSpPr bwMode="auto">
          <a:xfrm>
            <a:off x="2286000" y="4187825"/>
            <a:ext cx="304800" cy="533400"/>
            <a:chOff x="4320" y="1968"/>
            <a:chExt cx="480" cy="672"/>
          </a:xfrm>
        </p:grpSpPr>
        <p:sp>
          <p:nvSpPr>
            <p:cNvPr id="20507" name="AutoShape 20">
              <a:extLst>
                <a:ext uri="{FF2B5EF4-FFF2-40B4-BE49-F238E27FC236}">
                  <a16:creationId xmlns:a16="http://schemas.microsoft.com/office/drawing/2014/main" id="{42B40157-AEE1-4B54-88CB-E7CB0CF47289}"/>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08" name="AutoShape 21">
              <a:extLst>
                <a:ext uri="{FF2B5EF4-FFF2-40B4-BE49-F238E27FC236}">
                  <a16:creationId xmlns:a16="http://schemas.microsoft.com/office/drawing/2014/main" id="{998B1651-CACA-448A-9CB6-52346D5A15F2}"/>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0495" name="Group 22">
            <a:extLst>
              <a:ext uri="{FF2B5EF4-FFF2-40B4-BE49-F238E27FC236}">
                <a16:creationId xmlns:a16="http://schemas.microsoft.com/office/drawing/2014/main" id="{9DC908BA-43D7-4D99-B987-5FBB4C4FD3BC}"/>
              </a:ext>
            </a:extLst>
          </p:cNvPr>
          <p:cNvGrpSpPr>
            <a:grpSpLocks/>
          </p:cNvGrpSpPr>
          <p:nvPr/>
        </p:nvGrpSpPr>
        <p:grpSpPr bwMode="auto">
          <a:xfrm>
            <a:off x="914400" y="4187825"/>
            <a:ext cx="304800" cy="533400"/>
            <a:chOff x="4320" y="1968"/>
            <a:chExt cx="480" cy="672"/>
          </a:xfrm>
        </p:grpSpPr>
        <p:sp>
          <p:nvSpPr>
            <p:cNvPr id="20505" name="AutoShape 23">
              <a:extLst>
                <a:ext uri="{FF2B5EF4-FFF2-40B4-BE49-F238E27FC236}">
                  <a16:creationId xmlns:a16="http://schemas.microsoft.com/office/drawing/2014/main" id="{F579F350-0878-458E-AA8D-4993341184C5}"/>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06" name="AutoShape 24">
              <a:extLst>
                <a:ext uri="{FF2B5EF4-FFF2-40B4-BE49-F238E27FC236}">
                  <a16:creationId xmlns:a16="http://schemas.microsoft.com/office/drawing/2014/main" id="{F29538B0-267C-4F87-9EF1-A63FB47F4278}"/>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20496" name="Rectangle 25">
            <a:extLst>
              <a:ext uri="{FF2B5EF4-FFF2-40B4-BE49-F238E27FC236}">
                <a16:creationId xmlns:a16="http://schemas.microsoft.com/office/drawing/2014/main" id="{1B8DA44B-00A1-4E84-A207-B4742AC0D49D}"/>
              </a:ext>
            </a:extLst>
          </p:cNvPr>
          <p:cNvSpPr>
            <a:spLocks noChangeArrowheads="1"/>
          </p:cNvSpPr>
          <p:nvPr/>
        </p:nvSpPr>
        <p:spPr bwMode="auto">
          <a:xfrm>
            <a:off x="6629400" y="174942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服务器端</a:t>
            </a:r>
          </a:p>
        </p:txBody>
      </p:sp>
      <p:sp>
        <p:nvSpPr>
          <p:cNvPr id="20497" name="Rectangle 26">
            <a:extLst>
              <a:ext uri="{FF2B5EF4-FFF2-40B4-BE49-F238E27FC236}">
                <a16:creationId xmlns:a16="http://schemas.microsoft.com/office/drawing/2014/main" id="{2494C265-54F5-4BED-878E-98688E3B2986}"/>
              </a:ext>
            </a:extLst>
          </p:cNvPr>
          <p:cNvSpPr>
            <a:spLocks noChangeArrowheads="1"/>
          </p:cNvSpPr>
          <p:nvPr/>
        </p:nvSpPr>
        <p:spPr bwMode="auto">
          <a:xfrm>
            <a:off x="5867400" y="548322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grpSp>
        <p:nvGrpSpPr>
          <p:cNvPr id="20498" name="Group 27">
            <a:extLst>
              <a:ext uri="{FF2B5EF4-FFF2-40B4-BE49-F238E27FC236}">
                <a16:creationId xmlns:a16="http://schemas.microsoft.com/office/drawing/2014/main" id="{68A5BC0D-288F-42C4-BA53-52A5147563ED}"/>
              </a:ext>
            </a:extLst>
          </p:cNvPr>
          <p:cNvGrpSpPr>
            <a:grpSpLocks/>
          </p:cNvGrpSpPr>
          <p:nvPr/>
        </p:nvGrpSpPr>
        <p:grpSpPr bwMode="auto">
          <a:xfrm>
            <a:off x="2743200" y="4187825"/>
            <a:ext cx="304800" cy="533400"/>
            <a:chOff x="4320" y="1968"/>
            <a:chExt cx="480" cy="672"/>
          </a:xfrm>
        </p:grpSpPr>
        <p:sp>
          <p:nvSpPr>
            <p:cNvPr id="20503" name="AutoShape 28">
              <a:extLst>
                <a:ext uri="{FF2B5EF4-FFF2-40B4-BE49-F238E27FC236}">
                  <a16:creationId xmlns:a16="http://schemas.microsoft.com/office/drawing/2014/main" id="{71C84490-F8CA-49EB-BDDF-FBF86AE406E3}"/>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04" name="AutoShape 29">
              <a:extLst>
                <a:ext uri="{FF2B5EF4-FFF2-40B4-BE49-F238E27FC236}">
                  <a16:creationId xmlns:a16="http://schemas.microsoft.com/office/drawing/2014/main" id="{267E77FD-6FB5-45D4-94EA-28B3E6E335D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0499" name="Group 30">
            <a:extLst>
              <a:ext uri="{FF2B5EF4-FFF2-40B4-BE49-F238E27FC236}">
                <a16:creationId xmlns:a16="http://schemas.microsoft.com/office/drawing/2014/main" id="{9DC3274E-D96B-479E-B95B-53F17535A312}"/>
              </a:ext>
            </a:extLst>
          </p:cNvPr>
          <p:cNvGrpSpPr>
            <a:grpSpLocks/>
          </p:cNvGrpSpPr>
          <p:nvPr/>
        </p:nvGrpSpPr>
        <p:grpSpPr bwMode="auto">
          <a:xfrm>
            <a:off x="457200" y="4187825"/>
            <a:ext cx="304800" cy="533400"/>
            <a:chOff x="4320" y="1968"/>
            <a:chExt cx="480" cy="672"/>
          </a:xfrm>
        </p:grpSpPr>
        <p:sp>
          <p:nvSpPr>
            <p:cNvPr id="20501" name="AutoShape 31">
              <a:extLst>
                <a:ext uri="{FF2B5EF4-FFF2-40B4-BE49-F238E27FC236}">
                  <a16:creationId xmlns:a16="http://schemas.microsoft.com/office/drawing/2014/main" id="{058901B6-D035-4961-A109-1CBE28BED58E}"/>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0502" name="AutoShape 32">
              <a:extLst>
                <a:ext uri="{FF2B5EF4-FFF2-40B4-BE49-F238E27FC236}">
                  <a16:creationId xmlns:a16="http://schemas.microsoft.com/office/drawing/2014/main" id="{B6AB0436-8552-4BCD-B848-28E76B001694}"/>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20500" name="Line 33">
            <a:extLst>
              <a:ext uri="{FF2B5EF4-FFF2-40B4-BE49-F238E27FC236}">
                <a16:creationId xmlns:a16="http://schemas.microsoft.com/office/drawing/2014/main" id="{216173A9-5160-4BE1-98DF-74FB2A6E8B08}"/>
              </a:ext>
            </a:extLst>
          </p:cNvPr>
          <p:cNvSpPr>
            <a:spLocks noChangeShapeType="1"/>
          </p:cNvSpPr>
          <p:nvPr/>
        </p:nvSpPr>
        <p:spPr bwMode="auto">
          <a:xfrm flipV="1">
            <a:off x="1676400" y="4492625"/>
            <a:ext cx="5943600" cy="1066800"/>
          </a:xfrm>
          <a:prstGeom prst="line">
            <a:avLst/>
          </a:prstGeom>
          <a:noFill/>
          <a:ln w="889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3030D3A4-11FB-4927-B54E-851359517E9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随着</a:t>
            </a:r>
            <a:r>
              <a:rPr lang="en-US" altLang="zh-CN" sz="2000" b="0"/>
              <a:t>Internet</a:t>
            </a:r>
            <a:r>
              <a:rPr lang="zh-CN" altLang="en-US" sz="2000" b="0"/>
              <a:t>的迅猛发展</a:t>
            </a:r>
            <a:endParaRPr lang="en-US" altLang="zh-CN" sz="2000" b="0"/>
          </a:p>
          <a:p>
            <a:pPr lvl="1"/>
            <a:endParaRPr lang="zh-CN" altLang="en-US" sz="2000" b="0"/>
          </a:p>
        </p:txBody>
      </p:sp>
      <p:sp>
        <p:nvSpPr>
          <p:cNvPr id="21507" name="Rectangle 5">
            <a:extLst>
              <a:ext uri="{FF2B5EF4-FFF2-40B4-BE49-F238E27FC236}">
                <a16:creationId xmlns:a16="http://schemas.microsoft.com/office/drawing/2014/main" id="{71378B57-98C7-4D57-ABB7-54946B09601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21508" name="Rectangle 3">
            <a:extLst>
              <a:ext uri="{FF2B5EF4-FFF2-40B4-BE49-F238E27FC236}">
                <a16:creationId xmlns:a16="http://schemas.microsoft.com/office/drawing/2014/main" id="{B2C8BA0B-9A0C-4B5F-8EAE-CDAB5D1A93D1}"/>
              </a:ext>
            </a:extLst>
          </p:cNvPr>
          <p:cNvSpPr>
            <a:spLocks noChangeArrowheads="1"/>
          </p:cNvSpPr>
          <p:nvPr/>
        </p:nvSpPr>
        <p:spPr bwMode="auto">
          <a:xfrm>
            <a:off x="7543800" y="3798888"/>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09" name="Rectangle 4">
            <a:extLst>
              <a:ext uri="{FF2B5EF4-FFF2-40B4-BE49-F238E27FC236}">
                <a16:creationId xmlns:a16="http://schemas.microsoft.com/office/drawing/2014/main" id="{399CE8C4-BA6F-4CFF-8B58-D36494B51658}"/>
              </a:ext>
            </a:extLst>
          </p:cNvPr>
          <p:cNvSpPr>
            <a:spLocks noChangeArrowheads="1"/>
          </p:cNvSpPr>
          <p:nvPr/>
        </p:nvSpPr>
        <p:spPr bwMode="auto">
          <a:xfrm>
            <a:off x="1676400" y="5780088"/>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10" name="AutoShape 5">
            <a:extLst>
              <a:ext uri="{FF2B5EF4-FFF2-40B4-BE49-F238E27FC236}">
                <a16:creationId xmlns:a16="http://schemas.microsoft.com/office/drawing/2014/main" id="{B34525DF-962F-4CEF-97E4-57C25903DA68}"/>
              </a:ext>
            </a:extLst>
          </p:cNvPr>
          <p:cNvSpPr>
            <a:spLocks noChangeArrowheads="1"/>
          </p:cNvSpPr>
          <p:nvPr/>
        </p:nvSpPr>
        <p:spPr bwMode="auto">
          <a:xfrm>
            <a:off x="228600" y="5627688"/>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AutoShape 6">
            <a:extLst>
              <a:ext uri="{FF2B5EF4-FFF2-40B4-BE49-F238E27FC236}">
                <a16:creationId xmlns:a16="http://schemas.microsoft.com/office/drawing/2014/main" id="{93802BAE-3614-437E-A661-D27504C72555}"/>
              </a:ext>
            </a:extLst>
          </p:cNvPr>
          <p:cNvSpPr>
            <a:spLocks noChangeArrowheads="1"/>
          </p:cNvSpPr>
          <p:nvPr/>
        </p:nvSpPr>
        <p:spPr bwMode="auto">
          <a:xfrm>
            <a:off x="6019800" y="3646488"/>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AutoShape 7">
            <a:extLst>
              <a:ext uri="{FF2B5EF4-FFF2-40B4-BE49-F238E27FC236}">
                <a16:creationId xmlns:a16="http://schemas.microsoft.com/office/drawing/2014/main" id="{80845975-122A-4920-B131-9B1882CFEF10}"/>
              </a:ext>
            </a:extLst>
          </p:cNvPr>
          <p:cNvSpPr>
            <a:spLocks noChangeArrowheads="1"/>
          </p:cNvSpPr>
          <p:nvPr/>
        </p:nvSpPr>
        <p:spPr bwMode="auto">
          <a:xfrm>
            <a:off x="6477000" y="4560888"/>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13" name="Line 8">
            <a:extLst>
              <a:ext uri="{FF2B5EF4-FFF2-40B4-BE49-F238E27FC236}">
                <a16:creationId xmlns:a16="http://schemas.microsoft.com/office/drawing/2014/main" id="{0CC933C5-B81D-460D-B61D-915C479329DE}"/>
              </a:ext>
            </a:extLst>
          </p:cNvPr>
          <p:cNvSpPr>
            <a:spLocks noChangeShapeType="1"/>
          </p:cNvSpPr>
          <p:nvPr/>
        </p:nvSpPr>
        <p:spPr bwMode="auto">
          <a:xfrm>
            <a:off x="4800600" y="47894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14" name="Group 9">
            <a:extLst>
              <a:ext uri="{FF2B5EF4-FFF2-40B4-BE49-F238E27FC236}">
                <a16:creationId xmlns:a16="http://schemas.microsoft.com/office/drawing/2014/main" id="{65E5A485-FC4C-43BC-9E17-663D6D5278F9}"/>
              </a:ext>
            </a:extLst>
          </p:cNvPr>
          <p:cNvGrpSpPr>
            <a:grpSpLocks/>
          </p:cNvGrpSpPr>
          <p:nvPr/>
        </p:nvGrpSpPr>
        <p:grpSpPr bwMode="auto">
          <a:xfrm>
            <a:off x="6781800" y="2503488"/>
            <a:ext cx="1524000" cy="1066800"/>
            <a:chOff x="4320" y="1968"/>
            <a:chExt cx="480" cy="672"/>
          </a:xfrm>
        </p:grpSpPr>
        <p:sp>
          <p:nvSpPr>
            <p:cNvPr id="21576" name="AutoShape 10">
              <a:extLst>
                <a:ext uri="{FF2B5EF4-FFF2-40B4-BE49-F238E27FC236}">
                  <a16:creationId xmlns:a16="http://schemas.microsoft.com/office/drawing/2014/main" id="{03701E51-C641-48E6-A145-0D621950A4DF}"/>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77" name="AutoShape 11">
              <a:extLst>
                <a:ext uri="{FF2B5EF4-FFF2-40B4-BE49-F238E27FC236}">
                  <a16:creationId xmlns:a16="http://schemas.microsoft.com/office/drawing/2014/main" id="{6C9A75CF-DC76-4B29-99E7-9D511AEE05A8}"/>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21515" name="Rectangle 12">
            <a:extLst>
              <a:ext uri="{FF2B5EF4-FFF2-40B4-BE49-F238E27FC236}">
                <a16:creationId xmlns:a16="http://schemas.microsoft.com/office/drawing/2014/main" id="{5269BF21-5994-4126-96E0-EF56F4DA7D75}"/>
              </a:ext>
            </a:extLst>
          </p:cNvPr>
          <p:cNvSpPr>
            <a:spLocks noChangeArrowheads="1"/>
          </p:cNvSpPr>
          <p:nvPr/>
        </p:nvSpPr>
        <p:spPr bwMode="auto">
          <a:xfrm>
            <a:off x="838200" y="2503488"/>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客户机端</a:t>
            </a:r>
          </a:p>
        </p:txBody>
      </p:sp>
      <p:sp>
        <p:nvSpPr>
          <p:cNvPr id="21516" name="Rectangle 13">
            <a:extLst>
              <a:ext uri="{FF2B5EF4-FFF2-40B4-BE49-F238E27FC236}">
                <a16:creationId xmlns:a16="http://schemas.microsoft.com/office/drawing/2014/main" id="{30146064-EE5F-4DA5-86EB-42831038D6A1}"/>
              </a:ext>
            </a:extLst>
          </p:cNvPr>
          <p:cNvSpPr>
            <a:spLocks noChangeArrowheads="1"/>
          </p:cNvSpPr>
          <p:nvPr/>
        </p:nvSpPr>
        <p:spPr bwMode="auto">
          <a:xfrm>
            <a:off x="6629400" y="1817688"/>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服务器端</a:t>
            </a:r>
          </a:p>
        </p:txBody>
      </p:sp>
      <p:sp>
        <p:nvSpPr>
          <p:cNvPr id="21517" name="Rectangle 14">
            <a:extLst>
              <a:ext uri="{FF2B5EF4-FFF2-40B4-BE49-F238E27FC236}">
                <a16:creationId xmlns:a16="http://schemas.microsoft.com/office/drawing/2014/main" id="{DAFDEBC6-91BA-40C2-8AFA-D2113B167004}"/>
              </a:ext>
            </a:extLst>
          </p:cNvPr>
          <p:cNvSpPr>
            <a:spLocks noChangeArrowheads="1"/>
          </p:cNvSpPr>
          <p:nvPr/>
        </p:nvSpPr>
        <p:spPr bwMode="auto">
          <a:xfrm>
            <a:off x="5867400" y="5399088"/>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grpSp>
        <p:nvGrpSpPr>
          <p:cNvPr id="21518" name="Group 15">
            <a:extLst>
              <a:ext uri="{FF2B5EF4-FFF2-40B4-BE49-F238E27FC236}">
                <a16:creationId xmlns:a16="http://schemas.microsoft.com/office/drawing/2014/main" id="{B501006B-E391-4769-87FA-593EE6DF2496}"/>
              </a:ext>
            </a:extLst>
          </p:cNvPr>
          <p:cNvGrpSpPr>
            <a:grpSpLocks/>
          </p:cNvGrpSpPr>
          <p:nvPr/>
        </p:nvGrpSpPr>
        <p:grpSpPr bwMode="auto">
          <a:xfrm>
            <a:off x="228600" y="4789488"/>
            <a:ext cx="3048000" cy="609600"/>
            <a:chOff x="288" y="2880"/>
            <a:chExt cx="1632" cy="336"/>
          </a:xfrm>
        </p:grpSpPr>
        <p:grpSp>
          <p:nvGrpSpPr>
            <p:cNvPr id="21558" name="Group 16">
              <a:extLst>
                <a:ext uri="{FF2B5EF4-FFF2-40B4-BE49-F238E27FC236}">
                  <a16:creationId xmlns:a16="http://schemas.microsoft.com/office/drawing/2014/main" id="{7D49A56D-631D-478D-91DC-B29CE2A268B8}"/>
                </a:ext>
              </a:extLst>
            </p:cNvPr>
            <p:cNvGrpSpPr>
              <a:grpSpLocks/>
            </p:cNvGrpSpPr>
            <p:nvPr/>
          </p:nvGrpSpPr>
          <p:grpSpPr bwMode="auto">
            <a:xfrm>
              <a:off x="864" y="2880"/>
              <a:ext cx="192" cy="336"/>
              <a:chOff x="4320" y="1968"/>
              <a:chExt cx="480" cy="672"/>
            </a:xfrm>
          </p:grpSpPr>
          <p:sp>
            <p:nvSpPr>
              <p:cNvPr id="21574" name="AutoShape 17">
                <a:extLst>
                  <a:ext uri="{FF2B5EF4-FFF2-40B4-BE49-F238E27FC236}">
                    <a16:creationId xmlns:a16="http://schemas.microsoft.com/office/drawing/2014/main" id="{041EF419-ED92-4CED-B50C-5E740A623343}"/>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75" name="AutoShape 18">
                <a:extLst>
                  <a:ext uri="{FF2B5EF4-FFF2-40B4-BE49-F238E27FC236}">
                    <a16:creationId xmlns:a16="http://schemas.microsoft.com/office/drawing/2014/main" id="{11FCD563-E498-496F-A8F4-6CC0104D3AA8}"/>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59" name="Group 19">
              <a:extLst>
                <a:ext uri="{FF2B5EF4-FFF2-40B4-BE49-F238E27FC236}">
                  <a16:creationId xmlns:a16="http://schemas.microsoft.com/office/drawing/2014/main" id="{C1A5D119-BC09-4F3F-A963-F3BE79A3BC04}"/>
                </a:ext>
              </a:extLst>
            </p:cNvPr>
            <p:cNvGrpSpPr>
              <a:grpSpLocks/>
            </p:cNvGrpSpPr>
            <p:nvPr/>
          </p:nvGrpSpPr>
          <p:grpSpPr bwMode="auto">
            <a:xfrm>
              <a:off x="1152" y="2880"/>
              <a:ext cx="192" cy="336"/>
              <a:chOff x="4320" y="1968"/>
              <a:chExt cx="480" cy="672"/>
            </a:xfrm>
          </p:grpSpPr>
          <p:sp>
            <p:nvSpPr>
              <p:cNvPr id="21572" name="AutoShape 20">
                <a:extLst>
                  <a:ext uri="{FF2B5EF4-FFF2-40B4-BE49-F238E27FC236}">
                    <a16:creationId xmlns:a16="http://schemas.microsoft.com/office/drawing/2014/main" id="{99E33F77-D3A3-4E06-B461-6C84154E73C1}"/>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73" name="AutoShape 21">
                <a:extLst>
                  <a:ext uri="{FF2B5EF4-FFF2-40B4-BE49-F238E27FC236}">
                    <a16:creationId xmlns:a16="http://schemas.microsoft.com/office/drawing/2014/main" id="{AEBB422B-57F3-4E4D-AE3F-7A85C1366DF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60" name="Group 22">
              <a:extLst>
                <a:ext uri="{FF2B5EF4-FFF2-40B4-BE49-F238E27FC236}">
                  <a16:creationId xmlns:a16="http://schemas.microsoft.com/office/drawing/2014/main" id="{E5D933DA-AA31-4DEB-887A-127386BDC839}"/>
                </a:ext>
              </a:extLst>
            </p:cNvPr>
            <p:cNvGrpSpPr>
              <a:grpSpLocks/>
            </p:cNvGrpSpPr>
            <p:nvPr/>
          </p:nvGrpSpPr>
          <p:grpSpPr bwMode="auto">
            <a:xfrm>
              <a:off x="1440" y="2880"/>
              <a:ext cx="192" cy="336"/>
              <a:chOff x="4320" y="1968"/>
              <a:chExt cx="480" cy="672"/>
            </a:xfrm>
          </p:grpSpPr>
          <p:sp>
            <p:nvSpPr>
              <p:cNvPr id="21570" name="AutoShape 23">
                <a:extLst>
                  <a:ext uri="{FF2B5EF4-FFF2-40B4-BE49-F238E27FC236}">
                    <a16:creationId xmlns:a16="http://schemas.microsoft.com/office/drawing/2014/main" id="{83B0620A-B023-4AAF-BA4B-18DDCF34E77F}"/>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71" name="AutoShape 24">
                <a:extLst>
                  <a:ext uri="{FF2B5EF4-FFF2-40B4-BE49-F238E27FC236}">
                    <a16:creationId xmlns:a16="http://schemas.microsoft.com/office/drawing/2014/main" id="{2927A98B-1665-4C59-9B6A-ACE6AC402A09}"/>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61" name="Group 25">
              <a:extLst>
                <a:ext uri="{FF2B5EF4-FFF2-40B4-BE49-F238E27FC236}">
                  <a16:creationId xmlns:a16="http://schemas.microsoft.com/office/drawing/2014/main" id="{1848F363-63D7-4234-9322-FAD96AAF3476}"/>
                </a:ext>
              </a:extLst>
            </p:cNvPr>
            <p:cNvGrpSpPr>
              <a:grpSpLocks/>
            </p:cNvGrpSpPr>
            <p:nvPr/>
          </p:nvGrpSpPr>
          <p:grpSpPr bwMode="auto">
            <a:xfrm>
              <a:off x="576" y="2880"/>
              <a:ext cx="192" cy="336"/>
              <a:chOff x="4320" y="1968"/>
              <a:chExt cx="480" cy="672"/>
            </a:xfrm>
          </p:grpSpPr>
          <p:sp>
            <p:nvSpPr>
              <p:cNvPr id="21568" name="AutoShape 26">
                <a:extLst>
                  <a:ext uri="{FF2B5EF4-FFF2-40B4-BE49-F238E27FC236}">
                    <a16:creationId xmlns:a16="http://schemas.microsoft.com/office/drawing/2014/main" id="{11104D7F-A81F-4CA5-985B-F36644F071A5}"/>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69" name="AutoShape 27">
                <a:extLst>
                  <a:ext uri="{FF2B5EF4-FFF2-40B4-BE49-F238E27FC236}">
                    <a16:creationId xmlns:a16="http://schemas.microsoft.com/office/drawing/2014/main" id="{06A46A01-B146-49F8-8AF4-BD64FADE383E}"/>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62" name="Group 28">
              <a:extLst>
                <a:ext uri="{FF2B5EF4-FFF2-40B4-BE49-F238E27FC236}">
                  <a16:creationId xmlns:a16="http://schemas.microsoft.com/office/drawing/2014/main" id="{742694D3-A7D5-4E76-8A56-BCE6592E79EA}"/>
                </a:ext>
              </a:extLst>
            </p:cNvPr>
            <p:cNvGrpSpPr>
              <a:grpSpLocks/>
            </p:cNvGrpSpPr>
            <p:nvPr/>
          </p:nvGrpSpPr>
          <p:grpSpPr bwMode="auto">
            <a:xfrm>
              <a:off x="1728" y="2880"/>
              <a:ext cx="192" cy="336"/>
              <a:chOff x="4320" y="1968"/>
              <a:chExt cx="480" cy="672"/>
            </a:xfrm>
          </p:grpSpPr>
          <p:sp>
            <p:nvSpPr>
              <p:cNvPr id="21566" name="AutoShape 29">
                <a:extLst>
                  <a:ext uri="{FF2B5EF4-FFF2-40B4-BE49-F238E27FC236}">
                    <a16:creationId xmlns:a16="http://schemas.microsoft.com/office/drawing/2014/main" id="{2DD9F364-1EAA-4982-A556-98012F22808C}"/>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67" name="AutoShape 30">
                <a:extLst>
                  <a:ext uri="{FF2B5EF4-FFF2-40B4-BE49-F238E27FC236}">
                    <a16:creationId xmlns:a16="http://schemas.microsoft.com/office/drawing/2014/main" id="{575BE052-70A5-460A-9A26-E59BB6C99921}"/>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63" name="Group 31">
              <a:extLst>
                <a:ext uri="{FF2B5EF4-FFF2-40B4-BE49-F238E27FC236}">
                  <a16:creationId xmlns:a16="http://schemas.microsoft.com/office/drawing/2014/main" id="{404A10DF-1B57-49E5-ACDB-9508426F6CF0}"/>
                </a:ext>
              </a:extLst>
            </p:cNvPr>
            <p:cNvGrpSpPr>
              <a:grpSpLocks/>
            </p:cNvGrpSpPr>
            <p:nvPr/>
          </p:nvGrpSpPr>
          <p:grpSpPr bwMode="auto">
            <a:xfrm>
              <a:off x="288" y="2880"/>
              <a:ext cx="192" cy="336"/>
              <a:chOff x="4320" y="1968"/>
              <a:chExt cx="480" cy="672"/>
            </a:xfrm>
          </p:grpSpPr>
          <p:sp>
            <p:nvSpPr>
              <p:cNvPr id="21564" name="AutoShape 32">
                <a:extLst>
                  <a:ext uri="{FF2B5EF4-FFF2-40B4-BE49-F238E27FC236}">
                    <a16:creationId xmlns:a16="http://schemas.microsoft.com/office/drawing/2014/main" id="{83C491EE-DCCD-4A5A-BE8E-1A1B96267720}"/>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65" name="AutoShape 33">
                <a:extLst>
                  <a:ext uri="{FF2B5EF4-FFF2-40B4-BE49-F238E27FC236}">
                    <a16:creationId xmlns:a16="http://schemas.microsoft.com/office/drawing/2014/main" id="{5F39791B-2766-40B0-BA43-462241448565}"/>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sp>
        <p:nvSpPr>
          <p:cNvPr id="21519" name="Line 34">
            <a:extLst>
              <a:ext uri="{FF2B5EF4-FFF2-40B4-BE49-F238E27FC236}">
                <a16:creationId xmlns:a16="http://schemas.microsoft.com/office/drawing/2014/main" id="{8A02D6FC-9130-46B4-8F58-35D95015EA35}"/>
              </a:ext>
            </a:extLst>
          </p:cNvPr>
          <p:cNvSpPr>
            <a:spLocks noChangeShapeType="1"/>
          </p:cNvSpPr>
          <p:nvPr/>
        </p:nvSpPr>
        <p:spPr bwMode="auto">
          <a:xfrm flipV="1">
            <a:off x="1676400" y="4179888"/>
            <a:ext cx="5943600" cy="2057400"/>
          </a:xfrm>
          <a:prstGeom prst="line">
            <a:avLst/>
          </a:prstGeom>
          <a:noFill/>
          <a:ln w="889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20" name="Group 35">
            <a:extLst>
              <a:ext uri="{FF2B5EF4-FFF2-40B4-BE49-F238E27FC236}">
                <a16:creationId xmlns:a16="http://schemas.microsoft.com/office/drawing/2014/main" id="{A6ACA5A3-1829-4FEE-B54A-B2F2AC0FE6F9}"/>
              </a:ext>
            </a:extLst>
          </p:cNvPr>
          <p:cNvGrpSpPr>
            <a:grpSpLocks/>
          </p:cNvGrpSpPr>
          <p:nvPr/>
        </p:nvGrpSpPr>
        <p:grpSpPr bwMode="auto">
          <a:xfrm>
            <a:off x="228600" y="4103688"/>
            <a:ext cx="3048000" cy="609600"/>
            <a:chOff x="288" y="2880"/>
            <a:chExt cx="1632" cy="336"/>
          </a:xfrm>
        </p:grpSpPr>
        <p:grpSp>
          <p:nvGrpSpPr>
            <p:cNvPr id="21540" name="Group 36">
              <a:extLst>
                <a:ext uri="{FF2B5EF4-FFF2-40B4-BE49-F238E27FC236}">
                  <a16:creationId xmlns:a16="http://schemas.microsoft.com/office/drawing/2014/main" id="{2BFB6DB8-3E92-4A8F-A582-6F439517CEFB}"/>
                </a:ext>
              </a:extLst>
            </p:cNvPr>
            <p:cNvGrpSpPr>
              <a:grpSpLocks/>
            </p:cNvGrpSpPr>
            <p:nvPr/>
          </p:nvGrpSpPr>
          <p:grpSpPr bwMode="auto">
            <a:xfrm>
              <a:off x="864" y="2880"/>
              <a:ext cx="192" cy="336"/>
              <a:chOff x="4320" y="1968"/>
              <a:chExt cx="480" cy="672"/>
            </a:xfrm>
          </p:grpSpPr>
          <p:sp>
            <p:nvSpPr>
              <p:cNvPr id="21556" name="AutoShape 37">
                <a:extLst>
                  <a:ext uri="{FF2B5EF4-FFF2-40B4-BE49-F238E27FC236}">
                    <a16:creationId xmlns:a16="http://schemas.microsoft.com/office/drawing/2014/main" id="{04E55641-A24D-472B-9F1A-5DB3B4063D65}"/>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57" name="AutoShape 38">
                <a:extLst>
                  <a:ext uri="{FF2B5EF4-FFF2-40B4-BE49-F238E27FC236}">
                    <a16:creationId xmlns:a16="http://schemas.microsoft.com/office/drawing/2014/main" id="{6C4C74C2-17E9-4AB5-9B44-28BF04C7084B}"/>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41" name="Group 39">
              <a:extLst>
                <a:ext uri="{FF2B5EF4-FFF2-40B4-BE49-F238E27FC236}">
                  <a16:creationId xmlns:a16="http://schemas.microsoft.com/office/drawing/2014/main" id="{B7BE20DB-8618-4026-9225-F7A581CAD5AB}"/>
                </a:ext>
              </a:extLst>
            </p:cNvPr>
            <p:cNvGrpSpPr>
              <a:grpSpLocks/>
            </p:cNvGrpSpPr>
            <p:nvPr/>
          </p:nvGrpSpPr>
          <p:grpSpPr bwMode="auto">
            <a:xfrm>
              <a:off x="1152" y="2880"/>
              <a:ext cx="192" cy="336"/>
              <a:chOff x="4320" y="1968"/>
              <a:chExt cx="480" cy="672"/>
            </a:xfrm>
          </p:grpSpPr>
          <p:sp>
            <p:nvSpPr>
              <p:cNvPr id="21554" name="AutoShape 40">
                <a:extLst>
                  <a:ext uri="{FF2B5EF4-FFF2-40B4-BE49-F238E27FC236}">
                    <a16:creationId xmlns:a16="http://schemas.microsoft.com/office/drawing/2014/main" id="{ECF44283-056A-4E8B-BE7A-24182F037889}"/>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55" name="AutoShape 41">
                <a:extLst>
                  <a:ext uri="{FF2B5EF4-FFF2-40B4-BE49-F238E27FC236}">
                    <a16:creationId xmlns:a16="http://schemas.microsoft.com/office/drawing/2014/main" id="{30C5154A-05C0-4270-8257-9BFF1B732056}"/>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42" name="Group 42">
              <a:extLst>
                <a:ext uri="{FF2B5EF4-FFF2-40B4-BE49-F238E27FC236}">
                  <a16:creationId xmlns:a16="http://schemas.microsoft.com/office/drawing/2014/main" id="{A605BA45-67F9-4E64-B454-1852B449ED38}"/>
                </a:ext>
              </a:extLst>
            </p:cNvPr>
            <p:cNvGrpSpPr>
              <a:grpSpLocks/>
            </p:cNvGrpSpPr>
            <p:nvPr/>
          </p:nvGrpSpPr>
          <p:grpSpPr bwMode="auto">
            <a:xfrm>
              <a:off x="1440" y="2880"/>
              <a:ext cx="192" cy="336"/>
              <a:chOff x="4320" y="1968"/>
              <a:chExt cx="480" cy="672"/>
            </a:xfrm>
          </p:grpSpPr>
          <p:sp>
            <p:nvSpPr>
              <p:cNvPr id="21552" name="AutoShape 43">
                <a:extLst>
                  <a:ext uri="{FF2B5EF4-FFF2-40B4-BE49-F238E27FC236}">
                    <a16:creationId xmlns:a16="http://schemas.microsoft.com/office/drawing/2014/main" id="{B8B6AC93-A605-47AB-B292-0FE9D761A16D}"/>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53" name="AutoShape 44">
                <a:extLst>
                  <a:ext uri="{FF2B5EF4-FFF2-40B4-BE49-F238E27FC236}">
                    <a16:creationId xmlns:a16="http://schemas.microsoft.com/office/drawing/2014/main" id="{D085A769-151E-4940-8F18-2247BB117941}"/>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43" name="Group 45">
              <a:extLst>
                <a:ext uri="{FF2B5EF4-FFF2-40B4-BE49-F238E27FC236}">
                  <a16:creationId xmlns:a16="http://schemas.microsoft.com/office/drawing/2014/main" id="{F7F67906-0D20-40EC-8FF7-AF03F5B4C86E}"/>
                </a:ext>
              </a:extLst>
            </p:cNvPr>
            <p:cNvGrpSpPr>
              <a:grpSpLocks/>
            </p:cNvGrpSpPr>
            <p:nvPr/>
          </p:nvGrpSpPr>
          <p:grpSpPr bwMode="auto">
            <a:xfrm>
              <a:off x="576" y="2880"/>
              <a:ext cx="192" cy="336"/>
              <a:chOff x="4320" y="1968"/>
              <a:chExt cx="480" cy="672"/>
            </a:xfrm>
          </p:grpSpPr>
          <p:sp>
            <p:nvSpPr>
              <p:cNvPr id="21550" name="AutoShape 46">
                <a:extLst>
                  <a:ext uri="{FF2B5EF4-FFF2-40B4-BE49-F238E27FC236}">
                    <a16:creationId xmlns:a16="http://schemas.microsoft.com/office/drawing/2014/main" id="{A4846BD3-51E0-44E6-857A-73560278AF75}"/>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51" name="AutoShape 47">
                <a:extLst>
                  <a:ext uri="{FF2B5EF4-FFF2-40B4-BE49-F238E27FC236}">
                    <a16:creationId xmlns:a16="http://schemas.microsoft.com/office/drawing/2014/main" id="{A56521EC-DD57-4B8E-8B2D-D03ED4C07580}"/>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44" name="Group 48">
              <a:extLst>
                <a:ext uri="{FF2B5EF4-FFF2-40B4-BE49-F238E27FC236}">
                  <a16:creationId xmlns:a16="http://schemas.microsoft.com/office/drawing/2014/main" id="{AD6DD193-DAF0-4339-9F9C-1BA39193010F}"/>
                </a:ext>
              </a:extLst>
            </p:cNvPr>
            <p:cNvGrpSpPr>
              <a:grpSpLocks/>
            </p:cNvGrpSpPr>
            <p:nvPr/>
          </p:nvGrpSpPr>
          <p:grpSpPr bwMode="auto">
            <a:xfrm>
              <a:off x="1728" y="2880"/>
              <a:ext cx="192" cy="336"/>
              <a:chOff x="4320" y="1968"/>
              <a:chExt cx="480" cy="672"/>
            </a:xfrm>
          </p:grpSpPr>
          <p:sp>
            <p:nvSpPr>
              <p:cNvPr id="21548" name="AutoShape 49">
                <a:extLst>
                  <a:ext uri="{FF2B5EF4-FFF2-40B4-BE49-F238E27FC236}">
                    <a16:creationId xmlns:a16="http://schemas.microsoft.com/office/drawing/2014/main" id="{C0107600-A5C3-431E-BF1F-066E51820B5E}"/>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49" name="AutoShape 50">
                <a:extLst>
                  <a:ext uri="{FF2B5EF4-FFF2-40B4-BE49-F238E27FC236}">
                    <a16:creationId xmlns:a16="http://schemas.microsoft.com/office/drawing/2014/main" id="{445D99CE-D508-41A3-A3CA-36567F83D91D}"/>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45" name="Group 51">
              <a:extLst>
                <a:ext uri="{FF2B5EF4-FFF2-40B4-BE49-F238E27FC236}">
                  <a16:creationId xmlns:a16="http://schemas.microsoft.com/office/drawing/2014/main" id="{0E948518-399A-4132-B97B-1C83F0EFAFC1}"/>
                </a:ext>
              </a:extLst>
            </p:cNvPr>
            <p:cNvGrpSpPr>
              <a:grpSpLocks/>
            </p:cNvGrpSpPr>
            <p:nvPr/>
          </p:nvGrpSpPr>
          <p:grpSpPr bwMode="auto">
            <a:xfrm>
              <a:off x="288" y="2880"/>
              <a:ext cx="192" cy="336"/>
              <a:chOff x="4320" y="1968"/>
              <a:chExt cx="480" cy="672"/>
            </a:xfrm>
          </p:grpSpPr>
          <p:sp>
            <p:nvSpPr>
              <p:cNvPr id="21546" name="AutoShape 52">
                <a:extLst>
                  <a:ext uri="{FF2B5EF4-FFF2-40B4-BE49-F238E27FC236}">
                    <a16:creationId xmlns:a16="http://schemas.microsoft.com/office/drawing/2014/main" id="{3B1D0F60-94E3-458C-B867-34D66DE74FB3}"/>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47" name="AutoShape 53">
                <a:extLst>
                  <a:ext uri="{FF2B5EF4-FFF2-40B4-BE49-F238E27FC236}">
                    <a16:creationId xmlns:a16="http://schemas.microsoft.com/office/drawing/2014/main" id="{1ED714F7-282B-4C2E-B2D2-112D17BCA151}"/>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grpSp>
        <p:nvGrpSpPr>
          <p:cNvPr id="21521" name="Group 54">
            <a:extLst>
              <a:ext uri="{FF2B5EF4-FFF2-40B4-BE49-F238E27FC236}">
                <a16:creationId xmlns:a16="http://schemas.microsoft.com/office/drawing/2014/main" id="{FC6A2E19-BE83-49E9-8835-B789D08F27F8}"/>
              </a:ext>
            </a:extLst>
          </p:cNvPr>
          <p:cNvGrpSpPr>
            <a:grpSpLocks/>
          </p:cNvGrpSpPr>
          <p:nvPr/>
        </p:nvGrpSpPr>
        <p:grpSpPr bwMode="auto">
          <a:xfrm>
            <a:off x="228600" y="3417888"/>
            <a:ext cx="3048000" cy="609600"/>
            <a:chOff x="288" y="2880"/>
            <a:chExt cx="1632" cy="336"/>
          </a:xfrm>
        </p:grpSpPr>
        <p:grpSp>
          <p:nvGrpSpPr>
            <p:cNvPr id="21522" name="Group 55">
              <a:extLst>
                <a:ext uri="{FF2B5EF4-FFF2-40B4-BE49-F238E27FC236}">
                  <a16:creationId xmlns:a16="http://schemas.microsoft.com/office/drawing/2014/main" id="{C3DDC13C-152B-491B-83E0-2C58D0CD0784}"/>
                </a:ext>
              </a:extLst>
            </p:cNvPr>
            <p:cNvGrpSpPr>
              <a:grpSpLocks/>
            </p:cNvGrpSpPr>
            <p:nvPr/>
          </p:nvGrpSpPr>
          <p:grpSpPr bwMode="auto">
            <a:xfrm>
              <a:off x="864" y="2880"/>
              <a:ext cx="192" cy="336"/>
              <a:chOff x="4320" y="1968"/>
              <a:chExt cx="480" cy="672"/>
            </a:xfrm>
          </p:grpSpPr>
          <p:sp>
            <p:nvSpPr>
              <p:cNvPr id="21538" name="AutoShape 56">
                <a:extLst>
                  <a:ext uri="{FF2B5EF4-FFF2-40B4-BE49-F238E27FC236}">
                    <a16:creationId xmlns:a16="http://schemas.microsoft.com/office/drawing/2014/main" id="{DF080F38-84F0-4059-91EA-C674B45ACA81}"/>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39" name="AutoShape 57">
                <a:extLst>
                  <a:ext uri="{FF2B5EF4-FFF2-40B4-BE49-F238E27FC236}">
                    <a16:creationId xmlns:a16="http://schemas.microsoft.com/office/drawing/2014/main" id="{68A5E574-8C6F-4E8E-9D9C-F60129DE5900}"/>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23" name="Group 58">
              <a:extLst>
                <a:ext uri="{FF2B5EF4-FFF2-40B4-BE49-F238E27FC236}">
                  <a16:creationId xmlns:a16="http://schemas.microsoft.com/office/drawing/2014/main" id="{05F1AE7A-0EDD-40CD-B4B5-55C724B7F4A2}"/>
                </a:ext>
              </a:extLst>
            </p:cNvPr>
            <p:cNvGrpSpPr>
              <a:grpSpLocks/>
            </p:cNvGrpSpPr>
            <p:nvPr/>
          </p:nvGrpSpPr>
          <p:grpSpPr bwMode="auto">
            <a:xfrm>
              <a:off x="1152" y="2880"/>
              <a:ext cx="192" cy="336"/>
              <a:chOff x="4320" y="1968"/>
              <a:chExt cx="480" cy="672"/>
            </a:xfrm>
          </p:grpSpPr>
          <p:sp>
            <p:nvSpPr>
              <p:cNvPr id="21536" name="AutoShape 59">
                <a:extLst>
                  <a:ext uri="{FF2B5EF4-FFF2-40B4-BE49-F238E27FC236}">
                    <a16:creationId xmlns:a16="http://schemas.microsoft.com/office/drawing/2014/main" id="{3B7C140B-D374-4B70-98A5-F1252081C1AC}"/>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37" name="AutoShape 60">
                <a:extLst>
                  <a:ext uri="{FF2B5EF4-FFF2-40B4-BE49-F238E27FC236}">
                    <a16:creationId xmlns:a16="http://schemas.microsoft.com/office/drawing/2014/main" id="{684F0A50-0180-4859-A3AF-475F3EF1B629}"/>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24" name="Group 61">
              <a:extLst>
                <a:ext uri="{FF2B5EF4-FFF2-40B4-BE49-F238E27FC236}">
                  <a16:creationId xmlns:a16="http://schemas.microsoft.com/office/drawing/2014/main" id="{10212C22-CA69-4C34-A1BB-07013520313B}"/>
                </a:ext>
              </a:extLst>
            </p:cNvPr>
            <p:cNvGrpSpPr>
              <a:grpSpLocks/>
            </p:cNvGrpSpPr>
            <p:nvPr/>
          </p:nvGrpSpPr>
          <p:grpSpPr bwMode="auto">
            <a:xfrm>
              <a:off x="1440" y="2880"/>
              <a:ext cx="192" cy="336"/>
              <a:chOff x="4320" y="1968"/>
              <a:chExt cx="480" cy="672"/>
            </a:xfrm>
          </p:grpSpPr>
          <p:sp>
            <p:nvSpPr>
              <p:cNvPr id="21534" name="AutoShape 62">
                <a:extLst>
                  <a:ext uri="{FF2B5EF4-FFF2-40B4-BE49-F238E27FC236}">
                    <a16:creationId xmlns:a16="http://schemas.microsoft.com/office/drawing/2014/main" id="{FAA554AE-7E66-4439-AB7C-648ADB3BFC2A}"/>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35" name="AutoShape 63">
                <a:extLst>
                  <a:ext uri="{FF2B5EF4-FFF2-40B4-BE49-F238E27FC236}">
                    <a16:creationId xmlns:a16="http://schemas.microsoft.com/office/drawing/2014/main" id="{90F0A435-0543-4EF2-B9EC-8A2A22D423DC}"/>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25" name="Group 64">
              <a:extLst>
                <a:ext uri="{FF2B5EF4-FFF2-40B4-BE49-F238E27FC236}">
                  <a16:creationId xmlns:a16="http://schemas.microsoft.com/office/drawing/2014/main" id="{B5E666B5-0A88-4089-84EE-9D55D1D875A3}"/>
                </a:ext>
              </a:extLst>
            </p:cNvPr>
            <p:cNvGrpSpPr>
              <a:grpSpLocks/>
            </p:cNvGrpSpPr>
            <p:nvPr/>
          </p:nvGrpSpPr>
          <p:grpSpPr bwMode="auto">
            <a:xfrm>
              <a:off x="576" y="2880"/>
              <a:ext cx="192" cy="336"/>
              <a:chOff x="4320" y="1968"/>
              <a:chExt cx="480" cy="672"/>
            </a:xfrm>
          </p:grpSpPr>
          <p:sp>
            <p:nvSpPr>
              <p:cNvPr id="21532" name="AutoShape 65">
                <a:extLst>
                  <a:ext uri="{FF2B5EF4-FFF2-40B4-BE49-F238E27FC236}">
                    <a16:creationId xmlns:a16="http://schemas.microsoft.com/office/drawing/2014/main" id="{A1367D18-4C87-4D5A-9BD8-23B3F970BF78}"/>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33" name="AutoShape 66">
                <a:extLst>
                  <a:ext uri="{FF2B5EF4-FFF2-40B4-BE49-F238E27FC236}">
                    <a16:creationId xmlns:a16="http://schemas.microsoft.com/office/drawing/2014/main" id="{7E7EAEB8-C465-47B6-821E-261CE61DA628}"/>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26" name="Group 67">
              <a:extLst>
                <a:ext uri="{FF2B5EF4-FFF2-40B4-BE49-F238E27FC236}">
                  <a16:creationId xmlns:a16="http://schemas.microsoft.com/office/drawing/2014/main" id="{6BE71A1C-285B-4774-A2F2-55CBE8B84D3A}"/>
                </a:ext>
              </a:extLst>
            </p:cNvPr>
            <p:cNvGrpSpPr>
              <a:grpSpLocks/>
            </p:cNvGrpSpPr>
            <p:nvPr/>
          </p:nvGrpSpPr>
          <p:grpSpPr bwMode="auto">
            <a:xfrm>
              <a:off x="1728" y="2880"/>
              <a:ext cx="192" cy="336"/>
              <a:chOff x="4320" y="1968"/>
              <a:chExt cx="480" cy="672"/>
            </a:xfrm>
          </p:grpSpPr>
          <p:sp>
            <p:nvSpPr>
              <p:cNvPr id="21530" name="AutoShape 68">
                <a:extLst>
                  <a:ext uri="{FF2B5EF4-FFF2-40B4-BE49-F238E27FC236}">
                    <a16:creationId xmlns:a16="http://schemas.microsoft.com/office/drawing/2014/main" id="{C8DBA752-352B-49DA-A425-17CA53A013EF}"/>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31" name="AutoShape 69">
                <a:extLst>
                  <a:ext uri="{FF2B5EF4-FFF2-40B4-BE49-F238E27FC236}">
                    <a16:creationId xmlns:a16="http://schemas.microsoft.com/office/drawing/2014/main" id="{64926188-51E9-45EA-8271-A7C061E8EC32}"/>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1527" name="Group 70">
              <a:extLst>
                <a:ext uri="{FF2B5EF4-FFF2-40B4-BE49-F238E27FC236}">
                  <a16:creationId xmlns:a16="http://schemas.microsoft.com/office/drawing/2014/main" id="{6623ECE1-CCF2-49BB-9AAB-27D53C72BBDC}"/>
                </a:ext>
              </a:extLst>
            </p:cNvPr>
            <p:cNvGrpSpPr>
              <a:grpSpLocks/>
            </p:cNvGrpSpPr>
            <p:nvPr/>
          </p:nvGrpSpPr>
          <p:grpSpPr bwMode="auto">
            <a:xfrm>
              <a:off x="288" y="2880"/>
              <a:ext cx="192" cy="336"/>
              <a:chOff x="4320" y="1968"/>
              <a:chExt cx="480" cy="672"/>
            </a:xfrm>
          </p:grpSpPr>
          <p:sp>
            <p:nvSpPr>
              <p:cNvPr id="21528" name="AutoShape 71">
                <a:extLst>
                  <a:ext uri="{FF2B5EF4-FFF2-40B4-BE49-F238E27FC236}">
                    <a16:creationId xmlns:a16="http://schemas.microsoft.com/office/drawing/2014/main" id="{67A88BD4-BD51-41E0-97AA-A10770A1B323}"/>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1529" name="AutoShape 72">
                <a:extLst>
                  <a:ext uri="{FF2B5EF4-FFF2-40B4-BE49-F238E27FC236}">
                    <a16:creationId xmlns:a16="http://schemas.microsoft.com/office/drawing/2014/main" id="{8E518CA3-A74F-464E-85A0-0F48B4C691E5}"/>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4BC9EA63-68EB-4360-87E5-686C5283E86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pPr lvl="1">
              <a:buFont typeface="Wingdings 2" panose="05020102010507070707" pitchFamily="18" charset="2"/>
              <a:buNone/>
            </a:pPr>
            <a:r>
              <a:rPr lang="zh-CN" altLang="en-US" sz="2000"/>
              <a:t>什么是</a:t>
            </a:r>
            <a:r>
              <a:rPr lang="en-US" altLang="zh-CN" sz="2000"/>
              <a:t>P2P</a:t>
            </a:r>
            <a:r>
              <a:rPr lang="zh-CN" altLang="en-US" sz="2000"/>
              <a:t>？</a:t>
            </a:r>
            <a:endParaRPr lang="en-US" altLang="zh-CN" sz="2000"/>
          </a:p>
          <a:p>
            <a:pPr lvl="1"/>
            <a:r>
              <a:rPr lang="zh-CN" altLang="en-US" sz="2000" b="0"/>
              <a:t>对等网络</a:t>
            </a:r>
            <a:r>
              <a:rPr lang="en-US" altLang="zh-CN" sz="2000" b="0"/>
              <a:t>(Peer-to-Peer Networks)</a:t>
            </a:r>
            <a:r>
              <a:rPr lang="zh-CN" altLang="en-US" sz="2000" b="0"/>
              <a:t>是分布式系统和计算机网络相结合的产物，在应用领域和学术界获得了广泛的重视和成功，被称为“改变</a:t>
            </a:r>
            <a:r>
              <a:rPr lang="en-US" altLang="zh-CN" sz="2000" b="0"/>
              <a:t>Internet</a:t>
            </a:r>
            <a:r>
              <a:rPr lang="zh-CN" altLang="en-US" sz="2000" b="0"/>
              <a:t>的一代网络技术</a:t>
            </a:r>
            <a:r>
              <a:rPr lang="en-US" altLang="zh-CN" sz="2000" b="0"/>
              <a:t>”</a:t>
            </a:r>
            <a:r>
              <a:rPr lang="zh-CN" altLang="en-US" sz="2000" b="0"/>
              <a:t>。</a:t>
            </a:r>
            <a:endParaRPr lang="en-US" altLang="zh-CN" sz="2000" b="0"/>
          </a:p>
          <a:p>
            <a:pPr lvl="1"/>
            <a:endParaRPr lang="en-US" altLang="zh-CN" sz="2000" b="0">
              <a:sym typeface="微软雅黑" panose="020B0503020204020204" pitchFamily="34" charset="-122"/>
            </a:endParaRPr>
          </a:p>
        </p:txBody>
      </p:sp>
      <p:sp>
        <p:nvSpPr>
          <p:cNvPr id="4099" name="Rectangle 5">
            <a:extLst>
              <a:ext uri="{FF2B5EF4-FFF2-40B4-BE49-F238E27FC236}">
                <a16:creationId xmlns:a16="http://schemas.microsoft.com/office/drawing/2014/main" id="{DACBE933-B50B-4E50-8D69-2FE38DCE382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FE5E7EC8-CF43-4BE0-9627-4D4087052FD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如何利用终端资源</a:t>
            </a:r>
            <a:endParaRPr lang="en-US" altLang="zh-CN" sz="2000" b="0"/>
          </a:p>
          <a:p>
            <a:pPr lvl="1"/>
            <a:endParaRPr lang="zh-CN" altLang="en-US" sz="2000" b="0"/>
          </a:p>
        </p:txBody>
      </p:sp>
      <p:sp>
        <p:nvSpPr>
          <p:cNvPr id="22531" name="Rectangle 5">
            <a:extLst>
              <a:ext uri="{FF2B5EF4-FFF2-40B4-BE49-F238E27FC236}">
                <a16:creationId xmlns:a16="http://schemas.microsoft.com/office/drawing/2014/main" id="{6969B781-F5DC-489D-86FA-1867134A2B7D}"/>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22532" name="Rectangle 3">
            <a:extLst>
              <a:ext uri="{FF2B5EF4-FFF2-40B4-BE49-F238E27FC236}">
                <a16:creationId xmlns:a16="http://schemas.microsoft.com/office/drawing/2014/main" id="{BED64FF7-93A0-4481-BFE5-5CE0A92C8878}"/>
              </a:ext>
            </a:extLst>
          </p:cNvPr>
          <p:cNvSpPr>
            <a:spLocks noChangeArrowheads="1"/>
          </p:cNvSpPr>
          <p:nvPr/>
        </p:nvSpPr>
        <p:spPr bwMode="auto">
          <a:xfrm>
            <a:off x="7543800" y="53371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33" name="Rectangle 4">
            <a:extLst>
              <a:ext uri="{FF2B5EF4-FFF2-40B4-BE49-F238E27FC236}">
                <a16:creationId xmlns:a16="http://schemas.microsoft.com/office/drawing/2014/main" id="{9CA15B7E-FDE7-4E48-89E5-871E47FA8D51}"/>
              </a:ext>
            </a:extLst>
          </p:cNvPr>
          <p:cNvSpPr>
            <a:spLocks noChangeArrowheads="1"/>
          </p:cNvSpPr>
          <p:nvPr/>
        </p:nvSpPr>
        <p:spPr bwMode="auto">
          <a:xfrm>
            <a:off x="1676400" y="5337175"/>
            <a:ext cx="76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34" name="AutoShape 5">
            <a:extLst>
              <a:ext uri="{FF2B5EF4-FFF2-40B4-BE49-F238E27FC236}">
                <a16:creationId xmlns:a16="http://schemas.microsoft.com/office/drawing/2014/main" id="{FBDDDCE8-711E-424E-A77A-19DE3815AB7D}"/>
              </a:ext>
            </a:extLst>
          </p:cNvPr>
          <p:cNvSpPr>
            <a:spLocks noChangeArrowheads="1"/>
          </p:cNvSpPr>
          <p:nvPr/>
        </p:nvSpPr>
        <p:spPr bwMode="auto">
          <a:xfrm>
            <a:off x="228600" y="51847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AutoShape 6">
            <a:extLst>
              <a:ext uri="{FF2B5EF4-FFF2-40B4-BE49-F238E27FC236}">
                <a16:creationId xmlns:a16="http://schemas.microsoft.com/office/drawing/2014/main" id="{E5A4689A-D8A7-4E48-9D25-1CF26CF35AB5}"/>
              </a:ext>
            </a:extLst>
          </p:cNvPr>
          <p:cNvSpPr>
            <a:spLocks noChangeArrowheads="1"/>
          </p:cNvSpPr>
          <p:nvPr/>
        </p:nvSpPr>
        <p:spPr bwMode="auto">
          <a:xfrm>
            <a:off x="6019800" y="5184775"/>
            <a:ext cx="2971800" cy="152400"/>
          </a:xfrm>
          <a:custGeom>
            <a:avLst/>
            <a:gdLst>
              <a:gd name="T0" fmla="*/ 2147483647 w 21600"/>
              <a:gd name="T1" fmla="*/ 1332327035 h 21600"/>
              <a:gd name="T2" fmla="*/ 2147483647 w 21600"/>
              <a:gd name="T3" fmla="*/ 2147483647 h 21600"/>
              <a:gd name="T4" fmla="*/ 2147483647 w 21600"/>
              <a:gd name="T5" fmla="*/ 13323270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AutoShape 7">
            <a:extLst>
              <a:ext uri="{FF2B5EF4-FFF2-40B4-BE49-F238E27FC236}">
                <a16:creationId xmlns:a16="http://schemas.microsoft.com/office/drawing/2014/main" id="{7084EED4-62A4-4920-A386-23A9FF2F90BA}"/>
              </a:ext>
            </a:extLst>
          </p:cNvPr>
          <p:cNvSpPr>
            <a:spLocks noChangeArrowheads="1"/>
          </p:cNvSpPr>
          <p:nvPr/>
        </p:nvSpPr>
        <p:spPr bwMode="auto">
          <a:xfrm>
            <a:off x="4495800" y="5794375"/>
            <a:ext cx="304800" cy="3810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37" name="Line 8">
            <a:extLst>
              <a:ext uri="{FF2B5EF4-FFF2-40B4-BE49-F238E27FC236}">
                <a16:creationId xmlns:a16="http://schemas.microsoft.com/office/drawing/2014/main" id="{8399B050-335C-4944-9CC5-A55186FD9FA7}"/>
              </a:ext>
            </a:extLst>
          </p:cNvPr>
          <p:cNvSpPr>
            <a:spLocks noChangeShapeType="1"/>
          </p:cNvSpPr>
          <p:nvPr/>
        </p:nvSpPr>
        <p:spPr bwMode="auto">
          <a:xfrm>
            <a:off x="4648200" y="533717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2538" name="Group 9">
            <a:extLst>
              <a:ext uri="{FF2B5EF4-FFF2-40B4-BE49-F238E27FC236}">
                <a16:creationId xmlns:a16="http://schemas.microsoft.com/office/drawing/2014/main" id="{FAFB6041-9CDD-4190-B0A5-32E14AD27267}"/>
              </a:ext>
            </a:extLst>
          </p:cNvPr>
          <p:cNvGrpSpPr>
            <a:grpSpLocks/>
          </p:cNvGrpSpPr>
          <p:nvPr/>
        </p:nvGrpSpPr>
        <p:grpSpPr bwMode="auto">
          <a:xfrm>
            <a:off x="6781800" y="4041775"/>
            <a:ext cx="1524000" cy="1066800"/>
            <a:chOff x="4320" y="1968"/>
            <a:chExt cx="480" cy="672"/>
          </a:xfrm>
        </p:grpSpPr>
        <p:sp>
          <p:nvSpPr>
            <p:cNvPr id="22600" name="AutoShape 10">
              <a:extLst>
                <a:ext uri="{FF2B5EF4-FFF2-40B4-BE49-F238E27FC236}">
                  <a16:creationId xmlns:a16="http://schemas.microsoft.com/office/drawing/2014/main" id="{E96AB281-69DC-4DEB-BC2B-F82634E5ADC5}"/>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601" name="AutoShape 11">
              <a:extLst>
                <a:ext uri="{FF2B5EF4-FFF2-40B4-BE49-F238E27FC236}">
                  <a16:creationId xmlns:a16="http://schemas.microsoft.com/office/drawing/2014/main" id="{E8409A2B-F350-4533-9F96-120F350EBFBB}"/>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sp>
        <p:nvSpPr>
          <p:cNvPr id="22539" name="Rectangle 12">
            <a:extLst>
              <a:ext uri="{FF2B5EF4-FFF2-40B4-BE49-F238E27FC236}">
                <a16:creationId xmlns:a16="http://schemas.microsoft.com/office/drawing/2014/main" id="{C0F72067-3DA7-42D1-BE34-21962EF88AEC}"/>
              </a:ext>
            </a:extLst>
          </p:cNvPr>
          <p:cNvSpPr>
            <a:spLocks noChangeArrowheads="1"/>
          </p:cNvSpPr>
          <p:nvPr/>
        </p:nvSpPr>
        <p:spPr bwMode="auto">
          <a:xfrm>
            <a:off x="838200" y="20605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客户机端</a:t>
            </a:r>
          </a:p>
        </p:txBody>
      </p:sp>
      <p:sp>
        <p:nvSpPr>
          <p:cNvPr id="22540" name="Rectangle 13">
            <a:extLst>
              <a:ext uri="{FF2B5EF4-FFF2-40B4-BE49-F238E27FC236}">
                <a16:creationId xmlns:a16="http://schemas.microsoft.com/office/drawing/2014/main" id="{191E54DC-131B-4C35-A657-5F3EC74D1A24}"/>
              </a:ext>
            </a:extLst>
          </p:cNvPr>
          <p:cNvSpPr>
            <a:spLocks noChangeArrowheads="1"/>
          </p:cNvSpPr>
          <p:nvPr/>
        </p:nvSpPr>
        <p:spPr bwMode="auto">
          <a:xfrm>
            <a:off x="6629400" y="33559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服务器端</a:t>
            </a:r>
          </a:p>
        </p:txBody>
      </p:sp>
      <p:sp>
        <p:nvSpPr>
          <p:cNvPr id="22541" name="Rectangle 14">
            <a:extLst>
              <a:ext uri="{FF2B5EF4-FFF2-40B4-BE49-F238E27FC236}">
                <a16:creationId xmlns:a16="http://schemas.microsoft.com/office/drawing/2014/main" id="{8ACB47AF-EB08-470C-AC66-A085763B3E17}"/>
              </a:ext>
            </a:extLst>
          </p:cNvPr>
          <p:cNvSpPr>
            <a:spLocks noChangeArrowheads="1"/>
          </p:cNvSpPr>
          <p:nvPr/>
        </p:nvSpPr>
        <p:spPr bwMode="auto">
          <a:xfrm>
            <a:off x="4038600" y="6099175"/>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计算模式支点</a:t>
            </a:r>
          </a:p>
        </p:txBody>
      </p:sp>
      <p:grpSp>
        <p:nvGrpSpPr>
          <p:cNvPr id="22542" name="Group 15">
            <a:extLst>
              <a:ext uri="{FF2B5EF4-FFF2-40B4-BE49-F238E27FC236}">
                <a16:creationId xmlns:a16="http://schemas.microsoft.com/office/drawing/2014/main" id="{82987239-5DC3-401C-8736-6CA540ECCF45}"/>
              </a:ext>
            </a:extLst>
          </p:cNvPr>
          <p:cNvGrpSpPr>
            <a:grpSpLocks/>
          </p:cNvGrpSpPr>
          <p:nvPr/>
        </p:nvGrpSpPr>
        <p:grpSpPr bwMode="auto">
          <a:xfrm>
            <a:off x="228600" y="4346575"/>
            <a:ext cx="3048000" cy="609600"/>
            <a:chOff x="288" y="2880"/>
            <a:chExt cx="1632" cy="336"/>
          </a:xfrm>
        </p:grpSpPr>
        <p:grpSp>
          <p:nvGrpSpPr>
            <p:cNvPr id="22582" name="Group 16">
              <a:extLst>
                <a:ext uri="{FF2B5EF4-FFF2-40B4-BE49-F238E27FC236}">
                  <a16:creationId xmlns:a16="http://schemas.microsoft.com/office/drawing/2014/main" id="{92076AAE-9E20-4FB4-BF39-57E28549AC24}"/>
                </a:ext>
              </a:extLst>
            </p:cNvPr>
            <p:cNvGrpSpPr>
              <a:grpSpLocks/>
            </p:cNvGrpSpPr>
            <p:nvPr/>
          </p:nvGrpSpPr>
          <p:grpSpPr bwMode="auto">
            <a:xfrm>
              <a:off x="864" y="2880"/>
              <a:ext cx="192" cy="336"/>
              <a:chOff x="4320" y="1968"/>
              <a:chExt cx="480" cy="672"/>
            </a:xfrm>
          </p:grpSpPr>
          <p:sp>
            <p:nvSpPr>
              <p:cNvPr id="22598" name="AutoShape 17">
                <a:extLst>
                  <a:ext uri="{FF2B5EF4-FFF2-40B4-BE49-F238E27FC236}">
                    <a16:creationId xmlns:a16="http://schemas.microsoft.com/office/drawing/2014/main" id="{5283ED77-6C81-4AA0-ADA6-5F4795162608}"/>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99" name="AutoShape 18">
                <a:extLst>
                  <a:ext uri="{FF2B5EF4-FFF2-40B4-BE49-F238E27FC236}">
                    <a16:creationId xmlns:a16="http://schemas.microsoft.com/office/drawing/2014/main" id="{E8F6DE0E-009F-48A8-B8EE-00678EA44369}"/>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83" name="Group 19">
              <a:extLst>
                <a:ext uri="{FF2B5EF4-FFF2-40B4-BE49-F238E27FC236}">
                  <a16:creationId xmlns:a16="http://schemas.microsoft.com/office/drawing/2014/main" id="{A73AD8EB-4853-47FA-A5AD-9160557180BC}"/>
                </a:ext>
              </a:extLst>
            </p:cNvPr>
            <p:cNvGrpSpPr>
              <a:grpSpLocks/>
            </p:cNvGrpSpPr>
            <p:nvPr/>
          </p:nvGrpSpPr>
          <p:grpSpPr bwMode="auto">
            <a:xfrm>
              <a:off x="1152" y="2880"/>
              <a:ext cx="192" cy="336"/>
              <a:chOff x="4320" y="1968"/>
              <a:chExt cx="480" cy="672"/>
            </a:xfrm>
          </p:grpSpPr>
          <p:sp>
            <p:nvSpPr>
              <p:cNvPr id="22596" name="AutoShape 20">
                <a:extLst>
                  <a:ext uri="{FF2B5EF4-FFF2-40B4-BE49-F238E27FC236}">
                    <a16:creationId xmlns:a16="http://schemas.microsoft.com/office/drawing/2014/main" id="{445D39BF-C0A1-4757-8477-E8D2AE7B93AC}"/>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97" name="AutoShape 21">
                <a:extLst>
                  <a:ext uri="{FF2B5EF4-FFF2-40B4-BE49-F238E27FC236}">
                    <a16:creationId xmlns:a16="http://schemas.microsoft.com/office/drawing/2014/main" id="{80BA6490-4C58-418B-94AF-9B44832B8C16}"/>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84" name="Group 22">
              <a:extLst>
                <a:ext uri="{FF2B5EF4-FFF2-40B4-BE49-F238E27FC236}">
                  <a16:creationId xmlns:a16="http://schemas.microsoft.com/office/drawing/2014/main" id="{602F7C11-682B-4FBD-B223-B9629A37501B}"/>
                </a:ext>
              </a:extLst>
            </p:cNvPr>
            <p:cNvGrpSpPr>
              <a:grpSpLocks/>
            </p:cNvGrpSpPr>
            <p:nvPr/>
          </p:nvGrpSpPr>
          <p:grpSpPr bwMode="auto">
            <a:xfrm>
              <a:off x="1440" y="2880"/>
              <a:ext cx="192" cy="336"/>
              <a:chOff x="4320" y="1968"/>
              <a:chExt cx="480" cy="672"/>
            </a:xfrm>
          </p:grpSpPr>
          <p:sp>
            <p:nvSpPr>
              <p:cNvPr id="22594" name="AutoShape 23">
                <a:extLst>
                  <a:ext uri="{FF2B5EF4-FFF2-40B4-BE49-F238E27FC236}">
                    <a16:creationId xmlns:a16="http://schemas.microsoft.com/office/drawing/2014/main" id="{2234EA50-38C3-4BCE-B37A-DFFDEA66EAB9}"/>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95" name="AutoShape 24">
                <a:extLst>
                  <a:ext uri="{FF2B5EF4-FFF2-40B4-BE49-F238E27FC236}">
                    <a16:creationId xmlns:a16="http://schemas.microsoft.com/office/drawing/2014/main" id="{6A1A9F5A-78E0-4ABF-BCD9-C7E9E4D8B871}"/>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85" name="Group 25">
              <a:extLst>
                <a:ext uri="{FF2B5EF4-FFF2-40B4-BE49-F238E27FC236}">
                  <a16:creationId xmlns:a16="http://schemas.microsoft.com/office/drawing/2014/main" id="{36E42AAC-290F-47D5-BEDB-ADEE6AB9C05F}"/>
                </a:ext>
              </a:extLst>
            </p:cNvPr>
            <p:cNvGrpSpPr>
              <a:grpSpLocks/>
            </p:cNvGrpSpPr>
            <p:nvPr/>
          </p:nvGrpSpPr>
          <p:grpSpPr bwMode="auto">
            <a:xfrm>
              <a:off x="576" y="2880"/>
              <a:ext cx="192" cy="336"/>
              <a:chOff x="4320" y="1968"/>
              <a:chExt cx="480" cy="672"/>
            </a:xfrm>
          </p:grpSpPr>
          <p:sp>
            <p:nvSpPr>
              <p:cNvPr id="22592" name="AutoShape 26">
                <a:extLst>
                  <a:ext uri="{FF2B5EF4-FFF2-40B4-BE49-F238E27FC236}">
                    <a16:creationId xmlns:a16="http://schemas.microsoft.com/office/drawing/2014/main" id="{DCC4567F-3863-4FD1-B138-74E6FFBE2644}"/>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93" name="AutoShape 27">
                <a:extLst>
                  <a:ext uri="{FF2B5EF4-FFF2-40B4-BE49-F238E27FC236}">
                    <a16:creationId xmlns:a16="http://schemas.microsoft.com/office/drawing/2014/main" id="{ED1B2978-706F-44D6-AC74-0218DD56EA6D}"/>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86" name="Group 28">
              <a:extLst>
                <a:ext uri="{FF2B5EF4-FFF2-40B4-BE49-F238E27FC236}">
                  <a16:creationId xmlns:a16="http://schemas.microsoft.com/office/drawing/2014/main" id="{6AE62750-0A14-4309-91B9-BBE970FCEF46}"/>
                </a:ext>
              </a:extLst>
            </p:cNvPr>
            <p:cNvGrpSpPr>
              <a:grpSpLocks/>
            </p:cNvGrpSpPr>
            <p:nvPr/>
          </p:nvGrpSpPr>
          <p:grpSpPr bwMode="auto">
            <a:xfrm>
              <a:off x="1728" y="2880"/>
              <a:ext cx="192" cy="336"/>
              <a:chOff x="4320" y="1968"/>
              <a:chExt cx="480" cy="672"/>
            </a:xfrm>
          </p:grpSpPr>
          <p:sp>
            <p:nvSpPr>
              <p:cNvPr id="22590" name="AutoShape 29">
                <a:extLst>
                  <a:ext uri="{FF2B5EF4-FFF2-40B4-BE49-F238E27FC236}">
                    <a16:creationId xmlns:a16="http://schemas.microsoft.com/office/drawing/2014/main" id="{21711822-E8C2-4A74-A072-D6EB53489E65}"/>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91" name="AutoShape 30">
                <a:extLst>
                  <a:ext uri="{FF2B5EF4-FFF2-40B4-BE49-F238E27FC236}">
                    <a16:creationId xmlns:a16="http://schemas.microsoft.com/office/drawing/2014/main" id="{D37D135B-3818-4B51-B76A-C704EA3263C5}"/>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87" name="Group 31">
              <a:extLst>
                <a:ext uri="{FF2B5EF4-FFF2-40B4-BE49-F238E27FC236}">
                  <a16:creationId xmlns:a16="http://schemas.microsoft.com/office/drawing/2014/main" id="{DC41C2AC-6469-4CBB-9FD6-707DDC8257FD}"/>
                </a:ext>
              </a:extLst>
            </p:cNvPr>
            <p:cNvGrpSpPr>
              <a:grpSpLocks/>
            </p:cNvGrpSpPr>
            <p:nvPr/>
          </p:nvGrpSpPr>
          <p:grpSpPr bwMode="auto">
            <a:xfrm>
              <a:off x="288" y="2880"/>
              <a:ext cx="192" cy="336"/>
              <a:chOff x="4320" y="1968"/>
              <a:chExt cx="480" cy="672"/>
            </a:xfrm>
          </p:grpSpPr>
          <p:sp>
            <p:nvSpPr>
              <p:cNvPr id="22588" name="AutoShape 32">
                <a:extLst>
                  <a:ext uri="{FF2B5EF4-FFF2-40B4-BE49-F238E27FC236}">
                    <a16:creationId xmlns:a16="http://schemas.microsoft.com/office/drawing/2014/main" id="{EAB43FB0-88A9-4181-87B7-89EABDC2745F}"/>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89" name="AutoShape 33">
                <a:extLst>
                  <a:ext uri="{FF2B5EF4-FFF2-40B4-BE49-F238E27FC236}">
                    <a16:creationId xmlns:a16="http://schemas.microsoft.com/office/drawing/2014/main" id="{7AEC464E-CFC6-4DD1-B776-BEB40242486C}"/>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grpSp>
        <p:nvGrpSpPr>
          <p:cNvPr id="22543" name="Group 34">
            <a:extLst>
              <a:ext uri="{FF2B5EF4-FFF2-40B4-BE49-F238E27FC236}">
                <a16:creationId xmlns:a16="http://schemas.microsoft.com/office/drawing/2014/main" id="{63A44795-9686-4EF7-B0CC-354C9210FB51}"/>
              </a:ext>
            </a:extLst>
          </p:cNvPr>
          <p:cNvGrpSpPr>
            <a:grpSpLocks/>
          </p:cNvGrpSpPr>
          <p:nvPr/>
        </p:nvGrpSpPr>
        <p:grpSpPr bwMode="auto">
          <a:xfrm>
            <a:off x="228600" y="3660775"/>
            <a:ext cx="3048000" cy="609600"/>
            <a:chOff x="288" y="2880"/>
            <a:chExt cx="1632" cy="336"/>
          </a:xfrm>
        </p:grpSpPr>
        <p:grpSp>
          <p:nvGrpSpPr>
            <p:cNvPr id="22564" name="Group 35">
              <a:extLst>
                <a:ext uri="{FF2B5EF4-FFF2-40B4-BE49-F238E27FC236}">
                  <a16:creationId xmlns:a16="http://schemas.microsoft.com/office/drawing/2014/main" id="{20765161-1D55-4C7E-9F77-9AB37F073645}"/>
                </a:ext>
              </a:extLst>
            </p:cNvPr>
            <p:cNvGrpSpPr>
              <a:grpSpLocks/>
            </p:cNvGrpSpPr>
            <p:nvPr/>
          </p:nvGrpSpPr>
          <p:grpSpPr bwMode="auto">
            <a:xfrm>
              <a:off x="864" y="2880"/>
              <a:ext cx="192" cy="336"/>
              <a:chOff x="4320" y="1968"/>
              <a:chExt cx="480" cy="672"/>
            </a:xfrm>
          </p:grpSpPr>
          <p:sp>
            <p:nvSpPr>
              <p:cNvPr id="22580" name="AutoShape 36">
                <a:extLst>
                  <a:ext uri="{FF2B5EF4-FFF2-40B4-BE49-F238E27FC236}">
                    <a16:creationId xmlns:a16="http://schemas.microsoft.com/office/drawing/2014/main" id="{96054D67-2D0D-453F-90F4-2BB1EF5BF901}"/>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81" name="AutoShape 37">
                <a:extLst>
                  <a:ext uri="{FF2B5EF4-FFF2-40B4-BE49-F238E27FC236}">
                    <a16:creationId xmlns:a16="http://schemas.microsoft.com/office/drawing/2014/main" id="{60DFAE72-7F55-457E-A61C-A57B3BFA0ADA}"/>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65" name="Group 38">
              <a:extLst>
                <a:ext uri="{FF2B5EF4-FFF2-40B4-BE49-F238E27FC236}">
                  <a16:creationId xmlns:a16="http://schemas.microsoft.com/office/drawing/2014/main" id="{6DB321D5-D758-4727-9C29-E2731F251DD2}"/>
                </a:ext>
              </a:extLst>
            </p:cNvPr>
            <p:cNvGrpSpPr>
              <a:grpSpLocks/>
            </p:cNvGrpSpPr>
            <p:nvPr/>
          </p:nvGrpSpPr>
          <p:grpSpPr bwMode="auto">
            <a:xfrm>
              <a:off x="1152" y="2880"/>
              <a:ext cx="192" cy="336"/>
              <a:chOff x="4320" y="1968"/>
              <a:chExt cx="480" cy="672"/>
            </a:xfrm>
          </p:grpSpPr>
          <p:sp>
            <p:nvSpPr>
              <p:cNvPr id="22578" name="AutoShape 39">
                <a:extLst>
                  <a:ext uri="{FF2B5EF4-FFF2-40B4-BE49-F238E27FC236}">
                    <a16:creationId xmlns:a16="http://schemas.microsoft.com/office/drawing/2014/main" id="{363D8720-3159-4DFC-92C2-8E8E99340EAF}"/>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79" name="AutoShape 40">
                <a:extLst>
                  <a:ext uri="{FF2B5EF4-FFF2-40B4-BE49-F238E27FC236}">
                    <a16:creationId xmlns:a16="http://schemas.microsoft.com/office/drawing/2014/main" id="{271ACE10-C20F-4F22-B2CB-6370F3F78FE0}"/>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66" name="Group 41">
              <a:extLst>
                <a:ext uri="{FF2B5EF4-FFF2-40B4-BE49-F238E27FC236}">
                  <a16:creationId xmlns:a16="http://schemas.microsoft.com/office/drawing/2014/main" id="{F9A6DA8E-8787-4D8C-8F67-265D1F613918}"/>
                </a:ext>
              </a:extLst>
            </p:cNvPr>
            <p:cNvGrpSpPr>
              <a:grpSpLocks/>
            </p:cNvGrpSpPr>
            <p:nvPr/>
          </p:nvGrpSpPr>
          <p:grpSpPr bwMode="auto">
            <a:xfrm>
              <a:off x="1440" y="2880"/>
              <a:ext cx="192" cy="336"/>
              <a:chOff x="4320" y="1968"/>
              <a:chExt cx="480" cy="672"/>
            </a:xfrm>
          </p:grpSpPr>
          <p:sp>
            <p:nvSpPr>
              <p:cNvPr id="22576" name="AutoShape 42">
                <a:extLst>
                  <a:ext uri="{FF2B5EF4-FFF2-40B4-BE49-F238E27FC236}">
                    <a16:creationId xmlns:a16="http://schemas.microsoft.com/office/drawing/2014/main" id="{26903694-0CB6-4CAC-9B93-EC783AE4D8BD}"/>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77" name="AutoShape 43">
                <a:extLst>
                  <a:ext uri="{FF2B5EF4-FFF2-40B4-BE49-F238E27FC236}">
                    <a16:creationId xmlns:a16="http://schemas.microsoft.com/office/drawing/2014/main" id="{246956CE-B96C-4FD2-BD57-2A1492DE82EA}"/>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67" name="Group 44">
              <a:extLst>
                <a:ext uri="{FF2B5EF4-FFF2-40B4-BE49-F238E27FC236}">
                  <a16:creationId xmlns:a16="http://schemas.microsoft.com/office/drawing/2014/main" id="{18D92E0C-468C-4BAB-A457-A5E115B01CBE}"/>
                </a:ext>
              </a:extLst>
            </p:cNvPr>
            <p:cNvGrpSpPr>
              <a:grpSpLocks/>
            </p:cNvGrpSpPr>
            <p:nvPr/>
          </p:nvGrpSpPr>
          <p:grpSpPr bwMode="auto">
            <a:xfrm>
              <a:off x="576" y="2880"/>
              <a:ext cx="192" cy="336"/>
              <a:chOff x="4320" y="1968"/>
              <a:chExt cx="480" cy="672"/>
            </a:xfrm>
          </p:grpSpPr>
          <p:sp>
            <p:nvSpPr>
              <p:cNvPr id="22574" name="AutoShape 45">
                <a:extLst>
                  <a:ext uri="{FF2B5EF4-FFF2-40B4-BE49-F238E27FC236}">
                    <a16:creationId xmlns:a16="http://schemas.microsoft.com/office/drawing/2014/main" id="{A0287630-D20F-450D-A9DB-413BE996C7DF}"/>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75" name="AutoShape 46">
                <a:extLst>
                  <a:ext uri="{FF2B5EF4-FFF2-40B4-BE49-F238E27FC236}">
                    <a16:creationId xmlns:a16="http://schemas.microsoft.com/office/drawing/2014/main" id="{7126A3EE-19F5-447F-9056-9A8FEDE79D54}"/>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68" name="Group 47">
              <a:extLst>
                <a:ext uri="{FF2B5EF4-FFF2-40B4-BE49-F238E27FC236}">
                  <a16:creationId xmlns:a16="http://schemas.microsoft.com/office/drawing/2014/main" id="{FA4D410A-546F-4183-AC65-B5167C4D8CFF}"/>
                </a:ext>
              </a:extLst>
            </p:cNvPr>
            <p:cNvGrpSpPr>
              <a:grpSpLocks/>
            </p:cNvGrpSpPr>
            <p:nvPr/>
          </p:nvGrpSpPr>
          <p:grpSpPr bwMode="auto">
            <a:xfrm>
              <a:off x="1728" y="2880"/>
              <a:ext cx="192" cy="336"/>
              <a:chOff x="4320" y="1968"/>
              <a:chExt cx="480" cy="672"/>
            </a:xfrm>
          </p:grpSpPr>
          <p:sp>
            <p:nvSpPr>
              <p:cNvPr id="22572" name="AutoShape 48">
                <a:extLst>
                  <a:ext uri="{FF2B5EF4-FFF2-40B4-BE49-F238E27FC236}">
                    <a16:creationId xmlns:a16="http://schemas.microsoft.com/office/drawing/2014/main" id="{7FEF9B06-EEB5-46CE-87F3-032F2D94D361}"/>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73" name="AutoShape 49">
                <a:extLst>
                  <a:ext uri="{FF2B5EF4-FFF2-40B4-BE49-F238E27FC236}">
                    <a16:creationId xmlns:a16="http://schemas.microsoft.com/office/drawing/2014/main" id="{F24C3AFE-CFFB-481B-A3F6-2F20E4AB383E}"/>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69" name="Group 50">
              <a:extLst>
                <a:ext uri="{FF2B5EF4-FFF2-40B4-BE49-F238E27FC236}">
                  <a16:creationId xmlns:a16="http://schemas.microsoft.com/office/drawing/2014/main" id="{8075BB4D-FD67-4487-9368-01DF5B08B242}"/>
                </a:ext>
              </a:extLst>
            </p:cNvPr>
            <p:cNvGrpSpPr>
              <a:grpSpLocks/>
            </p:cNvGrpSpPr>
            <p:nvPr/>
          </p:nvGrpSpPr>
          <p:grpSpPr bwMode="auto">
            <a:xfrm>
              <a:off x="288" y="2880"/>
              <a:ext cx="192" cy="336"/>
              <a:chOff x="4320" y="1968"/>
              <a:chExt cx="480" cy="672"/>
            </a:xfrm>
          </p:grpSpPr>
          <p:sp>
            <p:nvSpPr>
              <p:cNvPr id="22570" name="AutoShape 51">
                <a:extLst>
                  <a:ext uri="{FF2B5EF4-FFF2-40B4-BE49-F238E27FC236}">
                    <a16:creationId xmlns:a16="http://schemas.microsoft.com/office/drawing/2014/main" id="{6B6AA0ED-4EA5-4262-BF57-0528AC0BC238}"/>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71" name="AutoShape 52">
                <a:extLst>
                  <a:ext uri="{FF2B5EF4-FFF2-40B4-BE49-F238E27FC236}">
                    <a16:creationId xmlns:a16="http://schemas.microsoft.com/office/drawing/2014/main" id="{95734B5B-43B4-4756-8738-59652AC6A205}"/>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grpSp>
        <p:nvGrpSpPr>
          <p:cNvPr id="22544" name="Group 53">
            <a:extLst>
              <a:ext uri="{FF2B5EF4-FFF2-40B4-BE49-F238E27FC236}">
                <a16:creationId xmlns:a16="http://schemas.microsoft.com/office/drawing/2014/main" id="{18F8FF79-D256-4647-AA1E-6E9357F63F5F}"/>
              </a:ext>
            </a:extLst>
          </p:cNvPr>
          <p:cNvGrpSpPr>
            <a:grpSpLocks/>
          </p:cNvGrpSpPr>
          <p:nvPr/>
        </p:nvGrpSpPr>
        <p:grpSpPr bwMode="auto">
          <a:xfrm>
            <a:off x="228600" y="2974975"/>
            <a:ext cx="3048000" cy="609600"/>
            <a:chOff x="288" y="2880"/>
            <a:chExt cx="1632" cy="336"/>
          </a:xfrm>
        </p:grpSpPr>
        <p:grpSp>
          <p:nvGrpSpPr>
            <p:cNvPr id="22546" name="Group 54">
              <a:extLst>
                <a:ext uri="{FF2B5EF4-FFF2-40B4-BE49-F238E27FC236}">
                  <a16:creationId xmlns:a16="http://schemas.microsoft.com/office/drawing/2014/main" id="{B07812FF-66B4-4331-8930-6AA4AFE4074A}"/>
                </a:ext>
              </a:extLst>
            </p:cNvPr>
            <p:cNvGrpSpPr>
              <a:grpSpLocks/>
            </p:cNvGrpSpPr>
            <p:nvPr/>
          </p:nvGrpSpPr>
          <p:grpSpPr bwMode="auto">
            <a:xfrm>
              <a:off x="864" y="2880"/>
              <a:ext cx="192" cy="336"/>
              <a:chOff x="4320" y="1968"/>
              <a:chExt cx="480" cy="672"/>
            </a:xfrm>
          </p:grpSpPr>
          <p:sp>
            <p:nvSpPr>
              <p:cNvPr id="22562" name="AutoShape 55">
                <a:extLst>
                  <a:ext uri="{FF2B5EF4-FFF2-40B4-BE49-F238E27FC236}">
                    <a16:creationId xmlns:a16="http://schemas.microsoft.com/office/drawing/2014/main" id="{6F389EA2-8412-488E-B7EA-2C20F0CFE3AD}"/>
                  </a:ext>
                </a:extLst>
              </p:cNvPr>
              <p:cNvSpPr>
                <a:spLocks noChangeArrowheads="1"/>
              </p:cNvSpPr>
              <p:nvPr/>
            </p:nvSpPr>
            <p:spPr bwMode="auto">
              <a:xfrm>
                <a:off x="4320" y="2064"/>
                <a:ext cx="480" cy="576"/>
              </a:xfrm>
              <a:prstGeom prst="can">
                <a:avLst>
                  <a:gd name="adj" fmla="val 30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63" name="AutoShape 56">
                <a:extLst>
                  <a:ext uri="{FF2B5EF4-FFF2-40B4-BE49-F238E27FC236}">
                    <a16:creationId xmlns:a16="http://schemas.microsoft.com/office/drawing/2014/main" id="{54E14975-99CA-4A1B-A23C-F44ECF434A8D}"/>
                  </a:ext>
                </a:extLst>
              </p:cNvPr>
              <p:cNvSpPr>
                <a:spLocks noChangeArrowheads="1"/>
              </p:cNvSpPr>
              <p:nvPr/>
            </p:nvSpPr>
            <p:spPr bwMode="auto">
              <a:xfrm>
                <a:off x="4464" y="1968"/>
                <a:ext cx="192" cy="192"/>
              </a:xfrm>
              <a:prstGeom prst="can">
                <a:avLst>
                  <a:gd name="adj" fmla="val 25000"/>
                </a:avLst>
              </a:prstGeom>
              <a:solidFill>
                <a:schemeClr val="folHlink"/>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47" name="Group 57">
              <a:extLst>
                <a:ext uri="{FF2B5EF4-FFF2-40B4-BE49-F238E27FC236}">
                  <a16:creationId xmlns:a16="http://schemas.microsoft.com/office/drawing/2014/main" id="{82D30583-8E12-4EA6-84AA-F0C2142BD700}"/>
                </a:ext>
              </a:extLst>
            </p:cNvPr>
            <p:cNvGrpSpPr>
              <a:grpSpLocks/>
            </p:cNvGrpSpPr>
            <p:nvPr/>
          </p:nvGrpSpPr>
          <p:grpSpPr bwMode="auto">
            <a:xfrm>
              <a:off x="1152" y="2880"/>
              <a:ext cx="192" cy="336"/>
              <a:chOff x="4320" y="1968"/>
              <a:chExt cx="480" cy="672"/>
            </a:xfrm>
          </p:grpSpPr>
          <p:sp>
            <p:nvSpPr>
              <p:cNvPr id="22560" name="AutoShape 58">
                <a:extLst>
                  <a:ext uri="{FF2B5EF4-FFF2-40B4-BE49-F238E27FC236}">
                    <a16:creationId xmlns:a16="http://schemas.microsoft.com/office/drawing/2014/main" id="{A277B0B6-8BEA-4859-8A41-63E90CB614A7}"/>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61" name="AutoShape 59">
                <a:extLst>
                  <a:ext uri="{FF2B5EF4-FFF2-40B4-BE49-F238E27FC236}">
                    <a16:creationId xmlns:a16="http://schemas.microsoft.com/office/drawing/2014/main" id="{7DBC874C-33DF-4D51-B051-D34F05E05C83}"/>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48" name="Group 60">
              <a:extLst>
                <a:ext uri="{FF2B5EF4-FFF2-40B4-BE49-F238E27FC236}">
                  <a16:creationId xmlns:a16="http://schemas.microsoft.com/office/drawing/2014/main" id="{D2E0CC38-D4B9-4765-9CC6-EFF6C9F99CD5}"/>
                </a:ext>
              </a:extLst>
            </p:cNvPr>
            <p:cNvGrpSpPr>
              <a:grpSpLocks/>
            </p:cNvGrpSpPr>
            <p:nvPr/>
          </p:nvGrpSpPr>
          <p:grpSpPr bwMode="auto">
            <a:xfrm>
              <a:off x="1440" y="2880"/>
              <a:ext cx="192" cy="336"/>
              <a:chOff x="4320" y="1968"/>
              <a:chExt cx="480" cy="672"/>
            </a:xfrm>
          </p:grpSpPr>
          <p:sp>
            <p:nvSpPr>
              <p:cNvPr id="22558" name="AutoShape 61">
                <a:extLst>
                  <a:ext uri="{FF2B5EF4-FFF2-40B4-BE49-F238E27FC236}">
                    <a16:creationId xmlns:a16="http://schemas.microsoft.com/office/drawing/2014/main" id="{7A6E755C-4B98-49CA-BD70-3368B8185C12}"/>
                  </a:ext>
                </a:extLst>
              </p:cNvPr>
              <p:cNvSpPr>
                <a:spLocks noChangeArrowheads="1"/>
              </p:cNvSpPr>
              <p:nvPr/>
            </p:nvSpPr>
            <p:spPr bwMode="auto">
              <a:xfrm>
                <a:off x="4320" y="2064"/>
                <a:ext cx="480" cy="576"/>
              </a:xfrm>
              <a:prstGeom prst="can">
                <a:avLst>
                  <a:gd name="adj" fmla="val 30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59" name="AutoShape 62">
                <a:extLst>
                  <a:ext uri="{FF2B5EF4-FFF2-40B4-BE49-F238E27FC236}">
                    <a16:creationId xmlns:a16="http://schemas.microsoft.com/office/drawing/2014/main" id="{97B74306-47AE-429A-A05A-577A0AC64973}"/>
                  </a:ext>
                </a:extLst>
              </p:cNvPr>
              <p:cNvSpPr>
                <a:spLocks noChangeArrowheads="1"/>
              </p:cNvSpPr>
              <p:nvPr/>
            </p:nvSpPr>
            <p:spPr bwMode="auto">
              <a:xfrm>
                <a:off x="4464" y="1968"/>
                <a:ext cx="192" cy="192"/>
              </a:xfrm>
              <a:prstGeom prst="can">
                <a:avLst>
                  <a:gd name="adj" fmla="val 25000"/>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49" name="Group 63">
              <a:extLst>
                <a:ext uri="{FF2B5EF4-FFF2-40B4-BE49-F238E27FC236}">
                  <a16:creationId xmlns:a16="http://schemas.microsoft.com/office/drawing/2014/main" id="{8D1494F4-D2FA-4F17-843E-E0C37641DBF6}"/>
                </a:ext>
              </a:extLst>
            </p:cNvPr>
            <p:cNvGrpSpPr>
              <a:grpSpLocks/>
            </p:cNvGrpSpPr>
            <p:nvPr/>
          </p:nvGrpSpPr>
          <p:grpSpPr bwMode="auto">
            <a:xfrm>
              <a:off x="576" y="2880"/>
              <a:ext cx="192" cy="336"/>
              <a:chOff x="4320" y="1968"/>
              <a:chExt cx="480" cy="672"/>
            </a:xfrm>
          </p:grpSpPr>
          <p:sp>
            <p:nvSpPr>
              <p:cNvPr id="22556" name="AutoShape 64">
                <a:extLst>
                  <a:ext uri="{FF2B5EF4-FFF2-40B4-BE49-F238E27FC236}">
                    <a16:creationId xmlns:a16="http://schemas.microsoft.com/office/drawing/2014/main" id="{D28FB712-8DC2-4A88-98B4-44244CC68BEB}"/>
                  </a:ext>
                </a:extLst>
              </p:cNvPr>
              <p:cNvSpPr>
                <a:spLocks noChangeArrowheads="1"/>
              </p:cNvSpPr>
              <p:nvPr/>
            </p:nvSpPr>
            <p:spPr bwMode="auto">
              <a:xfrm>
                <a:off x="4320" y="2064"/>
                <a:ext cx="480" cy="576"/>
              </a:xfrm>
              <a:prstGeom prst="can">
                <a:avLst>
                  <a:gd name="adj" fmla="val 30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57" name="AutoShape 65">
                <a:extLst>
                  <a:ext uri="{FF2B5EF4-FFF2-40B4-BE49-F238E27FC236}">
                    <a16:creationId xmlns:a16="http://schemas.microsoft.com/office/drawing/2014/main" id="{D2454226-748A-47E9-BBBE-05E6E8C896D8}"/>
                  </a:ext>
                </a:extLst>
              </p:cNvPr>
              <p:cNvSpPr>
                <a:spLocks noChangeArrowheads="1"/>
              </p:cNvSpPr>
              <p:nvPr/>
            </p:nvSpPr>
            <p:spPr bwMode="auto">
              <a:xfrm>
                <a:off x="4464" y="1968"/>
                <a:ext cx="192" cy="192"/>
              </a:xfrm>
              <a:prstGeom prst="can">
                <a:avLst>
                  <a:gd name="adj" fmla="val 25000"/>
                </a:avLst>
              </a:prstGeom>
              <a:solidFill>
                <a:srgbClr val="80008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50" name="Group 66">
              <a:extLst>
                <a:ext uri="{FF2B5EF4-FFF2-40B4-BE49-F238E27FC236}">
                  <a16:creationId xmlns:a16="http://schemas.microsoft.com/office/drawing/2014/main" id="{41876158-7B1C-47B4-950D-6713738CD10D}"/>
                </a:ext>
              </a:extLst>
            </p:cNvPr>
            <p:cNvGrpSpPr>
              <a:grpSpLocks/>
            </p:cNvGrpSpPr>
            <p:nvPr/>
          </p:nvGrpSpPr>
          <p:grpSpPr bwMode="auto">
            <a:xfrm>
              <a:off x="1728" y="2880"/>
              <a:ext cx="192" cy="336"/>
              <a:chOff x="4320" y="1968"/>
              <a:chExt cx="480" cy="672"/>
            </a:xfrm>
          </p:grpSpPr>
          <p:sp>
            <p:nvSpPr>
              <p:cNvPr id="22554" name="AutoShape 67">
                <a:extLst>
                  <a:ext uri="{FF2B5EF4-FFF2-40B4-BE49-F238E27FC236}">
                    <a16:creationId xmlns:a16="http://schemas.microsoft.com/office/drawing/2014/main" id="{C189E91C-112C-4470-91D2-2DE04FEC0DEB}"/>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55" name="AutoShape 68">
                <a:extLst>
                  <a:ext uri="{FF2B5EF4-FFF2-40B4-BE49-F238E27FC236}">
                    <a16:creationId xmlns:a16="http://schemas.microsoft.com/office/drawing/2014/main" id="{04069A2B-7645-4EAF-AAD6-486DE8557153}"/>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nvGrpSpPr>
            <p:cNvPr id="22551" name="Group 69">
              <a:extLst>
                <a:ext uri="{FF2B5EF4-FFF2-40B4-BE49-F238E27FC236}">
                  <a16:creationId xmlns:a16="http://schemas.microsoft.com/office/drawing/2014/main" id="{32E7D9E7-038C-45B3-8E40-353557360E62}"/>
                </a:ext>
              </a:extLst>
            </p:cNvPr>
            <p:cNvGrpSpPr>
              <a:grpSpLocks/>
            </p:cNvGrpSpPr>
            <p:nvPr/>
          </p:nvGrpSpPr>
          <p:grpSpPr bwMode="auto">
            <a:xfrm>
              <a:off x="288" y="2880"/>
              <a:ext cx="192" cy="336"/>
              <a:chOff x="4320" y="1968"/>
              <a:chExt cx="480" cy="672"/>
            </a:xfrm>
          </p:grpSpPr>
          <p:sp>
            <p:nvSpPr>
              <p:cNvPr id="22552" name="AutoShape 70">
                <a:extLst>
                  <a:ext uri="{FF2B5EF4-FFF2-40B4-BE49-F238E27FC236}">
                    <a16:creationId xmlns:a16="http://schemas.microsoft.com/office/drawing/2014/main" id="{8AB40ED0-1FAA-4325-A672-6F5B8D4E6C2A}"/>
                  </a:ext>
                </a:extLst>
              </p:cNvPr>
              <p:cNvSpPr>
                <a:spLocks noChangeArrowheads="1"/>
              </p:cNvSpPr>
              <p:nvPr/>
            </p:nvSpPr>
            <p:spPr bwMode="auto">
              <a:xfrm>
                <a:off x="4320" y="2064"/>
                <a:ext cx="480" cy="576"/>
              </a:xfrm>
              <a:prstGeom prst="can">
                <a:avLst>
                  <a:gd name="adj" fmla="val 30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2553" name="AutoShape 71">
                <a:extLst>
                  <a:ext uri="{FF2B5EF4-FFF2-40B4-BE49-F238E27FC236}">
                    <a16:creationId xmlns:a16="http://schemas.microsoft.com/office/drawing/2014/main" id="{48677C33-BAD0-4389-B663-5AEB3E95E1DE}"/>
                  </a:ext>
                </a:extLst>
              </p:cNvPr>
              <p:cNvSpPr>
                <a:spLocks noChangeArrowheads="1"/>
              </p:cNvSpPr>
              <p:nvPr/>
            </p:nvSpPr>
            <p:spPr bwMode="auto">
              <a:xfrm>
                <a:off x="4464" y="1968"/>
                <a:ext cx="192" cy="192"/>
              </a:xfrm>
              <a:prstGeom prst="can">
                <a:avLst>
                  <a:gd name="adj" fmla="val 25000"/>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grpSp>
      </p:grpSp>
      <p:sp>
        <p:nvSpPr>
          <p:cNvPr id="22545" name="Rectangle 72">
            <a:extLst>
              <a:ext uri="{FF2B5EF4-FFF2-40B4-BE49-F238E27FC236}">
                <a16:creationId xmlns:a16="http://schemas.microsoft.com/office/drawing/2014/main" id="{9573CF3C-88AB-4AE5-8FDA-947AA12E72C3}"/>
              </a:ext>
            </a:extLst>
          </p:cNvPr>
          <p:cNvSpPr>
            <a:spLocks noChangeArrowheads="1"/>
          </p:cNvSpPr>
          <p:nvPr/>
        </p:nvSpPr>
        <p:spPr bwMode="auto">
          <a:xfrm>
            <a:off x="1676400" y="5718175"/>
            <a:ext cx="59436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DCFEFA05-8A0A-4444-BE9C-236D2DE57D8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pitchFamily="34" charset="0"/>
                <a:ea typeface="微软雅黑" pitchFamily="34" charset="-122"/>
              </a:defRPr>
            </a:lvl3pPr>
            <a:lvl4pPr marL="1600200" indent="-228600" algn="l">
              <a:spcBef>
                <a:spcPct val="20000"/>
              </a:spcBef>
              <a:buChar char="–"/>
              <a:defRPr sz="2000">
                <a:solidFill>
                  <a:schemeClr val="tx1"/>
                </a:solidFill>
                <a:latin typeface="Arial" pitchFamily="34" charset="0"/>
                <a:ea typeface="宋体" pitchFamily="2" charset="-122"/>
              </a:defRPr>
            </a:lvl4pPr>
            <a:lvl5pPr marL="2057400" indent="-228600" algn="l">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defRPr/>
            </a:pPr>
            <a:r>
              <a:rPr lang="en-US" altLang="zh-CN" sz="2800" dirty="0"/>
              <a:t>P2P</a:t>
            </a:r>
            <a:r>
              <a:rPr lang="zh-CN" altLang="en-US" sz="2800" dirty="0"/>
              <a:t>网络的发展</a:t>
            </a:r>
            <a:endParaRPr lang="en-US" altLang="zh-CN" sz="2000" b="0" dirty="0"/>
          </a:p>
          <a:p>
            <a:pPr marL="0" indent="0">
              <a:buFont typeface="Wingdings 2" pitchFamily="18" charset="2"/>
              <a:buNone/>
              <a:defRPr/>
            </a:pPr>
            <a:endParaRPr lang="en-US" altLang="zh-CN" sz="2000" b="0" dirty="0"/>
          </a:p>
          <a:p>
            <a:pPr lvl="1">
              <a:defRPr/>
            </a:pPr>
            <a:endParaRPr lang="zh-CN" altLang="en-US" sz="2000" b="0" dirty="0"/>
          </a:p>
        </p:txBody>
      </p:sp>
      <p:sp>
        <p:nvSpPr>
          <p:cNvPr id="23555" name="Rectangle 5">
            <a:extLst>
              <a:ext uri="{FF2B5EF4-FFF2-40B4-BE49-F238E27FC236}">
                <a16:creationId xmlns:a16="http://schemas.microsoft.com/office/drawing/2014/main" id="{BCA277D5-DEAD-4237-83AE-2EE55540F5A6}"/>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23556" name="Picture 2" descr="Protocol_Trends_1993-2005_with_key-side">
            <a:extLst>
              <a:ext uri="{FF2B5EF4-FFF2-40B4-BE49-F238E27FC236}">
                <a16:creationId xmlns:a16="http://schemas.microsoft.com/office/drawing/2014/main" id="{939AF812-8EBB-4374-BD4F-DC42F72E0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95425"/>
            <a:ext cx="5959475"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4">
            <a:extLst>
              <a:ext uri="{FF2B5EF4-FFF2-40B4-BE49-F238E27FC236}">
                <a16:creationId xmlns:a16="http://schemas.microsoft.com/office/drawing/2014/main" id="{BB44C4D7-76CE-49B3-BE90-7E7CE158D686}"/>
              </a:ext>
            </a:extLst>
          </p:cNvPr>
          <p:cNvSpPr txBox="1">
            <a:spLocks noChangeArrowheads="1"/>
          </p:cNvSpPr>
          <p:nvPr/>
        </p:nvSpPr>
        <p:spPr bwMode="auto">
          <a:xfrm>
            <a:off x="6804025" y="2349500"/>
            <a:ext cx="21685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TW" sz="2800">
                <a:solidFill>
                  <a:srgbClr val="0066FF"/>
                </a:solidFill>
                <a:latin typeface="Times New Roman" panose="02020603050405020304" pitchFamily="18" charset="0"/>
                <a:ea typeface="楷体_GB2312" pitchFamily="49" charset="-122"/>
              </a:rPr>
              <a:t>P2P represented ~65% of Internet</a:t>
            </a:r>
          </a:p>
          <a:p>
            <a:pPr algn="ctr">
              <a:lnSpc>
                <a:spcPct val="100000"/>
              </a:lnSpc>
              <a:spcBef>
                <a:spcPct val="0"/>
              </a:spcBef>
              <a:buClrTx/>
              <a:buFontTx/>
              <a:buNone/>
            </a:pPr>
            <a:r>
              <a:rPr lang="en-US" altLang="zh-TW" sz="2800">
                <a:solidFill>
                  <a:srgbClr val="0066FF"/>
                </a:solidFill>
                <a:latin typeface="Times New Roman" panose="02020603050405020304" pitchFamily="18" charset="0"/>
                <a:ea typeface="楷体_GB2312" pitchFamily="49" charset="-122"/>
              </a:rPr>
              <a:t>Traffic at end 2006</a:t>
            </a:r>
          </a:p>
        </p:txBody>
      </p:sp>
      <p:sp>
        <p:nvSpPr>
          <p:cNvPr id="77" name="Rectangle 5">
            <a:extLst>
              <a:ext uri="{FF2B5EF4-FFF2-40B4-BE49-F238E27FC236}">
                <a16:creationId xmlns:a16="http://schemas.microsoft.com/office/drawing/2014/main" id="{B3A3084F-9100-45FE-B854-EF3219CB68BD}"/>
              </a:ext>
            </a:extLst>
          </p:cNvPr>
          <p:cNvSpPr txBox="1">
            <a:spLocks noChangeArrowheads="1"/>
          </p:cNvSpPr>
          <p:nvPr/>
        </p:nvSpPr>
        <p:spPr bwMode="gray">
          <a:xfrm>
            <a:off x="673100" y="5732463"/>
            <a:ext cx="82994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rtl="0" eaLnBrk="0" fontAlgn="base" hangingPunct="0">
              <a:lnSpc>
                <a:spcPct val="150000"/>
              </a:lnSpc>
              <a:spcBef>
                <a:spcPct val="20000"/>
              </a:spcBef>
              <a:spcAft>
                <a:spcPct val="0"/>
              </a:spcAft>
              <a:buClr>
                <a:srgbClr val="000000"/>
              </a:buClr>
              <a:buFont typeface="Wingdings 2" pitchFamily="18" charset="2"/>
              <a:buChar char="d"/>
              <a:defRPr sz="3200" b="1">
                <a:solidFill>
                  <a:srgbClr val="000000"/>
                </a:solidFill>
                <a:latin typeface="+mn-lt"/>
                <a:ea typeface="+mn-ea"/>
                <a:cs typeface="+mn-cs"/>
              </a:defRPr>
            </a:lvl1pPr>
            <a:lvl2pPr marL="742950" indent="-285750" algn="l" rtl="0" eaLnBrk="0" fontAlgn="base" hangingPunct="0">
              <a:lnSpc>
                <a:spcPct val="150000"/>
              </a:lnSpc>
              <a:spcBef>
                <a:spcPct val="20000"/>
              </a:spcBef>
              <a:spcAft>
                <a:spcPct val="0"/>
              </a:spcAft>
              <a:buClr>
                <a:srgbClr val="000000"/>
              </a:buClr>
              <a:buFont typeface="Wingdings 2" pitchFamily="18" charset="2"/>
              <a:buChar char="è"/>
              <a:defRPr sz="2800" b="1">
                <a:solidFill>
                  <a:srgbClr val="000000"/>
                </a:solidFill>
                <a:latin typeface="+mn-lt"/>
                <a:ea typeface="+mn-ea"/>
              </a:defRPr>
            </a:lvl2pPr>
            <a:lvl3pPr marL="1143000" indent="-228600" algn="l" rtl="0" eaLnBrk="0" fontAlgn="base" hangingPunct="0">
              <a:lnSpc>
                <a:spcPct val="150000"/>
              </a:lnSpc>
              <a:spcBef>
                <a:spcPct val="20000"/>
              </a:spcBef>
              <a:spcAft>
                <a:spcPct val="0"/>
              </a:spcAft>
              <a:buClr>
                <a:srgbClr val="000000"/>
              </a:buClr>
              <a:buFont typeface="Wingdings 2" pitchFamily="18" charset="2"/>
              <a:buChar char="í"/>
              <a:defRPr sz="2400" b="1">
                <a:solidFill>
                  <a:srgbClr val="000000"/>
                </a:solidFill>
                <a:latin typeface="Arial" charset="0"/>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a:lstStyle>
          <a:p>
            <a:pPr>
              <a:defRPr/>
            </a:pPr>
            <a:r>
              <a:rPr lang="en-US" altLang="zh-TW" sz="2400" kern="0" dirty="0"/>
              <a:t>1999: </a:t>
            </a:r>
            <a:r>
              <a:rPr lang="en-US" altLang="zh-TW" sz="2400" i="1" kern="0" dirty="0"/>
              <a:t>Napster</a:t>
            </a:r>
            <a:r>
              <a:rPr lang="en-US" altLang="zh-TW" sz="2400" kern="0" dirty="0"/>
              <a:t>, first widely used p2p-application</a:t>
            </a:r>
            <a:endParaRPr lang="fr-FR" altLang="zh-CN" sz="2400" kern="0" dirty="0"/>
          </a:p>
        </p:txBody>
      </p:sp>
      <p:sp>
        <p:nvSpPr>
          <p:cNvPr id="78" name="Line 6">
            <a:extLst>
              <a:ext uri="{FF2B5EF4-FFF2-40B4-BE49-F238E27FC236}">
                <a16:creationId xmlns:a16="http://schemas.microsoft.com/office/drawing/2014/main" id="{ECDEBE00-F041-46BD-B380-CD3562F6EDFC}"/>
              </a:ext>
            </a:extLst>
          </p:cNvPr>
          <p:cNvSpPr>
            <a:spLocks noChangeShapeType="1"/>
          </p:cNvSpPr>
          <p:nvPr/>
        </p:nvSpPr>
        <p:spPr bwMode="auto">
          <a:xfrm flipV="1">
            <a:off x="3135313" y="5516563"/>
            <a:ext cx="0" cy="381000"/>
          </a:xfrm>
          <a:prstGeom prst="line">
            <a:avLst/>
          </a:prstGeom>
          <a:noFill/>
          <a:ln w="412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1C59C-EB7D-4B2D-B61C-599D42040606}"/>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287997E1-F529-4015-A6A8-6344633C777F}"/>
              </a:ext>
            </a:extLst>
          </p:cNvPr>
          <p:cNvSpPr>
            <a:spLocks noGrp="1"/>
          </p:cNvSpPr>
          <p:nvPr>
            <p:ph idx="1"/>
          </p:nvPr>
        </p:nvSpPr>
        <p:spPr/>
        <p:txBody>
          <a:bodyPr/>
          <a:lstStyle/>
          <a:p>
            <a:r>
              <a:rPr lang="zh-CN" altLang="en-US" sz="2000" dirty="0"/>
              <a:t>下列不属于</a:t>
            </a:r>
            <a:r>
              <a:rPr lang="en-US" altLang="zh-CN" sz="2000" dirty="0"/>
              <a:t>P2P</a:t>
            </a:r>
            <a:r>
              <a:rPr lang="zh-CN" altLang="en-US" sz="2000" dirty="0"/>
              <a:t>网络应用的是（）</a:t>
            </a:r>
            <a:endParaRPr lang="en-US" altLang="zh-CN" sz="2000" dirty="0"/>
          </a:p>
          <a:p>
            <a:pPr marL="514350" indent="-514350">
              <a:buAutoNum type="alphaUcPeriod"/>
            </a:pPr>
            <a:r>
              <a:rPr lang="zh-CN" altLang="en-US" sz="2000" dirty="0"/>
              <a:t>分布式搜索引擎    </a:t>
            </a:r>
            <a:r>
              <a:rPr lang="en-US" altLang="zh-CN" sz="2000" dirty="0"/>
              <a:t>B.</a:t>
            </a:r>
            <a:r>
              <a:rPr lang="zh-CN" altLang="en-US" sz="2000" dirty="0"/>
              <a:t> 文件共享    </a:t>
            </a:r>
            <a:r>
              <a:rPr lang="en-US" altLang="zh-CN" sz="2000" dirty="0"/>
              <a:t>C. </a:t>
            </a:r>
            <a:r>
              <a:rPr lang="zh-CN" altLang="en-US" sz="2000" dirty="0"/>
              <a:t>电子政务    </a:t>
            </a:r>
            <a:r>
              <a:rPr lang="en-US" altLang="zh-CN" sz="2000" dirty="0"/>
              <a:t>D. </a:t>
            </a:r>
            <a:r>
              <a:rPr lang="zh-CN" altLang="en-US" sz="2000" dirty="0"/>
              <a:t>流媒体直播</a:t>
            </a:r>
            <a:endParaRPr lang="en-US" altLang="zh-CN" sz="2000" dirty="0"/>
          </a:p>
          <a:p>
            <a:pPr marL="0" indent="0">
              <a:buNone/>
            </a:pPr>
            <a:r>
              <a:rPr lang="en-US" altLang="zh-CN" sz="2000" dirty="0"/>
              <a:t>P2P</a:t>
            </a:r>
            <a:r>
              <a:rPr lang="zh-CN" altLang="en-US" sz="2000" dirty="0"/>
              <a:t>网络是指在</a:t>
            </a:r>
            <a:r>
              <a:rPr lang="en-US" altLang="zh-CN" sz="2000" dirty="0"/>
              <a:t>Internet</a:t>
            </a:r>
            <a:r>
              <a:rPr lang="zh-CN" altLang="en-US" sz="2000" dirty="0"/>
              <a:t>中由对等节点组成的一种物理网络。（对</a:t>
            </a:r>
            <a:r>
              <a:rPr lang="en-US" altLang="zh-CN" sz="2000" dirty="0"/>
              <a:t>or</a:t>
            </a:r>
            <a:r>
              <a:rPr lang="zh-CN" altLang="en-US" sz="2000" dirty="0"/>
              <a:t>错）</a:t>
            </a:r>
            <a:endParaRPr lang="en-US" altLang="zh-CN" sz="2000" dirty="0"/>
          </a:p>
          <a:p>
            <a:pPr marL="0" indent="0">
              <a:buNone/>
            </a:pPr>
            <a:r>
              <a:rPr lang="en-US" altLang="zh-CN" sz="2000" dirty="0"/>
              <a:t>P2P</a:t>
            </a:r>
            <a:r>
              <a:rPr lang="zh-CN" altLang="en-US" sz="2000" dirty="0"/>
              <a:t>业务和</a:t>
            </a:r>
            <a:r>
              <a:rPr lang="en-US" altLang="zh-CN" sz="2000" dirty="0"/>
              <a:t>C/S</a:t>
            </a:r>
            <a:r>
              <a:rPr lang="zh-CN" altLang="en-US" sz="2000" dirty="0"/>
              <a:t>（或</a:t>
            </a:r>
            <a:r>
              <a:rPr lang="en-US" altLang="zh-CN" sz="2000" dirty="0"/>
              <a:t>B/S</a:t>
            </a:r>
            <a:r>
              <a:rPr lang="zh-CN" altLang="en-US" sz="2000" dirty="0"/>
              <a:t>）结构的业务主要差别是（）。</a:t>
            </a:r>
            <a:endParaRPr lang="en-US" altLang="zh-CN" sz="2000" dirty="0"/>
          </a:p>
          <a:p>
            <a:pPr marL="0" indent="0">
              <a:buNone/>
            </a:pPr>
            <a:r>
              <a:rPr lang="en-US" altLang="zh-CN" sz="2000" dirty="0"/>
              <a:t>A</a:t>
            </a:r>
            <a:r>
              <a:rPr lang="zh-CN" altLang="en-US" sz="2000" dirty="0"/>
              <a:t>．</a:t>
            </a:r>
            <a:r>
              <a:rPr lang="en-US" altLang="zh-CN" sz="2000" dirty="0"/>
              <a:t>P2P </a:t>
            </a:r>
            <a:r>
              <a:rPr lang="zh-CN" altLang="en-US" sz="2000" dirty="0"/>
              <a:t>业务模型中每个节点的功能都是等价的，节点既是客户机也是服务器 </a:t>
            </a:r>
            <a:endParaRPr lang="en-US" altLang="zh-CN" sz="2000" dirty="0"/>
          </a:p>
          <a:p>
            <a:pPr marL="0" indent="0">
              <a:buNone/>
            </a:pPr>
            <a:r>
              <a:rPr lang="en-US" altLang="zh-CN" sz="2000" dirty="0"/>
              <a:t>B</a:t>
            </a:r>
            <a:r>
              <a:rPr lang="zh-CN" altLang="en-US" sz="2000" dirty="0"/>
              <a:t>．</a:t>
            </a:r>
            <a:r>
              <a:rPr lang="en-US" altLang="zh-CN" sz="2000" dirty="0"/>
              <a:t>P2P </a:t>
            </a:r>
            <a:r>
              <a:rPr lang="zh-CN" altLang="en-US" sz="2000" dirty="0"/>
              <a:t>业务模型中的超级节点既是客户机也是服务器，普通节点只作为客户机使用 </a:t>
            </a:r>
            <a:endParaRPr lang="en-US" altLang="zh-CN" sz="2000" dirty="0"/>
          </a:p>
          <a:p>
            <a:pPr marL="0" indent="0">
              <a:buNone/>
            </a:pPr>
            <a:r>
              <a:rPr lang="en-US" altLang="zh-CN" sz="2000" dirty="0"/>
              <a:t>C</a:t>
            </a:r>
            <a:r>
              <a:rPr lang="zh-CN" altLang="en-US" sz="2000" dirty="0"/>
              <a:t>．</a:t>
            </a:r>
            <a:r>
              <a:rPr lang="en-US" altLang="zh-CN" sz="2000" dirty="0"/>
              <a:t>P2P </a:t>
            </a:r>
            <a:r>
              <a:rPr lang="zh-CN" altLang="en-US" sz="2000" dirty="0"/>
              <a:t>业务模型与</a:t>
            </a:r>
            <a:r>
              <a:rPr lang="en-US" altLang="zh-CN" sz="2000" dirty="0"/>
              <a:t>CS </a:t>
            </a:r>
            <a:r>
              <a:rPr lang="zh-CN" altLang="en-US" sz="2000" dirty="0"/>
              <a:t>或</a:t>
            </a:r>
            <a:r>
              <a:rPr lang="en-US" altLang="zh-CN" sz="2000" dirty="0"/>
              <a:t>BS </a:t>
            </a:r>
            <a:r>
              <a:rPr lang="zh-CN" altLang="en-US" sz="2000" dirty="0"/>
              <a:t>业务模型的主要区别是服务器的能力有差别 </a:t>
            </a:r>
            <a:r>
              <a:rPr lang="en-US" altLang="zh-CN" sz="2000" dirty="0"/>
              <a:t>D</a:t>
            </a:r>
            <a:r>
              <a:rPr lang="zh-CN" altLang="en-US" sz="2000" dirty="0"/>
              <a:t>．</a:t>
            </a:r>
            <a:r>
              <a:rPr lang="en-US" altLang="zh-CN" sz="2000" dirty="0"/>
              <a:t>P2P </a:t>
            </a:r>
            <a:r>
              <a:rPr lang="zh-CN" altLang="en-US" sz="2000" dirty="0"/>
              <a:t>业务模型与</a:t>
            </a:r>
            <a:r>
              <a:rPr lang="en-US" altLang="zh-CN" sz="2000" dirty="0"/>
              <a:t>CS </a:t>
            </a:r>
            <a:r>
              <a:rPr lang="zh-CN" altLang="en-US" sz="2000" dirty="0"/>
              <a:t>和</a:t>
            </a:r>
            <a:r>
              <a:rPr lang="en-US" altLang="zh-CN" sz="2000" dirty="0"/>
              <a:t>BS </a:t>
            </a:r>
            <a:r>
              <a:rPr lang="zh-CN" altLang="en-US" sz="2000" dirty="0"/>
              <a:t>业务模型的主要区别是客户机的能力有差别</a:t>
            </a:r>
            <a:endParaRPr lang="en-US" altLang="zh-CN" sz="2000" dirty="0"/>
          </a:p>
          <a:p>
            <a:pPr marL="0" indent="0">
              <a:buNone/>
            </a:pPr>
            <a:r>
              <a:rPr lang="zh-CN" altLang="en-US" sz="2000" dirty="0"/>
              <a:t>讨论：在网络游戏开发中，</a:t>
            </a:r>
            <a:r>
              <a:rPr lang="en-US" altLang="zh-CN" sz="2000" dirty="0"/>
              <a:t>P2P</a:t>
            </a:r>
            <a:r>
              <a:rPr lang="zh-CN" altLang="en-US" sz="2000" dirty="0"/>
              <a:t>模式和</a:t>
            </a:r>
            <a:r>
              <a:rPr lang="en-US" altLang="zh-CN" sz="2000" dirty="0"/>
              <a:t>C/S</a:t>
            </a:r>
            <a:r>
              <a:rPr lang="zh-CN" altLang="en-US" sz="2000" dirty="0"/>
              <a:t>模式的优劣势在哪里？</a:t>
            </a:r>
          </a:p>
        </p:txBody>
      </p:sp>
    </p:spTree>
    <p:extLst>
      <p:ext uri="{BB962C8B-B14F-4D97-AF65-F5344CB8AC3E}">
        <p14:creationId xmlns:p14="http://schemas.microsoft.com/office/powerpoint/2010/main" val="20364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1C59C-EB7D-4B2D-B61C-599D42040606}"/>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287997E1-F529-4015-A6A8-6344633C777F}"/>
              </a:ext>
            </a:extLst>
          </p:cNvPr>
          <p:cNvSpPr>
            <a:spLocks noGrp="1"/>
          </p:cNvSpPr>
          <p:nvPr>
            <p:ph idx="1"/>
          </p:nvPr>
        </p:nvSpPr>
        <p:spPr/>
        <p:txBody>
          <a:bodyPr/>
          <a:lstStyle/>
          <a:p>
            <a:r>
              <a:rPr lang="zh-CN" altLang="en-US" sz="2000" dirty="0"/>
              <a:t>下列不属于</a:t>
            </a:r>
            <a:r>
              <a:rPr lang="en-US" altLang="zh-CN" sz="2000" dirty="0"/>
              <a:t>P2P</a:t>
            </a:r>
            <a:r>
              <a:rPr lang="zh-CN" altLang="en-US" sz="2000" dirty="0"/>
              <a:t>网络应用的是（</a:t>
            </a:r>
            <a:r>
              <a:rPr lang="en-US" altLang="zh-CN" sz="2000" dirty="0"/>
              <a:t>C</a:t>
            </a:r>
            <a:r>
              <a:rPr lang="zh-CN" altLang="en-US" sz="2000" dirty="0"/>
              <a:t>）</a:t>
            </a:r>
            <a:endParaRPr lang="en-US" altLang="zh-CN" sz="2000" dirty="0"/>
          </a:p>
          <a:p>
            <a:pPr marL="514350" indent="-514350">
              <a:buAutoNum type="alphaUcPeriod"/>
            </a:pPr>
            <a:r>
              <a:rPr lang="zh-CN" altLang="en-US" sz="2000" dirty="0"/>
              <a:t>分布式搜索引擎    </a:t>
            </a:r>
            <a:r>
              <a:rPr lang="en-US" altLang="zh-CN" sz="2000" dirty="0"/>
              <a:t>B.</a:t>
            </a:r>
            <a:r>
              <a:rPr lang="zh-CN" altLang="en-US" sz="2000" dirty="0"/>
              <a:t> 文件共享    </a:t>
            </a:r>
            <a:r>
              <a:rPr lang="en-US" altLang="zh-CN" sz="2000" dirty="0"/>
              <a:t>C. </a:t>
            </a:r>
            <a:r>
              <a:rPr lang="zh-CN" altLang="en-US" sz="2000" dirty="0"/>
              <a:t>电子政务    </a:t>
            </a:r>
            <a:r>
              <a:rPr lang="en-US" altLang="zh-CN" sz="2000" dirty="0"/>
              <a:t>D. </a:t>
            </a:r>
            <a:r>
              <a:rPr lang="zh-CN" altLang="en-US" sz="2000" dirty="0"/>
              <a:t>流媒体直播</a:t>
            </a:r>
            <a:endParaRPr lang="en-US" altLang="zh-CN" sz="2000" dirty="0"/>
          </a:p>
          <a:p>
            <a:pPr marL="0" indent="0">
              <a:buNone/>
            </a:pPr>
            <a:r>
              <a:rPr lang="en-US" altLang="zh-CN" sz="2000" dirty="0"/>
              <a:t>P2P</a:t>
            </a:r>
            <a:r>
              <a:rPr lang="zh-CN" altLang="en-US" sz="2000" dirty="0"/>
              <a:t>网络是指在</a:t>
            </a:r>
            <a:r>
              <a:rPr lang="en-US" altLang="zh-CN" sz="2000" dirty="0"/>
              <a:t>Internet</a:t>
            </a:r>
            <a:r>
              <a:rPr lang="zh-CN" altLang="en-US" sz="2000" dirty="0"/>
              <a:t>中由对等节点组成的一种物理网络。（错）</a:t>
            </a:r>
            <a:endParaRPr lang="en-US" altLang="zh-CN" sz="2000" dirty="0"/>
          </a:p>
          <a:p>
            <a:pPr marL="0" indent="0">
              <a:buNone/>
            </a:pPr>
            <a:r>
              <a:rPr lang="en-US" altLang="zh-CN" sz="2000" dirty="0"/>
              <a:t>P2P</a:t>
            </a:r>
            <a:r>
              <a:rPr lang="zh-CN" altLang="en-US" sz="2000" dirty="0"/>
              <a:t>业务和</a:t>
            </a:r>
            <a:r>
              <a:rPr lang="en-US" altLang="zh-CN" sz="2000" dirty="0"/>
              <a:t>C/S</a:t>
            </a:r>
            <a:r>
              <a:rPr lang="zh-CN" altLang="en-US" sz="2000" dirty="0"/>
              <a:t>（或</a:t>
            </a:r>
            <a:r>
              <a:rPr lang="en-US" altLang="zh-CN" sz="2000" dirty="0"/>
              <a:t>B/S</a:t>
            </a:r>
            <a:r>
              <a:rPr lang="zh-CN" altLang="en-US" sz="2000" dirty="0"/>
              <a:t>）结构的业务主要差别是（</a:t>
            </a:r>
            <a:r>
              <a:rPr lang="en-US" altLang="zh-CN" sz="2000" dirty="0"/>
              <a:t>A</a:t>
            </a:r>
            <a:r>
              <a:rPr lang="zh-CN" altLang="en-US" sz="2000" dirty="0"/>
              <a:t>）。</a:t>
            </a:r>
            <a:endParaRPr lang="en-US" altLang="zh-CN" sz="2000" dirty="0"/>
          </a:p>
          <a:p>
            <a:pPr marL="0" indent="0">
              <a:buNone/>
            </a:pPr>
            <a:r>
              <a:rPr lang="en-US" altLang="zh-CN" sz="2000" dirty="0"/>
              <a:t>A</a:t>
            </a:r>
            <a:r>
              <a:rPr lang="zh-CN" altLang="en-US" sz="2000" dirty="0"/>
              <a:t>．</a:t>
            </a:r>
            <a:r>
              <a:rPr lang="en-US" altLang="zh-CN" sz="2000" dirty="0"/>
              <a:t>P2P </a:t>
            </a:r>
            <a:r>
              <a:rPr lang="zh-CN" altLang="en-US" sz="2000" dirty="0"/>
              <a:t>业务模型中每个节点的功能都是等价的，节点既是客户机也是服务器 </a:t>
            </a:r>
            <a:endParaRPr lang="en-US" altLang="zh-CN" sz="2000" dirty="0"/>
          </a:p>
          <a:p>
            <a:pPr marL="0" indent="0">
              <a:buNone/>
            </a:pPr>
            <a:r>
              <a:rPr lang="en-US" altLang="zh-CN" sz="2000" dirty="0"/>
              <a:t>B</a:t>
            </a:r>
            <a:r>
              <a:rPr lang="zh-CN" altLang="en-US" sz="2000" dirty="0"/>
              <a:t>．</a:t>
            </a:r>
            <a:r>
              <a:rPr lang="en-US" altLang="zh-CN" sz="2000" dirty="0"/>
              <a:t>P2P </a:t>
            </a:r>
            <a:r>
              <a:rPr lang="zh-CN" altLang="en-US" sz="2000" dirty="0"/>
              <a:t>业务模型中的超级节点既是客户机也是服务器，普通节点只作为客户机使用 </a:t>
            </a:r>
            <a:endParaRPr lang="en-US" altLang="zh-CN" sz="2000" dirty="0"/>
          </a:p>
          <a:p>
            <a:pPr marL="0" indent="0">
              <a:buNone/>
            </a:pPr>
            <a:r>
              <a:rPr lang="en-US" altLang="zh-CN" sz="2000" dirty="0"/>
              <a:t>C</a:t>
            </a:r>
            <a:r>
              <a:rPr lang="zh-CN" altLang="en-US" sz="2000" dirty="0"/>
              <a:t>．</a:t>
            </a:r>
            <a:r>
              <a:rPr lang="en-US" altLang="zh-CN" sz="2000" dirty="0"/>
              <a:t>P2P </a:t>
            </a:r>
            <a:r>
              <a:rPr lang="zh-CN" altLang="en-US" sz="2000" dirty="0"/>
              <a:t>业务模型与</a:t>
            </a:r>
            <a:r>
              <a:rPr lang="en-US" altLang="zh-CN" sz="2000" dirty="0"/>
              <a:t>CS </a:t>
            </a:r>
            <a:r>
              <a:rPr lang="zh-CN" altLang="en-US" sz="2000" dirty="0"/>
              <a:t>或</a:t>
            </a:r>
            <a:r>
              <a:rPr lang="en-US" altLang="zh-CN" sz="2000" dirty="0"/>
              <a:t>BS </a:t>
            </a:r>
            <a:r>
              <a:rPr lang="zh-CN" altLang="en-US" sz="2000" dirty="0"/>
              <a:t>业务模型的主要区别是服务器的能力有差别 </a:t>
            </a:r>
            <a:r>
              <a:rPr lang="en-US" altLang="zh-CN" sz="2000" dirty="0"/>
              <a:t>D</a:t>
            </a:r>
            <a:r>
              <a:rPr lang="zh-CN" altLang="en-US" sz="2000" dirty="0"/>
              <a:t>．</a:t>
            </a:r>
            <a:r>
              <a:rPr lang="en-US" altLang="zh-CN" sz="2000" dirty="0"/>
              <a:t>P2P </a:t>
            </a:r>
            <a:r>
              <a:rPr lang="zh-CN" altLang="en-US" sz="2000" dirty="0"/>
              <a:t>业务模型与</a:t>
            </a:r>
            <a:r>
              <a:rPr lang="en-US" altLang="zh-CN" sz="2000" dirty="0"/>
              <a:t>CS </a:t>
            </a:r>
            <a:r>
              <a:rPr lang="zh-CN" altLang="en-US" sz="2000" dirty="0"/>
              <a:t>和</a:t>
            </a:r>
            <a:r>
              <a:rPr lang="en-US" altLang="zh-CN" sz="2000" dirty="0"/>
              <a:t>BS </a:t>
            </a:r>
            <a:r>
              <a:rPr lang="zh-CN" altLang="en-US" sz="2000" dirty="0"/>
              <a:t>业务模型的主要区别是客户机的能力有差别</a:t>
            </a:r>
            <a:endParaRPr lang="en-US" altLang="zh-CN" sz="2000" dirty="0"/>
          </a:p>
          <a:p>
            <a:pPr marL="0" indent="0">
              <a:buNone/>
            </a:pPr>
            <a:r>
              <a:rPr lang="zh-CN" altLang="en-US" sz="2000" dirty="0"/>
              <a:t>讨论：在网络游戏开发中，</a:t>
            </a:r>
            <a:r>
              <a:rPr lang="en-US" altLang="zh-CN" sz="2000" dirty="0"/>
              <a:t>P2P</a:t>
            </a:r>
            <a:r>
              <a:rPr lang="zh-CN" altLang="en-US" sz="2000" dirty="0"/>
              <a:t>模式和</a:t>
            </a:r>
            <a:r>
              <a:rPr lang="en-US" altLang="zh-CN" sz="2000" dirty="0"/>
              <a:t>C/S</a:t>
            </a:r>
            <a:r>
              <a:rPr lang="zh-CN" altLang="en-US" sz="2000" dirty="0"/>
              <a:t>模式的优劣势在哪里？</a:t>
            </a:r>
          </a:p>
          <a:p>
            <a:pPr marL="0" indent="0">
              <a:buNone/>
            </a:pPr>
            <a:endParaRPr lang="zh-CN" altLang="en-US" sz="2000" dirty="0"/>
          </a:p>
        </p:txBody>
      </p:sp>
    </p:spTree>
    <p:extLst>
      <p:ext uri="{BB962C8B-B14F-4D97-AF65-F5344CB8AC3E}">
        <p14:creationId xmlns:p14="http://schemas.microsoft.com/office/powerpoint/2010/main" val="91046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976170ED-25EB-43F8-BF54-4B968C731F8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不同类型</a:t>
            </a:r>
            <a:r>
              <a:rPr lang="en-US" altLang="zh-CN" sz="2000" b="0"/>
              <a:t>P2P</a:t>
            </a:r>
            <a:r>
              <a:rPr lang="zh-CN" altLang="en-US" sz="2000" b="0"/>
              <a:t>网络几乎同时出现，无明确界定，大致分类：</a:t>
            </a:r>
          </a:p>
          <a:p>
            <a:pPr lvl="1"/>
            <a:r>
              <a:rPr lang="zh-CN" altLang="en-US" sz="2000" b="0"/>
              <a:t>混合式</a:t>
            </a:r>
            <a:r>
              <a:rPr lang="en-US" altLang="zh-CN" sz="2000" b="0"/>
              <a:t>P2P</a:t>
            </a:r>
            <a:r>
              <a:rPr lang="zh-CN" altLang="en-US" sz="2000" b="0"/>
              <a:t>网络：</a:t>
            </a:r>
            <a:r>
              <a:rPr lang="en-US" altLang="zh-CN" sz="2000" b="0"/>
              <a:t>C/S</a:t>
            </a:r>
            <a:r>
              <a:rPr lang="zh-CN" altLang="en-US" sz="2000" b="0"/>
              <a:t>、</a:t>
            </a:r>
            <a:r>
              <a:rPr lang="en-US" altLang="zh-CN" sz="2000" b="0"/>
              <a:t>P2P</a:t>
            </a:r>
            <a:r>
              <a:rPr lang="zh-CN" altLang="en-US" sz="2000" b="0"/>
              <a:t>模式的混合</a:t>
            </a:r>
          </a:p>
          <a:p>
            <a:pPr lvl="1"/>
            <a:r>
              <a:rPr lang="zh-CN" altLang="en-US" sz="2000" b="0"/>
              <a:t>无结构</a:t>
            </a:r>
            <a:r>
              <a:rPr lang="en-US" altLang="zh-CN" sz="2000" b="0"/>
              <a:t>P2P</a:t>
            </a:r>
            <a:r>
              <a:rPr lang="zh-CN" altLang="en-US" sz="2000" b="0"/>
              <a:t>网络：分布</a:t>
            </a:r>
            <a:r>
              <a:rPr lang="en-US" altLang="zh-CN" sz="2000" b="0"/>
              <a:t>/</a:t>
            </a:r>
            <a:r>
              <a:rPr lang="zh-CN" altLang="en-US" sz="2000" b="0"/>
              <a:t>松散的结构</a:t>
            </a:r>
          </a:p>
          <a:p>
            <a:pPr lvl="1"/>
            <a:r>
              <a:rPr lang="zh-CN" altLang="en-US" sz="2000" b="0"/>
              <a:t>结构化</a:t>
            </a:r>
            <a:r>
              <a:rPr lang="en-US" altLang="zh-CN" sz="2000" b="0"/>
              <a:t>P2P</a:t>
            </a:r>
            <a:r>
              <a:rPr lang="zh-CN" altLang="en-US" sz="2000" b="0"/>
              <a:t>网络：准确、严格的结构</a:t>
            </a:r>
          </a:p>
          <a:p>
            <a:r>
              <a:rPr lang="en-US" altLang="zh-CN" sz="2000" b="0"/>
              <a:t>P2P</a:t>
            </a:r>
            <a:r>
              <a:rPr lang="zh-CN" altLang="en-US" sz="2000" b="0"/>
              <a:t>网络实质上指</a:t>
            </a:r>
            <a:r>
              <a:rPr lang="en-US" altLang="zh-CN" sz="2000" b="0"/>
              <a:t>TCP/IP</a:t>
            </a:r>
            <a:r>
              <a:rPr lang="zh-CN" altLang="en-US" sz="2000" b="0"/>
              <a:t>模型</a:t>
            </a:r>
            <a:r>
              <a:rPr lang="en-US" altLang="zh-CN" sz="2000" b="0"/>
              <a:t>(</a:t>
            </a:r>
            <a:r>
              <a:rPr lang="zh-CN" altLang="en-US" sz="2000" b="0"/>
              <a:t>四层模型</a:t>
            </a:r>
            <a:r>
              <a:rPr lang="en-US" altLang="zh-CN" sz="2000" b="0"/>
              <a:t>)</a:t>
            </a:r>
            <a:r>
              <a:rPr lang="zh-CN" altLang="en-US" sz="2000" b="0"/>
              <a:t>中应用层的工作方式，包括结点工作模式与计算模式等；下面三层通常采用标准、单一的工作方式，本身并没有集中式与分布式之分，只是为应用层不同的工作方式提供底层的服务支持。</a:t>
            </a:r>
          </a:p>
        </p:txBody>
      </p:sp>
      <p:sp>
        <p:nvSpPr>
          <p:cNvPr id="24579" name="Rectangle 5">
            <a:extLst>
              <a:ext uri="{FF2B5EF4-FFF2-40B4-BE49-F238E27FC236}">
                <a16:creationId xmlns:a16="http://schemas.microsoft.com/office/drawing/2014/main" id="{F35A5D7F-EFC2-4DFB-A4F6-476FCC3AADF8}"/>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73E92C56-02FE-444C-9056-3D31A76EAF0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P2P</a:t>
            </a:r>
            <a:r>
              <a:rPr lang="zh-CN" altLang="en-US" sz="2000" b="0"/>
              <a:t>网络的核心机制，是在应用层建立逻辑上的覆盖网络</a:t>
            </a:r>
            <a:r>
              <a:rPr lang="en-US" altLang="zh-CN" sz="2000" b="0"/>
              <a:t>(overlay network)</a:t>
            </a:r>
            <a:r>
              <a:rPr lang="zh-CN" altLang="en-US" sz="2000" b="0"/>
              <a:t>，屏蔽下三层的工作细节。</a:t>
            </a:r>
          </a:p>
          <a:p>
            <a:pPr lvl="1"/>
            <a:r>
              <a:rPr lang="zh-CN" altLang="en-US" sz="2000" b="0"/>
              <a:t>设计和实现</a:t>
            </a:r>
            <a:r>
              <a:rPr lang="en-US" altLang="zh-CN" sz="2000" b="0"/>
              <a:t>P2P</a:t>
            </a:r>
            <a:r>
              <a:rPr lang="zh-CN" altLang="en-US" sz="2000" b="0"/>
              <a:t>网络应解决的基本问题</a:t>
            </a:r>
          </a:p>
          <a:p>
            <a:pPr lvl="2"/>
            <a:r>
              <a:rPr lang="zh-CN" altLang="en-US" sz="2000" b="0">
                <a:latin typeface="微软雅黑" panose="020B0503020204020204" pitchFamily="34" charset="-122"/>
              </a:rPr>
              <a:t>路由和定位、查询和搜索、动态结点算法、容错性</a:t>
            </a:r>
          </a:p>
          <a:p>
            <a:endParaRPr lang="zh-CN" altLang="en-US" sz="2000" b="0"/>
          </a:p>
        </p:txBody>
      </p:sp>
      <p:sp>
        <p:nvSpPr>
          <p:cNvPr id="25603" name="Rectangle 5">
            <a:extLst>
              <a:ext uri="{FF2B5EF4-FFF2-40B4-BE49-F238E27FC236}">
                <a16:creationId xmlns:a16="http://schemas.microsoft.com/office/drawing/2014/main" id="{75D7259C-68A2-450F-8BAE-C2AFE4E2D80A}"/>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DEDD1A6-A8CB-4210-A53B-59743AE44BF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P2P</a:t>
            </a:r>
            <a:r>
              <a:rPr lang="zh-CN" altLang="en-US" sz="2000" b="0"/>
              <a:t>网络的增强机制</a:t>
            </a:r>
          </a:p>
          <a:p>
            <a:pPr lvl="1"/>
            <a:r>
              <a:rPr lang="zh-CN" altLang="en-US" sz="2000" b="0"/>
              <a:t>数据复制、缓存、分片；负载均衡；拓扑一致性；匿名、声誉、信任、安全性</a:t>
            </a:r>
          </a:p>
          <a:p>
            <a:pPr lvl="1"/>
            <a:r>
              <a:rPr lang="zh-CN" altLang="en-US" sz="2000" b="0"/>
              <a:t>拓扑不一致问题</a:t>
            </a:r>
          </a:p>
          <a:p>
            <a:endParaRPr lang="zh-CN" altLang="en-US" sz="2000" b="0"/>
          </a:p>
        </p:txBody>
      </p:sp>
      <p:sp>
        <p:nvSpPr>
          <p:cNvPr id="26627" name="Rectangle 5">
            <a:extLst>
              <a:ext uri="{FF2B5EF4-FFF2-40B4-BE49-F238E27FC236}">
                <a16:creationId xmlns:a16="http://schemas.microsoft.com/office/drawing/2014/main" id="{134AAF3D-B786-4280-A7D5-E6279BBD118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aphicFrame>
        <p:nvGraphicFramePr>
          <p:cNvPr id="26628" name="Object 4">
            <a:extLst>
              <a:ext uri="{FF2B5EF4-FFF2-40B4-BE49-F238E27FC236}">
                <a16:creationId xmlns:a16="http://schemas.microsoft.com/office/drawing/2014/main" id="{929B094E-30C2-46BB-9997-21CD11C19F14}"/>
              </a:ext>
            </a:extLst>
          </p:cNvPr>
          <p:cNvGraphicFramePr>
            <a:graphicFrameLocks noChangeAspect="1"/>
          </p:cNvGraphicFramePr>
          <p:nvPr>
            <p:ph sz="half" idx="4294967295"/>
          </p:nvPr>
        </p:nvGraphicFramePr>
        <p:xfrm>
          <a:off x="1295400" y="3644900"/>
          <a:ext cx="3679825" cy="2840038"/>
        </p:xfrm>
        <a:graphic>
          <a:graphicData uri="http://schemas.openxmlformats.org/presentationml/2006/ole">
            <mc:AlternateContent xmlns:mc="http://schemas.openxmlformats.org/markup-compatibility/2006">
              <mc:Choice xmlns:v="urn:schemas-microsoft-com:vml" Requires="v">
                <p:oleObj spid="_x0000_s26658" name="Visio" r:id="rId4" imgW="2699614" imgH="2083613" progId="Visio.Drawing.11">
                  <p:embed/>
                </p:oleObj>
              </mc:Choice>
              <mc:Fallback>
                <p:oleObj name="Visio" r:id="rId4" imgW="2699614" imgH="208361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644900"/>
                        <a:ext cx="3679825"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Text Box 7">
            <a:extLst>
              <a:ext uri="{FF2B5EF4-FFF2-40B4-BE49-F238E27FC236}">
                <a16:creationId xmlns:a16="http://schemas.microsoft.com/office/drawing/2014/main" id="{F3A5B52B-71A7-4E6C-88A3-AD45DC684DC6}"/>
              </a:ext>
            </a:extLst>
          </p:cNvPr>
          <p:cNvSpPr txBox="1">
            <a:spLocks noChangeArrowheads="1"/>
          </p:cNvSpPr>
          <p:nvPr/>
        </p:nvSpPr>
        <p:spPr bwMode="auto">
          <a:xfrm>
            <a:off x="5867400" y="4343400"/>
            <a:ext cx="2290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Verdana" panose="020B0604030504040204" pitchFamily="34" charset="0"/>
                <a:ea typeface="宋体" panose="02010600030101010101" pitchFamily="2" charset="-122"/>
              </a:rPr>
              <a:t>如：覆盖网上</a:t>
            </a:r>
            <a:r>
              <a:rPr lang="en-US" altLang="zh-CN" sz="2000">
                <a:solidFill>
                  <a:srgbClr val="000066"/>
                </a:solidFill>
                <a:latin typeface="Verdana" panose="020B0604030504040204" pitchFamily="34" charset="0"/>
                <a:ea typeface="宋体" panose="02010600030101010101" pitchFamily="2" charset="-122"/>
              </a:rPr>
              <a:t>A</a:t>
            </a:r>
            <a:r>
              <a:rPr lang="en-US" altLang="zh-CN" sz="2000">
                <a:solidFill>
                  <a:srgbClr val="000066"/>
                </a:solidFill>
                <a:latin typeface="Verdana" panose="020B0604030504040204" pitchFamily="34" charset="0"/>
                <a:ea typeface="宋体" panose="02010600030101010101" pitchFamily="2" charset="-122"/>
                <a:sym typeface="Wingdings" panose="05000000000000000000" pitchFamily="2" charset="2"/>
              </a:rPr>
              <a:t>E</a:t>
            </a:r>
            <a:endParaRPr lang="en-US" altLang="zh-CN" sz="2000">
              <a:solidFill>
                <a:srgbClr val="000066"/>
              </a:solidFill>
              <a:latin typeface="Verdana" panose="020B0604030504040204" pitchFamily="34" charset="0"/>
              <a:ea typeface="宋体" panose="02010600030101010101" pitchFamily="2" charset="-122"/>
            </a:endParaRPr>
          </a:p>
        </p:txBody>
      </p:sp>
      <p:sp>
        <p:nvSpPr>
          <p:cNvPr id="26630" name="Text Box 8">
            <a:extLst>
              <a:ext uri="{FF2B5EF4-FFF2-40B4-BE49-F238E27FC236}">
                <a16:creationId xmlns:a16="http://schemas.microsoft.com/office/drawing/2014/main" id="{708CCFD6-7060-4B1D-B8A2-307F881E021C}"/>
              </a:ext>
            </a:extLst>
          </p:cNvPr>
          <p:cNvSpPr txBox="1">
            <a:spLocks noChangeArrowheads="1"/>
          </p:cNvSpPr>
          <p:nvPr/>
        </p:nvSpPr>
        <p:spPr bwMode="auto">
          <a:xfrm>
            <a:off x="5867400" y="4775200"/>
            <a:ext cx="2654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Verdana" panose="020B0604030504040204" pitchFamily="34" charset="0"/>
                <a:ea typeface="宋体" panose="02010600030101010101" pitchFamily="2" charset="-122"/>
              </a:rPr>
              <a:t>实际上：</a:t>
            </a:r>
            <a:r>
              <a:rPr lang="en-US" altLang="zh-CN" sz="2000">
                <a:solidFill>
                  <a:srgbClr val="000066"/>
                </a:solidFill>
                <a:latin typeface="Verdana" panose="020B0604030504040204" pitchFamily="34" charset="0"/>
                <a:ea typeface="宋体" panose="02010600030101010101" pitchFamily="2" charset="-122"/>
              </a:rPr>
              <a:t>A</a:t>
            </a:r>
            <a:r>
              <a:rPr lang="en-US" altLang="zh-CN" sz="2000">
                <a:solidFill>
                  <a:srgbClr val="000066"/>
                </a:solidFill>
                <a:latin typeface="Verdana" panose="020B0604030504040204" pitchFamily="34" charset="0"/>
                <a:ea typeface="宋体" panose="02010600030101010101" pitchFamily="2" charset="-122"/>
                <a:sym typeface="Wingdings" panose="05000000000000000000" pitchFamily="2" charset="2"/>
              </a:rPr>
              <a:t>CDE</a:t>
            </a:r>
            <a:endParaRPr lang="en-US" altLang="zh-CN" sz="2000">
              <a:solidFill>
                <a:srgbClr val="000066"/>
              </a:solidFill>
              <a:latin typeface="Verdana" panose="020B060403050404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820EEA07-1826-436E-9529-2D3C1452FDE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第一阶段：</a:t>
            </a:r>
            <a:r>
              <a:rPr lang="en-US" altLang="zh-CN" sz="2000" b="0"/>
              <a:t>1999</a:t>
            </a:r>
            <a:r>
              <a:rPr lang="zh-CN" altLang="en-US" sz="2000" b="0"/>
              <a:t>～</a:t>
            </a:r>
            <a:r>
              <a:rPr lang="en-US" altLang="zh-CN" sz="2000" b="0"/>
              <a:t>2000</a:t>
            </a:r>
            <a:r>
              <a:rPr lang="zh-CN" altLang="en-US" sz="2000" b="0"/>
              <a:t>，应用</a:t>
            </a:r>
            <a:r>
              <a:rPr lang="en-US" altLang="zh-CN" sz="2000" b="0">
                <a:sym typeface="Wingdings" panose="05000000000000000000" pitchFamily="2" charset="2"/>
              </a:rPr>
              <a:t></a:t>
            </a:r>
            <a:r>
              <a:rPr lang="zh-CN" altLang="en-US" sz="2000" b="0"/>
              <a:t>研究</a:t>
            </a:r>
          </a:p>
          <a:p>
            <a:pPr lvl="1"/>
            <a:r>
              <a:rPr lang="en-US" altLang="zh-CN" sz="2000" b="0"/>
              <a:t>1999</a:t>
            </a:r>
            <a:r>
              <a:rPr lang="zh-CN" altLang="en-US" sz="2000" b="0"/>
              <a:t>年，</a:t>
            </a:r>
            <a:r>
              <a:rPr lang="en-US" altLang="zh-CN" sz="2000" b="0"/>
              <a:t>18</a:t>
            </a:r>
            <a:r>
              <a:rPr lang="zh-CN" altLang="en-US" sz="2000" b="0"/>
              <a:t>岁的</a:t>
            </a:r>
            <a:r>
              <a:rPr lang="en-US" altLang="zh-CN" sz="2000" b="0"/>
              <a:t>Shawn Fanning</a:t>
            </a:r>
            <a:r>
              <a:rPr lang="zh-CN" altLang="en-US" sz="2000" b="0"/>
              <a:t>发布</a:t>
            </a:r>
            <a:r>
              <a:rPr lang="en-US" altLang="zh-CN" sz="2000" b="0"/>
              <a:t>Napster</a:t>
            </a:r>
            <a:r>
              <a:rPr lang="zh-CN" altLang="en-US" sz="2000" b="0"/>
              <a:t>软件，立刻风行，为</a:t>
            </a:r>
            <a:r>
              <a:rPr lang="en-US" altLang="zh-CN" sz="2000" b="0"/>
              <a:t>Hybrid P2P</a:t>
            </a:r>
            <a:r>
              <a:rPr lang="zh-CN" altLang="en-US" sz="2000" b="0"/>
              <a:t>体系的代表，因版权问题</a:t>
            </a:r>
            <a:r>
              <a:rPr lang="en-US" altLang="zh-CN" sz="2000" b="0"/>
              <a:t>2001</a:t>
            </a:r>
            <a:r>
              <a:rPr lang="zh-CN" altLang="en-US" sz="2000" b="0"/>
              <a:t>年关闭网站。</a:t>
            </a:r>
          </a:p>
          <a:p>
            <a:pPr lvl="1"/>
            <a:r>
              <a:rPr lang="en-US" altLang="zh-CN" sz="2000" b="0"/>
              <a:t>2000</a:t>
            </a:r>
            <a:r>
              <a:rPr lang="zh-CN" altLang="en-US" sz="2000" b="0"/>
              <a:t>年，第一个无结构</a:t>
            </a:r>
            <a:r>
              <a:rPr lang="en-US" altLang="zh-CN" sz="2000" b="0"/>
              <a:t>P2P</a:t>
            </a:r>
            <a:r>
              <a:rPr lang="zh-CN" altLang="en-US" sz="2000" b="0"/>
              <a:t>网络</a:t>
            </a:r>
            <a:r>
              <a:rPr lang="en-US" altLang="zh-CN" sz="2000" b="0"/>
              <a:t>Gnutella</a:t>
            </a:r>
            <a:r>
              <a:rPr lang="zh-CN" altLang="en-US" sz="2000" b="0"/>
              <a:t>（很快关闭），与</a:t>
            </a:r>
            <a:r>
              <a:rPr lang="en-US" altLang="zh-CN" sz="2000" b="0"/>
              <a:t>Napster</a:t>
            </a:r>
            <a:r>
              <a:rPr lang="zh-CN" altLang="en-US" sz="2000" b="0"/>
              <a:t>目标同为交换文件。</a:t>
            </a:r>
          </a:p>
          <a:p>
            <a:pPr lvl="1"/>
            <a:r>
              <a:rPr lang="zh-CN" altLang="en-US" sz="2000" b="0"/>
              <a:t>几乎同时“自由、安全、匿名”的</a:t>
            </a:r>
            <a:r>
              <a:rPr lang="en-US" altLang="zh-CN" sz="2000" b="0"/>
              <a:t>Freenet</a:t>
            </a:r>
            <a:r>
              <a:rPr lang="zh-CN" altLang="en-US" sz="2000" b="0"/>
              <a:t>目标是信息共享平台。</a:t>
            </a:r>
          </a:p>
          <a:p>
            <a:pPr lvl="1"/>
            <a:r>
              <a:rPr lang="en-US" altLang="zh-CN" sz="2000" b="0"/>
              <a:t>KaZaA</a:t>
            </a:r>
            <a:r>
              <a:rPr lang="zh-CN" altLang="en-US" sz="2000" b="0"/>
              <a:t>（无结构）引入超结点，开发结点异构性。</a:t>
            </a:r>
          </a:p>
          <a:p>
            <a:pPr lvl="1"/>
            <a:endParaRPr lang="zh-CN" altLang="en-US" sz="2000" b="0"/>
          </a:p>
        </p:txBody>
      </p:sp>
      <p:sp>
        <p:nvSpPr>
          <p:cNvPr id="27651" name="Rectangle 5">
            <a:extLst>
              <a:ext uri="{FF2B5EF4-FFF2-40B4-BE49-F238E27FC236}">
                <a16:creationId xmlns:a16="http://schemas.microsoft.com/office/drawing/2014/main" id="{81FFBCA1-FD2E-4E85-9026-22DF2EB2796A}"/>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D67FC62E-D51D-458B-B291-3519ABF4066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第一阶段：</a:t>
            </a:r>
            <a:r>
              <a:rPr lang="en-US" altLang="zh-CN" sz="2000" b="0"/>
              <a:t>1999</a:t>
            </a:r>
            <a:r>
              <a:rPr lang="zh-CN" altLang="en-US" sz="2000" b="0"/>
              <a:t>～</a:t>
            </a:r>
            <a:r>
              <a:rPr lang="en-US" altLang="zh-CN" sz="2000" b="0"/>
              <a:t>2000</a:t>
            </a:r>
            <a:r>
              <a:rPr lang="zh-CN" altLang="en-US" sz="2000" b="0"/>
              <a:t>，应用</a:t>
            </a:r>
            <a:r>
              <a:rPr lang="en-US" altLang="zh-CN" sz="2000" b="0">
                <a:sym typeface="Wingdings" panose="05000000000000000000" pitchFamily="2" charset="2"/>
              </a:rPr>
              <a:t></a:t>
            </a:r>
            <a:r>
              <a:rPr lang="zh-CN" altLang="en-US" sz="2000" b="0"/>
              <a:t>研究</a:t>
            </a:r>
          </a:p>
          <a:p>
            <a:pPr lvl="1"/>
            <a:r>
              <a:rPr lang="en-US" altLang="zh-CN" sz="2000" b="0"/>
              <a:t>eDonkey</a:t>
            </a:r>
            <a:r>
              <a:rPr lang="zh-CN" altLang="en-US" sz="2000" b="0"/>
              <a:t>：文件分块、同一文件可并行下载，网络结构类似</a:t>
            </a:r>
            <a:r>
              <a:rPr lang="en-US" altLang="zh-CN" sz="2000" b="0"/>
              <a:t>KaZaA</a:t>
            </a:r>
            <a:r>
              <a:rPr lang="zh-CN" altLang="en-US" sz="2000" b="0"/>
              <a:t>。</a:t>
            </a:r>
            <a:endParaRPr lang="en-US" altLang="zh-CN" sz="2000" b="0"/>
          </a:p>
          <a:p>
            <a:pPr lvl="1"/>
            <a:r>
              <a:rPr lang="en-US" altLang="zh-CN" sz="2000" b="0"/>
              <a:t>2000</a:t>
            </a:r>
            <a:r>
              <a:rPr lang="zh-CN" altLang="en-US" sz="2000" b="0"/>
              <a:t>年</a:t>
            </a:r>
            <a:r>
              <a:rPr lang="en-US" altLang="zh-CN" sz="2000" b="0"/>
              <a:t>8</a:t>
            </a:r>
            <a:r>
              <a:rPr lang="zh-CN" altLang="en-US" sz="2000" b="0"/>
              <a:t>月，出版商</a:t>
            </a:r>
            <a:r>
              <a:rPr lang="en-US" altLang="zh-CN" sz="2000" b="0"/>
              <a:t>O’Reilly</a:t>
            </a:r>
            <a:r>
              <a:rPr lang="zh-CN" altLang="en-US" sz="2000" b="0"/>
              <a:t>组织</a:t>
            </a:r>
            <a:r>
              <a:rPr lang="en-US" altLang="zh-CN" sz="2000" b="0"/>
              <a:t>P2P</a:t>
            </a:r>
            <a:r>
              <a:rPr lang="zh-CN" altLang="en-US" sz="2000" b="0"/>
              <a:t>峰会目的：诠释</a:t>
            </a:r>
            <a:r>
              <a:rPr lang="en-US" altLang="zh-CN" sz="2000" b="0"/>
              <a:t>P2P</a:t>
            </a:r>
            <a:r>
              <a:rPr lang="zh-CN" altLang="en-US" sz="2000" b="0"/>
              <a:t>的意义，描述</a:t>
            </a:r>
            <a:r>
              <a:rPr lang="en-US" altLang="zh-CN" sz="2000" b="0"/>
              <a:t>P2P</a:t>
            </a:r>
            <a:r>
              <a:rPr lang="zh-CN" altLang="en-US" sz="2000" b="0"/>
              <a:t>的作用，消除</a:t>
            </a:r>
            <a:r>
              <a:rPr lang="en-US" altLang="zh-CN" sz="2000" b="0"/>
              <a:t>P2P</a:t>
            </a:r>
            <a:r>
              <a:rPr lang="zh-CN" altLang="en-US" sz="2000" b="0"/>
              <a:t>的负面影响。</a:t>
            </a:r>
            <a:endParaRPr lang="en-US" altLang="zh-CN" sz="2000" b="0"/>
          </a:p>
          <a:p>
            <a:pPr lvl="1"/>
            <a:r>
              <a:rPr lang="zh-CN" altLang="en-US" sz="2000" b="0"/>
              <a:t>同时，</a:t>
            </a:r>
            <a:r>
              <a:rPr lang="en-US" altLang="zh-CN" sz="2000" b="0"/>
              <a:t>Intel</a:t>
            </a:r>
            <a:r>
              <a:rPr lang="zh-CN" altLang="en-US" sz="2000" b="0"/>
              <a:t>成立</a:t>
            </a:r>
            <a:r>
              <a:rPr lang="en-US" altLang="zh-CN" sz="2000" b="0"/>
              <a:t>P2P</a:t>
            </a:r>
            <a:r>
              <a:rPr lang="zh-CN" altLang="en-US" sz="2000" b="0"/>
              <a:t>工作组，</a:t>
            </a:r>
            <a:r>
              <a:rPr lang="en-US" altLang="zh-CN" sz="2000" b="0"/>
              <a:t>02</a:t>
            </a:r>
            <a:r>
              <a:rPr lang="zh-CN" altLang="en-US" sz="2000" b="0"/>
              <a:t>年发布</a:t>
            </a:r>
            <a:r>
              <a:rPr lang="en-US" altLang="zh-CN" sz="2000" b="0"/>
              <a:t>.NET</a:t>
            </a:r>
            <a:r>
              <a:rPr lang="zh-CN" altLang="en-US" sz="2000" b="0"/>
              <a:t>基础架构上的</a:t>
            </a:r>
            <a:r>
              <a:rPr lang="en-US" altLang="zh-CN" sz="2000" b="0"/>
              <a:t>P2P Accelerator Kit</a:t>
            </a:r>
            <a:r>
              <a:rPr lang="zh-CN" altLang="en-US" sz="2000" b="0"/>
              <a:t>及</a:t>
            </a:r>
            <a:r>
              <a:rPr lang="en-US" altLang="zh-CN" sz="2000" b="0"/>
              <a:t>P2P</a:t>
            </a:r>
            <a:r>
              <a:rPr lang="zh-CN" altLang="en-US" sz="2000" b="0"/>
              <a:t>安全软件包，可建立</a:t>
            </a:r>
            <a:r>
              <a:rPr lang="en-US" altLang="zh-CN" sz="2000" b="0"/>
              <a:t>P2P</a:t>
            </a:r>
            <a:r>
              <a:rPr lang="zh-CN" altLang="en-US" sz="2000" b="0"/>
              <a:t>安全</a:t>
            </a:r>
            <a:r>
              <a:rPr lang="en-US" altLang="zh-CN" sz="2000" b="0"/>
              <a:t>Web</a:t>
            </a:r>
            <a:r>
              <a:rPr lang="zh-CN" altLang="en-US" sz="2000" b="0"/>
              <a:t>应用；</a:t>
            </a:r>
            <a:r>
              <a:rPr lang="en-US" altLang="zh-CN" sz="2000" b="0"/>
              <a:t>IBM</a:t>
            </a:r>
            <a:r>
              <a:rPr lang="zh-CN" altLang="en-US" sz="2000" b="0"/>
              <a:t>、</a:t>
            </a:r>
            <a:r>
              <a:rPr lang="en-US" altLang="zh-CN" sz="2000" b="0"/>
              <a:t>HP</a:t>
            </a:r>
            <a:r>
              <a:rPr lang="zh-CN" altLang="en-US" sz="2000" b="0"/>
              <a:t>等也利用</a:t>
            </a:r>
            <a:r>
              <a:rPr lang="en-US" altLang="zh-CN" sz="2000" b="0"/>
              <a:t>P2P</a:t>
            </a:r>
            <a:r>
              <a:rPr lang="zh-CN" altLang="en-US" sz="2000" b="0"/>
              <a:t>技术进行开放存储与网络共享打印。</a:t>
            </a:r>
          </a:p>
          <a:p>
            <a:pPr lvl="1"/>
            <a:endParaRPr lang="zh-CN" altLang="en-US" sz="2000" b="0"/>
          </a:p>
        </p:txBody>
      </p:sp>
      <p:sp>
        <p:nvSpPr>
          <p:cNvPr id="28675" name="Rectangle 5">
            <a:extLst>
              <a:ext uri="{FF2B5EF4-FFF2-40B4-BE49-F238E27FC236}">
                <a16:creationId xmlns:a16="http://schemas.microsoft.com/office/drawing/2014/main" id="{94D35402-A9ED-45BB-B01E-B4D4B4C2AE3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FDAE688-CAA7-44C3-A5AD-A7E5DCAFB6C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第二阶段：</a:t>
            </a:r>
            <a:r>
              <a:rPr lang="en-US" altLang="zh-CN" sz="2000" b="0"/>
              <a:t>2001</a:t>
            </a:r>
            <a:r>
              <a:rPr lang="zh-CN" altLang="en-US" sz="2000" b="0"/>
              <a:t>～</a:t>
            </a:r>
            <a:r>
              <a:rPr lang="en-US" altLang="zh-CN" sz="2000" b="0"/>
              <a:t>2003</a:t>
            </a:r>
            <a:r>
              <a:rPr lang="zh-CN" altLang="en-US" sz="2000" b="0"/>
              <a:t>，学术</a:t>
            </a:r>
            <a:r>
              <a:rPr lang="en-US" altLang="zh-CN" sz="2000" b="0">
                <a:sym typeface="Wingdings" panose="05000000000000000000" pitchFamily="2" charset="2"/>
              </a:rPr>
              <a:t></a:t>
            </a:r>
            <a:r>
              <a:rPr lang="zh-CN" altLang="en-US" sz="2000" b="0">
                <a:sym typeface="Wingdings" panose="05000000000000000000" pitchFamily="2" charset="2"/>
              </a:rPr>
              <a:t>商用</a:t>
            </a:r>
            <a:endParaRPr lang="zh-CN" altLang="en-US" sz="2000" b="0"/>
          </a:p>
          <a:p>
            <a:pPr lvl="1"/>
            <a:r>
              <a:rPr lang="en-US" altLang="zh-CN" sz="2000" b="0"/>
              <a:t>2001</a:t>
            </a:r>
            <a:r>
              <a:rPr lang="zh-CN" altLang="en-US" sz="2000" b="0"/>
              <a:t>年，产生结构化</a:t>
            </a:r>
            <a:r>
              <a:rPr lang="en-US" altLang="zh-CN" sz="2000" b="0"/>
              <a:t>structured P2P</a:t>
            </a:r>
            <a:r>
              <a:rPr lang="zh-CN" altLang="en-US" sz="2000" b="0"/>
              <a:t>体系</a:t>
            </a:r>
            <a:endParaRPr lang="en-US" altLang="zh-CN" sz="2000" b="0"/>
          </a:p>
          <a:p>
            <a:pPr lvl="1"/>
            <a:r>
              <a:rPr lang="en-US" altLang="zh-CN" sz="2000" b="0"/>
              <a:t>IEEE</a:t>
            </a:r>
            <a:r>
              <a:rPr lang="zh-CN" altLang="en-US" sz="2000" b="0"/>
              <a:t>成立</a:t>
            </a:r>
            <a:r>
              <a:rPr lang="en-US" altLang="zh-CN" sz="2000" b="0"/>
              <a:t>P2P</a:t>
            </a:r>
            <a:r>
              <a:rPr lang="zh-CN" altLang="en-US" sz="2000" b="0"/>
              <a:t>专业会议，</a:t>
            </a:r>
            <a:r>
              <a:rPr lang="en-US" altLang="zh-CN" sz="2000" b="0"/>
              <a:t>ACM</a:t>
            </a:r>
            <a:r>
              <a:rPr lang="zh-CN" altLang="en-US" sz="2000" b="0"/>
              <a:t>发表经典论文</a:t>
            </a:r>
            <a:endParaRPr lang="en-US" altLang="zh-CN" sz="2000" b="0"/>
          </a:p>
          <a:p>
            <a:pPr lvl="1"/>
            <a:r>
              <a:rPr lang="en-US" altLang="zh-CN" sz="2000" b="0"/>
              <a:t>P2P</a:t>
            </a:r>
            <a:r>
              <a:rPr lang="zh-CN" altLang="en-US" sz="2000" b="0"/>
              <a:t>经典模型及应用体系：</a:t>
            </a:r>
            <a:r>
              <a:rPr lang="en-US" altLang="zh-CN" sz="2000" b="0"/>
              <a:t>Chord, CAN, Tapestry, Pastry, CFS, OceanStore, PAST</a:t>
            </a:r>
          </a:p>
          <a:p>
            <a:pPr lvl="1"/>
            <a:r>
              <a:rPr lang="zh-CN" altLang="en-US" sz="2000" b="0"/>
              <a:t>学术团体及技术组织成立或完善了专门的</a:t>
            </a:r>
            <a:r>
              <a:rPr lang="en-US" altLang="zh-CN" sz="2000" b="0"/>
              <a:t>P2P</a:t>
            </a:r>
            <a:r>
              <a:rPr lang="zh-CN" altLang="en-US" sz="2000" b="0"/>
              <a:t>研究组，</a:t>
            </a:r>
            <a:r>
              <a:rPr lang="en-US" altLang="zh-CN" sz="2000" b="0"/>
              <a:t>MIT, U.C. Berkeley, Microsoft/Rice Univ., Stanford</a:t>
            </a:r>
          </a:p>
          <a:p>
            <a:pPr lvl="1"/>
            <a:r>
              <a:rPr lang="en-US" altLang="zh-CN" sz="2000" b="0"/>
              <a:t>2002</a:t>
            </a:r>
            <a:r>
              <a:rPr lang="zh-CN" altLang="en-US" sz="2000" b="0"/>
              <a:t>年，</a:t>
            </a:r>
            <a:r>
              <a:rPr lang="en-US" altLang="zh-CN" sz="2000" b="0"/>
              <a:t>P2P</a:t>
            </a:r>
            <a:r>
              <a:rPr lang="zh-CN" altLang="en-US" sz="2000" b="0"/>
              <a:t>专业会议</a:t>
            </a:r>
            <a:r>
              <a:rPr lang="en-US" altLang="zh-CN" sz="2000" b="0"/>
              <a:t>IPTPS</a:t>
            </a:r>
            <a:r>
              <a:rPr lang="zh-CN" altLang="en-US" sz="2000" b="0"/>
              <a:t>及其它如</a:t>
            </a:r>
            <a:r>
              <a:rPr lang="en-US" altLang="zh-CN" sz="2000" b="0"/>
              <a:t>SIGCOMM</a:t>
            </a:r>
            <a:r>
              <a:rPr lang="zh-CN" altLang="en-US" sz="2000" b="0"/>
              <a:t>等网络通信、分布式系统领域的重要会议关注</a:t>
            </a:r>
            <a:r>
              <a:rPr lang="en-US" altLang="zh-CN" sz="2000" b="0"/>
              <a:t>P2P</a:t>
            </a:r>
          </a:p>
        </p:txBody>
      </p:sp>
      <p:sp>
        <p:nvSpPr>
          <p:cNvPr id="29699" name="Rectangle 5">
            <a:extLst>
              <a:ext uri="{FF2B5EF4-FFF2-40B4-BE49-F238E27FC236}">
                <a16:creationId xmlns:a16="http://schemas.microsoft.com/office/drawing/2014/main" id="{A4D0A4DF-28C5-4E00-813D-9B08EBC3B7C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E386E9C7-28F1-4AD7-8721-E0C3186D24B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pPr lvl="1">
              <a:buFont typeface="Wingdings 2" panose="05020102010507070707" pitchFamily="18" charset="2"/>
              <a:buNone/>
            </a:pPr>
            <a:endParaRPr lang="en-US" altLang="zh-CN" sz="2000" b="0"/>
          </a:p>
          <a:p>
            <a:pPr lvl="1"/>
            <a:endParaRPr lang="en-US" altLang="zh-CN" sz="2000" b="0">
              <a:sym typeface="微软雅黑" panose="020B0503020204020204" pitchFamily="34" charset="-122"/>
            </a:endParaRPr>
          </a:p>
        </p:txBody>
      </p:sp>
      <p:sp>
        <p:nvSpPr>
          <p:cNvPr id="5123" name="Rectangle 5">
            <a:extLst>
              <a:ext uri="{FF2B5EF4-FFF2-40B4-BE49-F238E27FC236}">
                <a16:creationId xmlns:a16="http://schemas.microsoft.com/office/drawing/2014/main" id="{E95CEDEA-B816-4C00-B6E6-8F94C91EBC6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5124" name="Picture 2" descr="J:\Research\My Books\《对等网络：结构、应用与设计》05年7月开写，07年9月出版\《对等网络》资料整理\图片\1-2.JPG">
            <a:extLst>
              <a:ext uri="{FF2B5EF4-FFF2-40B4-BE49-F238E27FC236}">
                <a16:creationId xmlns:a16="http://schemas.microsoft.com/office/drawing/2014/main" id="{FE539D7B-6129-4CB8-AC44-0DDE3703B7EC}"/>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755650" y="1700213"/>
            <a:ext cx="7804150" cy="43068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86A4B2FE-E659-4CCA-9F9E-3A87A82CE45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第二阶段：</a:t>
            </a:r>
            <a:r>
              <a:rPr lang="en-US" altLang="zh-CN" sz="2000" b="0"/>
              <a:t>2001</a:t>
            </a:r>
            <a:r>
              <a:rPr lang="zh-CN" altLang="en-US" sz="2000" b="0"/>
              <a:t>～</a:t>
            </a:r>
            <a:r>
              <a:rPr lang="en-US" altLang="zh-CN" sz="2000" b="0"/>
              <a:t>2003</a:t>
            </a:r>
            <a:r>
              <a:rPr lang="zh-CN" altLang="en-US" sz="2000" b="0"/>
              <a:t>，学术</a:t>
            </a:r>
            <a:r>
              <a:rPr lang="en-US" altLang="zh-CN" sz="2000" b="0">
                <a:sym typeface="Wingdings" panose="05000000000000000000" pitchFamily="2" charset="2"/>
              </a:rPr>
              <a:t></a:t>
            </a:r>
            <a:r>
              <a:rPr lang="zh-CN" altLang="en-US" sz="2000" b="0">
                <a:sym typeface="Wingdings" panose="05000000000000000000" pitchFamily="2" charset="2"/>
              </a:rPr>
              <a:t>商用</a:t>
            </a:r>
            <a:endParaRPr lang="zh-CN" altLang="en-US" sz="2000" b="0"/>
          </a:p>
          <a:p>
            <a:pPr lvl="1"/>
            <a:r>
              <a:rPr lang="en-US" altLang="zh-CN" sz="2000" b="0"/>
              <a:t>2002</a:t>
            </a:r>
            <a:r>
              <a:rPr lang="zh-CN" altLang="en-US" sz="2000" b="0"/>
              <a:t>年</a:t>
            </a:r>
            <a:r>
              <a:rPr lang="en-US" altLang="zh-CN" sz="2000" b="0"/>
              <a:t>10</a:t>
            </a:r>
            <a:r>
              <a:rPr lang="zh-CN" altLang="en-US" sz="2000" b="0"/>
              <a:t>月</a:t>
            </a:r>
            <a:r>
              <a:rPr lang="en-US" altLang="zh-CN" sz="2000" b="0"/>
              <a:t>BitTorrent</a:t>
            </a:r>
            <a:r>
              <a:rPr lang="zh-CN" altLang="en-US" sz="2000" b="0"/>
              <a:t>推出，</a:t>
            </a:r>
            <a:r>
              <a:rPr lang="en-US" altLang="zh-CN" sz="2000" b="0"/>
              <a:t>2003</a:t>
            </a:r>
            <a:r>
              <a:rPr lang="zh-CN" altLang="en-US" sz="2000" b="0"/>
              <a:t>年世界范围流行</a:t>
            </a:r>
            <a:r>
              <a:rPr lang="en-US" altLang="zh-CN" sz="2000" b="0"/>
              <a:t>(</a:t>
            </a:r>
            <a:r>
              <a:rPr lang="zh-CN" altLang="en-US" sz="2000" b="0"/>
              <a:t>尤其是在中国</a:t>
            </a:r>
            <a:r>
              <a:rPr lang="en-US" altLang="zh-CN" sz="2000" b="0"/>
              <a:t>)</a:t>
            </a:r>
            <a:r>
              <a:rPr lang="zh-CN" altLang="en-US" sz="2000" b="0"/>
              <a:t>。</a:t>
            </a:r>
            <a:r>
              <a:rPr lang="en-US" altLang="zh-CN" sz="2000" b="0"/>
              <a:t>BitTorrent</a:t>
            </a:r>
            <a:r>
              <a:rPr lang="zh-CN" altLang="en-US" sz="2000" b="0"/>
              <a:t>使用基于文件的分布式服务器，共享同一文件的用户构成一个独立的子网，单点失效不会影响整个网络，网络不易被关闭；分片优化、阻塞控制从而充分利用网络资源。它的快速文件分发下载的特性引起网络多媒体文档下载的一个浪潮。</a:t>
            </a:r>
            <a:endParaRPr lang="en-US" altLang="zh-CN" sz="2000" b="0"/>
          </a:p>
          <a:p>
            <a:pPr lvl="1"/>
            <a:r>
              <a:rPr lang="en-US" altLang="zh-CN" sz="2000" b="0"/>
              <a:t>2003</a:t>
            </a:r>
            <a:r>
              <a:rPr lang="zh-CN" altLang="en-US" sz="2000" b="0"/>
              <a:t>年实质进入一个稳定期，在解决了</a:t>
            </a:r>
            <a:r>
              <a:rPr lang="en-US" altLang="zh-CN" sz="2000" b="0"/>
              <a:t>P2P</a:t>
            </a:r>
            <a:r>
              <a:rPr lang="zh-CN" altLang="en-US" sz="2000" b="0"/>
              <a:t>网络最核心的问题后，学术界将重点放在其性能增强，安全性、实用系统开发上。</a:t>
            </a:r>
          </a:p>
          <a:p>
            <a:pPr lvl="1"/>
            <a:endParaRPr lang="zh-CN" altLang="en-US" sz="2000" b="0"/>
          </a:p>
        </p:txBody>
      </p:sp>
      <p:sp>
        <p:nvSpPr>
          <p:cNvPr id="30723" name="Rectangle 5">
            <a:extLst>
              <a:ext uri="{FF2B5EF4-FFF2-40B4-BE49-F238E27FC236}">
                <a16:creationId xmlns:a16="http://schemas.microsoft.com/office/drawing/2014/main" id="{ED8E67F0-A129-4B5E-BB2B-C266E329418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15BD7423-9D70-480C-BC13-6E46EBC36E5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zh-CN" altLang="en-US" sz="2000" b="0"/>
              <a:t>第三阶段：</a:t>
            </a:r>
            <a:r>
              <a:rPr lang="en-US" altLang="zh-CN" sz="2000" b="0"/>
              <a:t>2004~</a:t>
            </a:r>
            <a:r>
              <a:rPr lang="zh-CN" altLang="en-US" sz="2000" b="0"/>
              <a:t>迄今，共识</a:t>
            </a:r>
            <a:r>
              <a:rPr lang="en-US" altLang="zh-CN" sz="2000" b="0">
                <a:sym typeface="Wingdings" panose="05000000000000000000" pitchFamily="2" charset="2"/>
              </a:rPr>
              <a:t></a:t>
            </a:r>
            <a:r>
              <a:rPr lang="zh-CN" altLang="en-US" sz="2000" b="0">
                <a:sym typeface="Wingdings" panose="05000000000000000000" pitchFamily="2" charset="2"/>
              </a:rPr>
              <a:t>实用</a:t>
            </a:r>
            <a:endParaRPr lang="zh-CN" altLang="en-US" sz="2000" b="0"/>
          </a:p>
          <a:p>
            <a:pPr lvl="1"/>
            <a:r>
              <a:rPr lang="en-US" altLang="zh-CN" sz="2000" b="0"/>
              <a:t>P2P</a:t>
            </a:r>
            <a:r>
              <a:rPr lang="zh-CN" altLang="en-US" sz="2000" b="0"/>
              <a:t>网络的主要问题已解决，核心机制、整体架构已形成，在重大问题形成共识的基础上，追求</a:t>
            </a:r>
            <a:r>
              <a:rPr lang="en-US" altLang="zh-CN" sz="2000" b="0"/>
              <a:t>g</a:t>
            </a:r>
            <a:r>
              <a:rPr lang="zh-CN" altLang="en-US" sz="2000" b="0"/>
              <a:t>更细节、更高效、更实用，试图整合不同的</a:t>
            </a:r>
            <a:r>
              <a:rPr lang="en-US" altLang="zh-CN" sz="2000" b="0"/>
              <a:t>P2P</a:t>
            </a:r>
            <a:r>
              <a:rPr lang="zh-CN" altLang="en-US" sz="2000" b="0"/>
              <a:t>应用系统（类似</a:t>
            </a:r>
            <a:r>
              <a:rPr lang="en-US" altLang="zh-CN" sz="2000" b="0"/>
              <a:t>web</a:t>
            </a:r>
            <a:r>
              <a:rPr lang="zh-CN" altLang="en-US" sz="2000" b="0"/>
              <a:t>推出后的应用</a:t>
            </a:r>
            <a:r>
              <a:rPr lang="en-US" altLang="zh-CN" sz="2000" b="0"/>
              <a:t>)</a:t>
            </a:r>
          </a:p>
          <a:p>
            <a:pPr lvl="1"/>
            <a:r>
              <a:rPr lang="en-US" altLang="zh-CN" sz="2000" b="0"/>
              <a:t>05</a:t>
            </a:r>
            <a:r>
              <a:rPr lang="zh-CN" altLang="en-US" sz="2000" b="0"/>
              <a:t>年底，</a:t>
            </a:r>
            <a:r>
              <a:rPr lang="en-US" altLang="zh-CN" sz="2000" b="0"/>
              <a:t>Springer</a:t>
            </a:r>
            <a:r>
              <a:rPr lang="zh-CN" altLang="en-US" sz="2000" b="0"/>
              <a:t>在其</a:t>
            </a:r>
            <a:r>
              <a:rPr lang="en-US" altLang="zh-CN" sz="2000" b="0"/>
              <a:t>LNS(Lecture Notes in Computer Science)</a:t>
            </a:r>
            <a:r>
              <a:rPr lang="zh-CN" altLang="en-US" sz="2000" b="0"/>
              <a:t>系列中出版</a:t>
            </a:r>
            <a:r>
              <a:rPr lang="en-US" altLang="zh-CN" sz="2000" b="0"/>
              <a:t>Peer-to-peer system and application, </a:t>
            </a:r>
            <a:r>
              <a:rPr lang="zh-CN" altLang="en-US" sz="2000" b="0"/>
              <a:t>提供了对</a:t>
            </a:r>
            <a:r>
              <a:rPr lang="en-US" altLang="zh-CN" sz="2000" b="0"/>
              <a:t>P2P</a:t>
            </a:r>
            <a:r>
              <a:rPr lang="zh-CN" altLang="en-US" sz="2000" b="0"/>
              <a:t>领域权威、全面的总结与展望  </a:t>
            </a:r>
            <a:r>
              <a:rPr lang="en-US" altLang="zh-CN" sz="2000" b="0">
                <a:hlinkClick r:id="rId3"/>
              </a:rPr>
              <a:t>http://www.informatik.uni-trier.de/~ley/db/conf/p2p/p2p2005lncs.html</a:t>
            </a:r>
            <a:endParaRPr lang="en-US" altLang="zh-CN" sz="2000" b="0"/>
          </a:p>
          <a:p>
            <a:pPr lvl="1"/>
            <a:r>
              <a:rPr lang="en-US" altLang="zh-CN" sz="2000" b="0"/>
              <a:t>P2P</a:t>
            </a:r>
            <a:r>
              <a:rPr lang="zh-CN" altLang="en-US" sz="2000" b="0"/>
              <a:t>目前更侧重应用拓展以及与其它领域的研究结合</a:t>
            </a:r>
          </a:p>
          <a:p>
            <a:pPr lvl="1"/>
            <a:endParaRPr lang="zh-CN" altLang="en-US" sz="2000" b="0"/>
          </a:p>
        </p:txBody>
      </p:sp>
      <p:sp>
        <p:nvSpPr>
          <p:cNvPr id="31747" name="Rectangle 5">
            <a:extLst>
              <a:ext uri="{FF2B5EF4-FFF2-40B4-BE49-F238E27FC236}">
                <a16:creationId xmlns:a16="http://schemas.microsoft.com/office/drawing/2014/main" id="{9BE1622A-C6EA-4266-B8FB-726CEF4FDC4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8F4FB43-5243-4D03-A976-C2235241372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网络的定义和概念</a:t>
            </a:r>
            <a:endParaRPr lang="en-US" altLang="zh-CN" sz="2000" b="0"/>
          </a:p>
          <a:p>
            <a:pPr eaLnBrk="1" hangingPunct="1"/>
            <a:r>
              <a:rPr lang="en-US" altLang="zh-CN" sz="2000" b="0"/>
              <a:t>1</a:t>
            </a:r>
            <a:r>
              <a:rPr lang="zh-CN" altLang="en-US" sz="2000" b="0"/>
              <a:t>、</a:t>
            </a:r>
            <a:r>
              <a:rPr lang="en-US" altLang="zh-CN" sz="2000" b="0"/>
              <a:t>Peer-to-peer is </a:t>
            </a:r>
            <a:r>
              <a:rPr lang="en-US" altLang="zh-CN" sz="2000"/>
              <a:t>a type of Internet network </a:t>
            </a:r>
            <a:r>
              <a:rPr lang="en-US" altLang="zh-CN" sz="2000" b="0"/>
              <a:t>allowing a group of computer users with the same networking program to connect with each other for the purposes of directly accessing files from one another's hard drives.</a:t>
            </a:r>
          </a:p>
          <a:p>
            <a:pPr eaLnBrk="1" hangingPunct="1"/>
            <a:r>
              <a:rPr lang="en-US" altLang="zh-CN" sz="2000" b="0"/>
              <a:t>2</a:t>
            </a:r>
            <a:r>
              <a:rPr lang="zh-CN" altLang="en-US" sz="2000" b="0"/>
              <a:t>、</a:t>
            </a:r>
            <a:r>
              <a:rPr lang="en-US" altLang="zh-CN" sz="2000" b="0"/>
              <a:t>Peer-to-peer networking (P2P) is </a:t>
            </a:r>
            <a:r>
              <a:rPr lang="en-US" altLang="zh-CN" sz="2000"/>
              <a:t>an application </a:t>
            </a:r>
            <a:r>
              <a:rPr lang="en-US" altLang="zh-CN" sz="2000" b="0"/>
              <a:t>that runs on a personal computer and shares files with other users across the Internet. P2P networks work by connecting individual computers together to </a:t>
            </a:r>
            <a:r>
              <a:rPr lang="en-US" altLang="zh-CN" sz="2000"/>
              <a:t>share files </a:t>
            </a:r>
            <a:r>
              <a:rPr lang="en-US" altLang="zh-CN" sz="2000" b="0"/>
              <a:t>instead of having to go through a central server</a:t>
            </a:r>
            <a:r>
              <a:rPr lang="zh-CN" altLang="en-US" sz="2000" b="0"/>
              <a:t>。</a:t>
            </a:r>
          </a:p>
        </p:txBody>
      </p:sp>
      <p:sp>
        <p:nvSpPr>
          <p:cNvPr id="32771" name="Rectangle 5">
            <a:extLst>
              <a:ext uri="{FF2B5EF4-FFF2-40B4-BE49-F238E27FC236}">
                <a16:creationId xmlns:a16="http://schemas.microsoft.com/office/drawing/2014/main" id="{4117E2BF-7EAC-499C-9D01-6CC356B8F402}"/>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20A9F6E-F3E4-40A3-9E97-6D43AF8DF53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网络的定义和概念</a:t>
            </a:r>
            <a:endParaRPr lang="en-US" altLang="zh-CN" sz="2000" b="0"/>
          </a:p>
          <a:p>
            <a:pPr eaLnBrk="1" hangingPunct="1"/>
            <a:r>
              <a:rPr lang="en-US" altLang="zh-CN" sz="2000" b="0"/>
              <a:t>3</a:t>
            </a:r>
            <a:r>
              <a:rPr lang="zh-CN" altLang="en-US" sz="2000" b="0"/>
              <a:t>、</a:t>
            </a:r>
            <a:r>
              <a:rPr lang="en-US" altLang="zh-CN" sz="2000" b="0"/>
              <a:t>P2P</a:t>
            </a:r>
            <a:r>
              <a:rPr lang="zh-CN" altLang="en-US" sz="2000" b="0"/>
              <a:t>是一种分布式网络，网络的参与者共享他们所拥有的一部分硬件资源（处理能力、存储能力、网络连接能力、打印机等），这些共享资源需要由网络提供服务和内容，能被其它对等节点</a:t>
            </a:r>
            <a:r>
              <a:rPr lang="en-US" altLang="zh-CN" sz="2000" b="0"/>
              <a:t>(Peer)</a:t>
            </a:r>
            <a:r>
              <a:rPr lang="zh-CN" altLang="en-US" sz="2000" b="0"/>
              <a:t>直接访问而无需经过中间实体。在此网络中的参与者既是资源（服务和内容）提供者（</a:t>
            </a:r>
            <a:r>
              <a:rPr lang="en-US" altLang="zh-CN" sz="2000" b="0"/>
              <a:t>Server</a:t>
            </a:r>
            <a:r>
              <a:rPr lang="zh-CN" altLang="en-US" sz="2000" b="0"/>
              <a:t>），又是资源（服务和内容）获取者（</a:t>
            </a:r>
            <a:r>
              <a:rPr lang="en-US" altLang="zh-CN" sz="2000" b="0"/>
              <a:t>Client</a:t>
            </a:r>
            <a:r>
              <a:rPr lang="zh-CN" altLang="en-US" sz="2000" b="0"/>
              <a:t>）。</a:t>
            </a:r>
            <a:endParaRPr lang="en-US" altLang="zh-CN" sz="2000" b="0"/>
          </a:p>
          <a:p>
            <a:pPr eaLnBrk="1" hangingPunct="1"/>
            <a:r>
              <a:rPr lang="en-US" altLang="zh-CN" sz="2000" b="0"/>
              <a:t>P2P is </a:t>
            </a:r>
            <a:r>
              <a:rPr lang="en-US" altLang="zh-CN" sz="2000"/>
              <a:t>a special distributed system </a:t>
            </a:r>
            <a:r>
              <a:rPr lang="en-US" altLang="zh-CN" sz="2000" b="0"/>
              <a:t>on the application layer, where each pair of peers can communicate each other through the routing protocol in P2P layers.</a:t>
            </a:r>
          </a:p>
          <a:p>
            <a:pPr eaLnBrk="1" hangingPunct="1"/>
            <a:endParaRPr lang="zh-CN" altLang="en-US" sz="2000" b="0"/>
          </a:p>
        </p:txBody>
      </p:sp>
      <p:sp>
        <p:nvSpPr>
          <p:cNvPr id="33795" name="Rectangle 5">
            <a:extLst>
              <a:ext uri="{FF2B5EF4-FFF2-40B4-BE49-F238E27FC236}">
                <a16:creationId xmlns:a16="http://schemas.microsoft.com/office/drawing/2014/main" id="{AE31B737-65DC-4CD6-9446-700934173E7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85687EE-811E-4C3E-8FA1-C490E3C3B54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网络的定义和概念</a:t>
            </a:r>
            <a:endParaRPr lang="en-US" altLang="zh-CN" sz="2000" b="0"/>
          </a:p>
          <a:p>
            <a:pPr eaLnBrk="1" hangingPunct="1">
              <a:spcBef>
                <a:spcPct val="40000"/>
              </a:spcBef>
            </a:pPr>
            <a:r>
              <a:rPr lang="en-US" altLang="zh-CN" sz="2000"/>
              <a:t>Overlay</a:t>
            </a:r>
            <a:r>
              <a:rPr lang="zh-CN" altLang="en-US" sz="2000"/>
              <a:t>网络</a:t>
            </a:r>
            <a:r>
              <a:rPr lang="zh-CN" altLang="en-US" sz="2000" b="0"/>
              <a:t>（为实现某一应用目标，若干</a:t>
            </a:r>
            <a:r>
              <a:rPr lang="en-US" altLang="zh-CN" sz="2000" b="0"/>
              <a:t>peer</a:t>
            </a:r>
            <a:r>
              <a:rPr lang="zh-CN" altLang="en-US" sz="2000" b="0"/>
              <a:t>互联形成一个</a:t>
            </a:r>
            <a:r>
              <a:rPr lang="en-US" altLang="zh-CN" sz="2000" b="0"/>
              <a:t>overlay network</a:t>
            </a:r>
            <a:r>
              <a:rPr lang="zh-CN" altLang="en-US" sz="2000" b="0"/>
              <a:t>）。</a:t>
            </a:r>
            <a:r>
              <a:rPr lang="zh-CN" altLang="en-US" sz="2000"/>
              <a:t>在现有网络体系结构上新加一层。</a:t>
            </a:r>
            <a:endParaRPr lang="en-US" altLang="zh-CN" sz="2000"/>
          </a:p>
          <a:p>
            <a:pPr eaLnBrk="1" hangingPunct="1">
              <a:spcBef>
                <a:spcPct val="40000"/>
              </a:spcBef>
            </a:pPr>
            <a:r>
              <a:rPr lang="en-US" altLang="zh-CN" sz="2000" b="0"/>
              <a:t>Overlay</a:t>
            </a:r>
            <a:r>
              <a:rPr lang="zh-CN" altLang="en-US" sz="2000" b="0"/>
              <a:t>网络是在</a:t>
            </a:r>
            <a:r>
              <a:rPr lang="zh-CN" altLang="en-US" sz="2000"/>
              <a:t>应用层之上</a:t>
            </a:r>
            <a:r>
              <a:rPr lang="zh-CN" altLang="en-US" sz="2000" b="0"/>
              <a:t>的网络。由对等点连结而成的网络。</a:t>
            </a:r>
          </a:p>
          <a:p>
            <a:pPr eaLnBrk="1" hangingPunct="1">
              <a:spcBef>
                <a:spcPct val="40000"/>
              </a:spcBef>
            </a:pPr>
            <a:r>
              <a:rPr lang="zh-CN" altLang="en-US" sz="2000" b="0"/>
              <a:t>对等联网模式的理念</a:t>
            </a:r>
            <a:r>
              <a:rPr lang="en-US" altLang="zh-CN" sz="2000" b="0"/>
              <a:t>—</a:t>
            </a:r>
            <a:r>
              <a:rPr lang="zh-CN" altLang="en-US" sz="2000" b="0"/>
              <a:t>在资源共享中，表现为“ </a:t>
            </a:r>
            <a:r>
              <a:rPr lang="zh-CN" altLang="en-US" sz="2000"/>
              <a:t>人人为我，我为人人</a:t>
            </a:r>
            <a:r>
              <a:rPr lang="zh-CN" altLang="en-US" sz="2000" b="0"/>
              <a:t>”的思想。</a:t>
            </a:r>
          </a:p>
          <a:p>
            <a:pPr eaLnBrk="1" hangingPunct="1"/>
            <a:endParaRPr lang="zh-CN" altLang="en-US" sz="2000" b="0"/>
          </a:p>
        </p:txBody>
      </p:sp>
      <p:sp>
        <p:nvSpPr>
          <p:cNvPr id="34819" name="Rectangle 5">
            <a:extLst>
              <a:ext uri="{FF2B5EF4-FFF2-40B4-BE49-F238E27FC236}">
                <a16:creationId xmlns:a16="http://schemas.microsoft.com/office/drawing/2014/main" id="{576ADAE4-2AE8-4382-A518-BFDAA006F496}"/>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34820" name="Picture 4">
            <a:extLst>
              <a:ext uri="{FF2B5EF4-FFF2-40B4-BE49-F238E27FC236}">
                <a16:creationId xmlns:a16="http://schemas.microsoft.com/office/drawing/2014/main" id="{37BC72CE-F194-46CF-9B31-1AA7DCC97B82}"/>
              </a:ext>
            </a:extLst>
          </p:cNvPr>
          <p:cNvPicPr>
            <a:picLocks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364163" y="3781425"/>
            <a:ext cx="2381250" cy="2816225"/>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43E43118-188C-43B1-9AAE-C063299AE8B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Overlay</a:t>
            </a:r>
            <a:r>
              <a:rPr lang="zh-CN" altLang="en-US" sz="2800"/>
              <a:t>网络模型</a:t>
            </a:r>
            <a:endParaRPr lang="en-US" altLang="zh-CN" sz="2000" b="0"/>
          </a:p>
          <a:p>
            <a:pPr eaLnBrk="1" hangingPunct="1"/>
            <a:endParaRPr lang="zh-CN" altLang="en-US" sz="2000" b="0"/>
          </a:p>
        </p:txBody>
      </p:sp>
      <p:sp>
        <p:nvSpPr>
          <p:cNvPr id="35843" name="Rectangle 5">
            <a:extLst>
              <a:ext uri="{FF2B5EF4-FFF2-40B4-BE49-F238E27FC236}">
                <a16:creationId xmlns:a16="http://schemas.microsoft.com/office/drawing/2014/main" id="{0E9BBA50-CD9D-4F47-B64F-B7230F697D0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35844" name="Group 3">
            <a:extLst>
              <a:ext uri="{FF2B5EF4-FFF2-40B4-BE49-F238E27FC236}">
                <a16:creationId xmlns:a16="http://schemas.microsoft.com/office/drawing/2014/main" id="{E161DF98-38DC-4892-8238-0240346A4398}"/>
              </a:ext>
            </a:extLst>
          </p:cNvPr>
          <p:cNvGrpSpPr>
            <a:grpSpLocks/>
          </p:cNvGrpSpPr>
          <p:nvPr/>
        </p:nvGrpSpPr>
        <p:grpSpPr bwMode="auto">
          <a:xfrm>
            <a:off x="971550" y="1700213"/>
            <a:ext cx="7561263" cy="4640262"/>
            <a:chOff x="748" y="1026"/>
            <a:chExt cx="4763" cy="2923"/>
          </a:xfrm>
        </p:grpSpPr>
        <p:sp>
          <p:nvSpPr>
            <p:cNvPr id="35845" name="AutoShape 4">
              <a:extLst>
                <a:ext uri="{FF2B5EF4-FFF2-40B4-BE49-F238E27FC236}">
                  <a16:creationId xmlns:a16="http://schemas.microsoft.com/office/drawing/2014/main" id="{4E0D6A5E-A3D0-4C36-8291-00343C793F0B}"/>
                </a:ext>
              </a:extLst>
            </p:cNvPr>
            <p:cNvSpPr>
              <a:spLocks noChangeAspect="1" noChangeArrowheads="1" noTextEdit="1"/>
            </p:cNvSpPr>
            <p:nvPr/>
          </p:nvSpPr>
          <p:spPr bwMode="auto">
            <a:xfrm>
              <a:off x="748" y="1026"/>
              <a:ext cx="4763" cy="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6" name="Rectangle 5">
              <a:extLst>
                <a:ext uri="{FF2B5EF4-FFF2-40B4-BE49-F238E27FC236}">
                  <a16:creationId xmlns:a16="http://schemas.microsoft.com/office/drawing/2014/main" id="{C0729651-37A1-4549-B6A7-957291C850E2}"/>
                </a:ext>
              </a:extLst>
            </p:cNvPr>
            <p:cNvSpPr>
              <a:spLocks noChangeArrowheads="1"/>
            </p:cNvSpPr>
            <p:nvPr/>
          </p:nvSpPr>
          <p:spPr bwMode="auto">
            <a:xfrm>
              <a:off x="1074" y="1082"/>
              <a:ext cx="3972" cy="233"/>
            </a:xfrm>
            <a:prstGeom prst="rect">
              <a:avLst/>
            </a:prstGeom>
            <a:solidFill>
              <a:srgbClr val="FFFFFF"/>
            </a:solidFill>
            <a:ln w="12700">
              <a:solidFill>
                <a:srgbClr val="000000"/>
              </a:solidFill>
              <a:miter lim="800000"/>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47" name="Rectangle 6">
              <a:extLst>
                <a:ext uri="{FF2B5EF4-FFF2-40B4-BE49-F238E27FC236}">
                  <a16:creationId xmlns:a16="http://schemas.microsoft.com/office/drawing/2014/main" id="{93049D9C-13A2-414B-9092-F13141003E05}"/>
                </a:ext>
              </a:extLst>
            </p:cNvPr>
            <p:cNvSpPr>
              <a:spLocks noChangeArrowheads="1"/>
            </p:cNvSpPr>
            <p:nvPr/>
          </p:nvSpPr>
          <p:spPr bwMode="auto">
            <a:xfrm>
              <a:off x="2530" y="1153"/>
              <a:ext cx="92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chemeClr val="hlink"/>
                  </a:solidFill>
                  <a:latin typeface="ËÎÌå" charset="0"/>
                  <a:ea typeface="黑体" panose="02010609060101010101" pitchFamily="49" charset="-122"/>
                </a:rPr>
                <a:t> </a:t>
              </a:r>
              <a:r>
                <a:rPr lang="en-US" altLang="zh-CN" sz="1400">
                  <a:solidFill>
                    <a:srgbClr val="FF0000"/>
                  </a:solidFill>
                  <a:latin typeface="ËÎÌå" charset="0"/>
                  <a:ea typeface="黑体" panose="02010609060101010101" pitchFamily="49" charset="-122"/>
                </a:rPr>
                <a:t>Overlay </a:t>
              </a:r>
              <a:r>
                <a:rPr lang="en-US" altLang="zh-CN" sz="1400">
                  <a:latin typeface="ËÎÌå" charset="0"/>
                  <a:ea typeface="黑体" panose="02010609060101010101" pitchFamily="49" charset="-122"/>
                </a:rPr>
                <a:t>Network</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48" name="Rectangle 7">
              <a:extLst>
                <a:ext uri="{FF2B5EF4-FFF2-40B4-BE49-F238E27FC236}">
                  <a16:creationId xmlns:a16="http://schemas.microsoft.com/office/drawing/2014/main" id="{EDCED82B-B624-4C17-AE8A-BBA4EB44B1DD}"/>
                </a:ext>
              </a:extLst>
            </p:cNvPr>
            <p:cNvSpPr>
              <a:spLocks noChangeArrowheads="1"/>
            </p:cNvSpPr>
            <p:nvPr/>
          </p:nvSpPr>
          <p:spPr bwMode="auto">
            <a:xfrm>
              <a:off x="3603" y="115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49" name="Rectangle 8">
              <a:extLst>
                <a:ext uri="{FF2B5EF4-FFF2-40B4-BE49-F238E27FC236}">
                  <a16:creationId xmlns:a16="http://schemas.microsoft.com/office/drawing/2014/main" id="{820F82B0-91F2-4E45-970D-1D7442D4A063}"/>
                </a:ext>
              </a:extLst>
            </p:cNvPr>
            <p:cNvSpPr>
              <a:spLocks noChangeArrowheads="1"/>
            </p:cNvSpPr>
            <p:nvPr/>
          </p:nvSpPr>
          <p:spPr bwMode="auto">
            <a:xfrm>
              <a:off x="1074" y="1478"/>
              <a:ext cx="59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50" name="Rectangle 9">
              <a:extLst>
                <a:ext uri="{FF2B5EF4-FFF2-40B4-BE49-F238E27FC236}">
                  <a16:creationId xmlns:a16="http://schemas.microsoft.com/office/drawing/2014/main" id="{AB13ACAA-1195-40F2-982C-AEA6DF2E4C54}"/>
                </a:ext>
              </a:extLst>
            </p:cNvPr>
            <p:cNvSpPr>
              <a:spLocks noChangeArrowheads="1"/>
            </p:cNvSpPr>
            <p:nvPr/>
          </p:nvSpPr>
          <p:spPr bwMode="auto">
            <a:xfrm>
              <a:off x="1156" y="154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1" name="Rectangle 10">
              <a:extLst>
                <a:ext uri="{FF2B5EF4-FFF2-40B4-BE49-F238E27FC236}">
                  <a16:creationId xmlns:a16="http://schemas.microsoft.com/office/drawing/2014/main" id="{F9FECDCB-0AEE-4B2E-A80E-F1E246A34EFD}"/>
                </a:ext>
              </a:extLst>
            </p:cNvPr>
            <p:cNvSpPr>
              <a:spLocks noChangeArrowheads="1"/>
            </p:cNvSpPr>
            <p:nvPr/>
          </p:nvSpPr>
          <p:spPr bwMode="auto">
            <a:xfrm>
              <a:off x="1074" y="1534"/>
              <a:ext cx="979" cy="1525"/>
            </a:xfrm>
            <a:prstGeom prst="rect">
              <a:avLst/>
            </a:prstGeom>
            <a:solidFill>
              <a:srgbClr val="FFFFFF"/>
            </a:solidFill>
            <a:ln w="12700">
              <a:solidFill>
                <a:srgbClr val="000000"/>
              </a:solidFill>
              <a:miter lim="800000"/>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52" name="Rectangle 11">
              <a:extLst>
                <a:ext uri="{FF2B5EF4-FFF2-40B4-BE49-F238E27FC236}">
                  <a16:creationId xmlns:a16="http://schemas.microsoft.com/office/drawing/2014/main" id="{E01C0532-AE6A-49DC-9EE1-1B70ECE9CB83}"/>
                </a:ext>
              </a:extLst>
            </p:cNvPr>
            <p:cNvSpPr>
              <a:spLocks noChangeArrowheads="1"/>
            </p:cNvSpPr>
            <p:nvPr/>
          </p:nvSpPr>
          <p:spPr bwMode="auto">
            <a:xfrm>
              <a:off x="1572" y="22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3" name="Rectangle 12">
              <a:extLst>
                <a:ext uri="{FF2B5EF4-FFF2-40B4-BE49-F238E27FC236}">
                  <a16:creationId xmlns:a16="http://schemas.microsoft.com/office/drawing/2014/main" id="{C9C9E318-DE7C-41C1-9BE9-2E42FA559464}"/>
                </a:ext>
              </a:extLst>
            </p:cNvPr>
            <p:cNvSpPr>
              <a:spLocks noChangeArrowheads="1"/>
            </p:cNvSpPr>
            <p:nvPr/>
          </p:nvSpPr>
          <p:spPr bwMode="auto">
            <a:xfrm>
              <a:off x="1074" y="2318"/>
              <a:ext cx="10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54" name="Rectangle 13">
              <a:extLst>
                <a:ext uri="{FF2B5EF4-FFF2-40B4-BE49-F238E27FC236}">
                  <a16:creationId xmlns:a16="http://schemas.microsoft.com/office/drawing/2014/main" id="{117D6B99-2E88-4589-96CE-78EC5DAEEBFB}"/>
                </a:ext>
              </a:extLst>
            </p:cNvPr>
            <p:cNvSpPr>
              <a:spLocks noChangeArrowheads="1"/>
            </p:cNvSpPr>
            <p:nvPr/>
          </p:nvSpPr>
          <p:spPr bwMode="auto">
            <a:xfrm>
              <a:off x="1156" y="2389"/>
              <a:ext cx="6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routing table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5" name="Rectangle 14">
              <a:extLst>
                <a:ext uri="{FF2B5EF4-FFF2-40B4-BE49-F238E27FC236}">
                  <a16:creationId xmlns:a16="http://schemas.microsoft.com/office/drawing/2014/main" id="{864C91C5-F103-4901-8E43-B0326D2F8C01}"/>
                </a:ext>
              </a:extLst>
            </p:cNvPr>
            <p:cNvSpPr>
              <a:spLocks noChangeArrowheads="1"/>
            </p:cNvSpPr>
            <p:nvPr/>
          </p:nvSpPr>
          <p:spPr bwMode="auto">
            <a:xfrm>
              <a:off x="2020" y="23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6" name="Rectangle 15">
              <a:extLst>
                <a:ext uri="{FF2B5EF4-FFF2-40B4-BE49-F238E27FC236}">
                  <a16:creationId xmlns:a16="http://schemas.microsoft.com/office/drawing/2014/main" id="{E8F9025B-F061-4262-9FF2-3BEDFC89B6AF}"/>
                </a:ext>
              </a:extLst>
            </p:cNvPr>
            <p:cNvSpPr>
              <a:spLocks noChangeArrowheads="1"/>
            </p:cNvSpPr>
            <p:nvPr/>
          </p:nvSpPr>
          <p:spPr bwMode="auto">
            <a:xfrm>
              <a:off x="1074" y="1534"/>
              <a:ext cx="9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57" name="Rectangle 16">
              <a:extLst>
                <a:ext uri="{FF2B5EF4-FFF2-40B4-BE49-F238E27FC236}">
                  <a16:creationId xmlns:a16="http://schemas.microsoft.com/office/drawing/2014/main" id="{21FB1639-7298-4360-ADB2-8BEF5C545E37}"/>
                </a:ext>
              </a:extLst>
            </p:cNvPr>
            <p:cNvSpPr>
              <a:spLocks noChangeArrowheads="1"/>
            </p:cNvSpPr>
            <p:nvPr/>
          </p:nvSpPr>
          <p:spPr bwMode="auto">
            <a:xfrm>
              <a:off x="1156" y="1598"/>
              <a:ext cx="3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peer 1</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8" name="Rectangle 17">
              <a:extLst>
                <a:ext uri="{FF2B5EF4-FFF2-40B4-BE49-F238E27FC236}">
                  <a16:creationId xmlns:a16="http://schemas.microsoft.com/office/drawing/2014/main" id="{CF98B937-C985-49FE-9D0D-ED02C7096961}"/>
                </a:ext>
              </a:extLst>
            </p:cNvPr>
            <p:cNvSpPr>
              <a:spLocks noChangeArrowheads="1"/>
            </p:cNvSpPr>
            <p:nvPr/>
          </p:nvSpPr>
          <p:spPr bwMode="auto">
            <a:xfrm>
              <a:off x="1555" y="159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59" name="Line 18">
              <a:extLst>
                <a:ext uri="{FF2B5EF4-FFF2-40B4-BE49-F238E27FC236}">
                  <a16:creationId xmlns:a16="http://schemas.microsoft.com/office/drawing/2014/main" id="{BF92F130-585F-4E1E-8B94-7DB1FF8A1401}"/>
                </a:ext>
              </a:extLst>
            </p:cNvPr>
            <p:cNvSpPr>
              <a:spLocks noChangeShapeType="1"/>
            </p:cNvSpPr>
            <p:nvPr/>
          </p:nvSpPr>
          <p:spPr bwMode="auto">
            <a:xfrm>
              <a:off x="1074" y="1760"/>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Rectangle 19">
              <a:extLst>
                <a:ext uri="{FF2B5EF4-FFF2-40B4-BE49-F238E27FC236}">
                  <a16:creationId xmlns:a16="http://schemas.microsoft.com/office/drawing/2014/main" id="{52CF56B3-DB6F-4FF1-ADAE-E3F43007C7BB}"/>
                </a:ext>
              </a:extLst>
            </p:cNvPr>
            <p:cNvSpPr>
              <a:spLocks noChangeArrowheads="1"/>
            </p:cNvSpPr>
            <p:nvPr/>
          </p:nvSpPr>
          <p:spPr bwMode="auto">
            <a:xfrm>
              <a:off x="2567" y="1873"/>
              <a:ext cx="85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61" name="Rectangle 20">
              <a:extLst>
                <a:ext uri="{FF2B5EF4-FFF2-40B4-BE49-F238E27FC236}">
                  <a16:creationId xmlns:a16="http://schemas.microsoft.com/office/drawing/2014/main" id="{115BEFFB-9CE2-48C8-8EA5-4332394F96C1}"/>
                </a:ext>
              </a:extLst>
            </p:cNvPr>
            <p:cNvSpPr>
              <a:spLocks noChangeArrowheads="1"/>
            </p:cNvSpPr>
            <p:nvPr/>
          </p:nvSpPr>
          <p:spPr bwMode="auto">
            <a:xfrm>
              <a:off x="2648" y="193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grpSp>
          <p:nvGrpSpPr>
            <p:cNvPr id="35862" name="Group 21">
              <a:extLst>
                <a:ext uri="{FF2B5EF4-FFF2-40B4-BE49-F238E27FC236}">
                  <a16:creationId xmlns:a16="http://schemas.microsoft.com/office/drawing/2014/main" id="{CDB1E79D-4D72-4BEA-AB38-A705CA035288}"/>
                </a:ext>
              </a:extLst>
            </p:cNvPr>
            <p:cNvGrpSpPr>
              <a:grpSpLocks/>
            </p:cNvGrpSpPr>
            <p:nvPr/>
          </p:nvGrpSpPr>
          <p:grpSpPr bwMode="auto">
            <a:xfrm>
              <a:off x="878" y="3257"/>
              <a:ext cx="4421" cy="360"/>
              <a:chOff x="878" y="3257"/>
              <a:chExt cx="4421" cy="360"/>
            </a:xfrm>
          </p:grpSpPr>
          <p:sp>
            <p:nvSpPr>
              <p:cNvPr id="35955" name="Freeform 22">
                <a:extLst>
                  <a:ext uri="{FF2B5EF4-FFF2-40B4-BE49-F238E27FC236}">
                    <a16:creationId xmlns:a16="http://schemas.microsoft.com/office/drawing/2014/main" id="{83E891CE-446D-4D3C-A03A-3082FFE454AA}"/>
                  </a:ext>
                </a:extLst>
              </p:cNvPr>
              <p:cNvSpPr>
                <a:spLocks/>
              </p:cNvSpPr>
              <p:nvPr/>
            </p:nvSpPr>
            <p:spPr bwMode="auto">
              <a:xfrm>
                <a:off x="878" y="3278"/>
                <a:ext cx="4421" cy="339"/>
              </a:xfrm>
              <a:custGeom>
                <a:avLst/>
                <a:gdLst>
                  <a:gd name="T0" fmla="*/ 245 w 4421"/>
                  <a:gd name="T1" fmla="*/ 120 h 339"/>
                  <a:gd name="T2" fmla="*/ 115 w 4421"/>
                  <a:gd name="T3" fmla="*/ 127 h 339"/>
                  <a:gd name="T4" fmla="*/ 33 w 4421"/>
                  <a:gd name="T5" fmla="*/ 141 h 339"/>
                  <a:gd name="T6" fmla="*/ 0 w 4421"/>
                  <a:gd name="T7" fmla="*/ 156 h 339"/>
                  <a:gd name="T8" fmla="*/ 58 w 4421"/>
                  <a:gd name="T9" fmla="*/ 184 h 339"/>
                  <a:gd name="T10" fmla="*/ 221 w 4421"/>
                  <a:gd name="T11" fmla="*/ 198 h 339"/>
                  <a:gd name="T12" fmla="*/ 164 w 4421"/>
                  <a:gd name="T13" fmla="*/ 205 h 339"/>
                  <a:gd name="T14" fmla="*/ 107 w 4421"/>
                  <a:gd name="T15" fmla="*/ 226 h 339"/>
                  <a:gd name="T16" fmla="*/ 107 w 4421"/>
                  <a:gd name="T17" fmla="*/ 240 h 339"/>
                  <a:gd name="T18" fmla="*/ 172 w 4421"/>
                  <a:gd name="T19" fmla="*/ 254 h 339"/>
                  <a:gd name="T20" fmla="*/ 294 w 4421"/>
                  <a:gd name="T21" fmla="*/ 269 h 339"/>
                  <a:gd name="T22" fmla="*/ 457 w 4421"/>
                  <a:gd name="T23" fmla="*/ 276 h 339"/>
                  <a:gd name="T24" fmla="*/ 596 w 4421"/>
                  <a:gd name="T25" fmla="*/ 276 h 339"/>
                  <a:gd name="T26" fmla="*/ 653 w 4421"/>
                  <a:gd name="T27" fmla="*/ 283 h 339"/>
                  <a:gd name="T28" fmla="*/ 800 w 4421"/>
                  <a:gd name="T29" fmla="*/ 304 h 339"/>
                  <a:gd name="T30" fmla="*/ 1077 w 4421"/>
                  <a:gd name="T31" fmla="*/ 318 h 339"/>
                  <a:gd name="T32" fmla="*/ 1493 w 4421"/>
                  <a:gd name="T33" fmla="*/ 311 h 339"/>
                  <a:gd name="T34" fmla="*/ 1689 w 4421"/>
                  <a:gd name="T35" fmla="*/ 304 h 339"/>
                  <a:gd name="T36" fmla="*/ 1738 w 4421"/>
                  <a:gd name="T37" fmla="*/ 311 h 339"/>
                  <a:gd name="T38" fmla="*/ 1933 w 4421"/>
                  <a:gd name="T39" fmla="*/ 332 h 339"/>
                  <a:gd name="T40" fmla="*/ 2260 w 4421"/>
                  <a:gd name="T41" fmla="*/ 339 h 339"/>
                  <a:gd name="T42" fmla="*/ 2578 w 4421"/>
                  <a:gd name="T43" fmla="*/ 332 h 339"/>
                  <a:gd name="T44" fmla="*/ 2749 w 4421"/>
                  <a:gd name="T45" fmla="*/ 318 h 339"/>
                  <a:gd name="T46" fmla="*/ 2879 w 4421"/>
                  <a:gd name="T47" fmla="*/ 297 h 339"/>
                  <a:gd name="T48" fmla="*/ 2920 w 4421"/>
                  <a:gd name="T49" fmla="*/ 290 h 339"/>
                  <a:gd name="T50" fmla="*/ 3238 w 4421"/>
                  <a:gd name="T51" fmla="*/ 297 h 339"/>
                  <a:gd name="T52" fmla="*/ 3467 w 4421"/>
                  <a:gd name="T53" fmla="*/ 290 h 339"/>
                  <a:gd name="T54" fmla="*/ 3654 w 4421"/>
                  <a:gd name="T55" fmla="*/ 276 h 339"/>
                  <a:gd name="T56" fmla="*/ 3777 w 4421"/>
                  <a:gd name="T57" fmla="*/ 261 h 339"/>
                  <a:gd name="T58" fmla="*/ 3826 w 4421"/>
                  <a:gd name="T59" fmla="*/ 233 h 339"/>
                  <a:gd name="T60" fmla="*/ 3948 w 4421"/>
                  <a:gd name="T61" fmla="*/ 233 h 339"/>
                  <a:gd name="T62" fmla="*/ 4168 w 4421"/>
                  <a:gd name="T63" fmla="*/ 219 h 339"/>
                  <a:gd name="T64" fmla="*/ 4323 w 4421"/>
                  <a:gd name="T65" fmla="*/ 198 h 339"/>
                  <a:gd name="T66" fmla="*/ 4413 w 4421"/>
                  <a:gd name="T67" fmla="*/ 177 h 339"/>
                  <a:gd name="T68" fmla="*/ 4413 w 4421"/>
                  <a:gd name="T69" fmla="*/ 156 h 339"/>
                  <a:gd name="T70" fmla="*/ 4339 w 4421"/>
                  <a:gd name="T71" fmla="*/ 134 h 339"/>
                  <a:gd name="T72" fmla="*/ 4274 w 4421"/>
                  <a:gd name="T73" fmla="*/ 120 h 339"/>
                  <a:gd name="T74" fmla="*/ 4323 w 4421"/>
                  <a:gd name="T75" fmla="*/ 99 h 339"/>
                  <a:gd name="T76" fmla="*/ 4290 w 4421"/>
                  <a:gd name="T77" fmla="*/ 78 h 339"/>
                  <a:gd name="T78" fmla="*/ 4209 w 4421"/>
                  <a:gd name="T79" fmla="*/ 64 h 339"/>
                  <a:gd name="T80" fmla="*/ 4087 w 4421"/>
                  <a:gd name="T81" fmla="*/ 50 h 339"/>
                  <a:gd name="T82" fmla="*/ 3915 w 4421"/>
                  <a:gd name="T83" fmla="*/ 43 h 339"/>
                  <a:gd name="T84" fmla="*/ 3899 w 4421"/>
                  <a:gd name="T85" fmla="*/ 36 h 339"/>
                  <a:gd name="T86" fmla="*/ 3809 w 4421"/>
                  <a:gd name="T87" fmla="*/ 21 h 339"/>
                  <a:gd name="T88" fmla="*/ 3679 w 4421"/>
                  <a:gd name="T89" fmla="*/ 7 h 339"/>
                  <a:gd name="T90" fmla="*/ 3434 w 4421"/>
                  <a:gd name="T91" fmla="*/ 0 h 339"/>
                  <a:gd name="T92" fmla="*/ 3222 w 4421"/>
                  <a:gd name="T93" fmla="*/ 7 h 339"/>
                  <a:gd name="T94" fmla="*/ 3051 w 4421"/>
                  <a:gd name="T95" fmla="*/ 21 h 339"/>
                  <a:gd name="T96" fmla="*/ 2977 w 4421"/>
                  <a:gd name="T97" fmla="*/ 14 h 339"/>
                  <a:gd name="T98" fmla="*/ 2806 w 4421"/>
                  <a:gd name="T99" fmla="*/ 0 h 339"/>
                  <a:gd name="T100" fmla="*/ 2578 w 4421"/>
                  <a:gd name="T101" fmla="*/ 0 h 339"/>
                  <a:gd name="T102" fmla="*/ 2374 w 4421"/>
                  <a:gd name="T103" fmla="*/ 14 h 339"/>
                  <a:gd name="T104" fmla="*/ 2300 w 4421"/>
                  <a:gd name="T105" fmla="*/ 29 h 339"/>
                  <a:gd name="T106" fmla="*/ 2121 w 4421"/>
                  <a:gd name="T107" fmla="*/ 14 h 339"/>
                  <a:gd name="T108" fmla="*/ 1770 w 4421"/>
                  <a:gd name="T109" fmla="*/ 7 h 339"/>
                  <a:gd name="T110" fmla="*/ 1517 w 4421"/>
                  <a:gd name="T111" fmla="*/ 29 h 339"/>
                  <a:gd name="T112" fmla="*/ 1436 w 4421"/>
                  <a:gd name="T113" fmla="*/ 43 h 339"/>
                  <a:gd name="T114" fmla="*/ 1265 w 4421"/>
                  <a:gd name="T115" fmla="*/ 36 h 339"/>
                  <a:gd name="T116" fmla="*/ 947 w 4421"/>
                  <a:gd name="T117" fmla="*/ 29 h 339"/>
                  <a:gd name="T118" fmla="*/ 694 w 4421"/>
                  <a:gd name="T119" fmla="*/ 43 h 339"/>
                  <a:gd name="T120" fmla="*/ 514 w 4421"/>
                  <a:gd name="T121" fmla="*/ 64 h 339"/>
                  <a:gd name="T122" fmla="*/ 408 w 4421"/>
                  <a:gd name="T123" fmla="*/ 92 h 339"/>
                  <a:gd name="T124" fmla="*/ 392 w 4421"/>
                  <a:gd name="T125" fmla="*/ 106 h 3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1" h="339">
                    <a:moveTo>
                      <a:pt x="400" y="113"/>
                    </a:moveTo>
                    <a:lnTo>
                      <a:pt x="245" y="120"/>
                    </a:lnTo>
                    <a:lnTo>
                      <a:pt x="172" y="120"/>
                    </a:lnTo>
                    <a:lnTo>
                      <a:pt x="115" y="127"/>
                    </a:lnTo>
                    <a:lnTo>
                      <a:pt x="66" y="134"/>
                    </a:lnTo>
                    <a:lnTo>
                      <a:pt x="33" y="141"/>
                    </a:lnTo>
                    <a:lnTo>
                      <a:pt x="9" y="149"/>
                    </a:lnTo>
                    <a:lnTo>
                      <a:pt x="0" y="156"/>
                    </a:lnTo>
                    <a:lnTo>
                      <a:pt x="17" y="170"/>
                    </a:lnTo>
                    <a:lnTo>
                      <a:pt x="58" y="184"/>
                    </a:lnTo>
                    <a:lnTo>
                      <a:pt x="131" y="191"/>
                    </a:lnTo>
                    <a:lnTo>
                      <a:pt x="221" y="198"/>
                    </a:lnTo>
                    <a:lnTo>
                      <a:pt x="164" y="205"/>
                    </a:lnTo>
                    <a:lnTo>
                      <a:pt x="131" y="212"/>
                    </a:lnTo>
                    <a:lnTo>
                      <a:pt x="107" y="226"/>
                    </a:lnTo>
                    <a:lnTo>
                      <a:pt x="98" y="233"/>
                    </a:lnTo>
                    <a:lnTo>
                      <a:pt x="107" y="240"/>
                    </a:lnTo>
                    <a:lnTo>
                      <a:pt x="131" y="247"/>
                    </a:lnTo>
                    <a:lnTo>
                      <a:pt x="172" y="254"/>
                    </a:lnTo>
                    <a:lnTo>
                      <a:pt x="229" y="261"/>
                    </a:lnTo>
                    <a:lnTo>
                      <a:pt x="294" y="269"/>
                    </a:lnTo>
                    <a:lnTo>
                      <a:pt x="368" y="276"/>
                    </a:lnTo>
                    <a:lnTo>
                      <a:pt x="457" y="276"/>
                    </a:lnTo>
                    <a:lnTo>
                      <a:pt x="547" y="276"/>
                    </a:lnTo>
                    <a:lnTo>
                      <a:pt x="596" y="276"/>
                    </a:lnTo>
                    <a:lnTo>
                      <a:pt x="653" y="283"/>
                    </a:lnTo>
                    <a:lnTo>
                      <a:pt x="718" y="297"/>
                    </a:lnTo>
                    <a:lnTo>
                      <a:pt x="800" y="304"/>
                    </a:lnTo>
                    <a:lnTo>
                      <a:pt x="881" y="311"/>
                    </a:lnTo>
                    <a:lnTo>
                      <a:pt x="1077" y="318"/>
                    </a:lnTo>
                    <a:lnTo>
                      <a:pt x="1281" y="318"/>
                    </a:lnTo>
                    <a:lnTo>
                      <a:pt x="1493" y="311"/>
                    </a:lnTo>
                    <a:lnTo>
                      <a:pt x="1591" y="311"/>
                    </a:lnTo>
                    <a:lnTo>
                      <a:pt x="1689" y="304"/>
                    </a:lnTo>
                    <a:lnTo>
                      <a:pt x="1738" y="311"/>
                    </a:lnTo>
                    <a:lnTo>
                      <a:pt x="1795" y="318"/>
                    </a:lnTo>
                    <a:lnTo>
                      <a:pt x="1933" y="332"/>
                    </a:lnTo>
                    <a:lnTo>
                      <a:pt x="2088" y="339"/>
                    </a:lnTo>
                    <a:lnTo>
                      <a:pt x="2260" y="339"/>
                    </a:lnTo>
                    <a:lnTo>
                      <a:pt x="2480" y="339"/>
                    </a:lnTo>
                    <a:lnTo>
                      <a:pt x="2578" y="332"/>
                    </a:lnTo>
                    <a:lnTo>
                      <a:pt x="2667" y="325"/>
                    </a:lnTo>
                    <a:lnTo>
                      <a:pt x="2749" y="318"/>
                    </a:lnTo>
                    <a:lnTo>
                      <a:pt x="2822" y="311"/>
                    </a:lnTo>
                    <a:lnTo>
                      <a:pt x="2879" y="297"/>
                    </a:lnTo>
                    <a:lnTo>
                      <a:pt x="2920" y="290"/>
                    </a:lnTo>
                    <a:lnTo>
                      <a:pt x="3075" y="297"/>
                    </a:lnTo>
                    <a:lnTo>
                      <a:pt x="3238" y="297"/>
                    </a:lnTo>
                    <a:lnTo>
                      <a:pt x="3361" y="297"/>
                    </a:lnTo>
                    <a:lnTo>
                      <a:pt x="3467" y="290"/>
                    </a:lnTo>
                    <a:lnTo>
                      <a:pt x="3565" y="290"/>
                    </a:lnTo>
                    <a:lnTo>
                      <a:pt x="3654" y="276"/>
                    </a:lnTo>
                    <a:lnTo>
                      <a:pt x="3728" y="269"/>
                    </a:lnTo>
                    <a:lnTo>
                      <a:pt x="3777" y="261"/>
                    </a:lnTo>
                    <a:lnTo>
                      <a:pt x="3817" y="247"/>
                    </a:lnTo>
                    <a:lnTo>
                      <a:pt x="3826" y="233"/>
                    </a:lnTo>
                    <a:lnTo>
                      <a:pt x="3948" y="233"/>
                    </a:lnTo>
                    <a:lnTo>
                      <a:pt x="4062" y="226"/>
                    </a:lnTo>
                    <a:lnTo>
                      <a:pt x="4168" y="219"/>
                    </a:lnTo>
                    <a:lnTo>
                      <a:pt x="4250" y="212"/>
                    </a:lnTo>
                    <a:lnTo>
                      <a:pt x="4323" y="198"/>
                    </a:lnTo>
                    <a:lnTo>
                      <a:pt x="4380" y="191"/>
                    </a:lnTo>
                    <a:lnTo>
                      <a:pt x="4413" y="177"/>
                    </a:lnTo>
                    <a:lnTo>
                      <a:pt x="4421" y="163"/>
                    </a:lnTo>
                    <a:lnTo>
                      <a:pt x="4413" y="156"/>
                    </a:lnTo>
                    <a:lnTo>
                      <a:pt x="4388" y="141"/>
                    </a:lnTo>
                    <a:lnTo>
                      <a:pt x="4339" y="134"/>
                    </a:lnTo>
                    <a:lnTo>
                      <a:pt x="4282" y="120"/>
                    </a:lnTo>
                    <a:lnTo>
                      <a:pt x="4274" y="120"/>
                    </a:lnTo>
                    <a:lnTo>
                      <a:pt x="4315" y="113"/>
                    </a:lnTo>
                    <a:lnTo>
                      <a:pt x="4323" y="99"/>
                    </a:lnTo>
                    <a:lnTo>
                      <a:pt x="4315" y="92"/>
                    </a:lnTo>
                    <a:lnTo>
                      <a:pt x="4290" y="78"/>
                    </a:lnTo>
                    <a:lnTo>
                      <a:pt x="4258" y="71"/>
                    </a:lnTo>
                    <a:lnTo>
                      <a:pt x="4209" y="64"/>
                    </a:lnTo>
                    <a:lnTo>
                      <a:pt x="4152" y="57"/>
                    </a:lnTo>
                    <a:lnTo>
                      <a:pt x="4087" y="50"/>
                    </a:lnTo>
                    <a:lnTo>
                      <a:pt x="4005" y="43"/>
                    </a:lnTo>
                    <a:lnTo>
                      <a:pt x="3915" y="43"/>
                    </a:lnTo>
                    <a:lnTo>
                      <a:pt x="3923" y="43"/>
                    </a:lnTo>
                    <a:lnTo>
                      <a:pt x="3899" y="36"/>
                    </a:lnTo>
                    <a:lnTo>
                      <a:pt x="3858" y="29"/>
                    </a:lnTo>
                    <a:lnTo>
                      <a:pt x="3809" y="21"/>
                    </a:lnTo>
                    <a:lnTo>
                      <a:pt x="3752" y="14"/>
                    </a:lnTo>
                    <a:lnTo>
                      <a:pt x="3679" y="7"/>
                    </a:lnTo>
                    <a:lnTo>
                      <a:pt x="3605" y="7"/>
                    </a:lnTo>
                    <a:lnTo>
                      <a:pt x="3434" y="0"/>
                    </a:lnTo>
                    <a:lnTo>
                      <a:pt x="3328" y="0"/>
                    </a:lnTo>
                    <a:lnTo>
                      <a:pt x="3222" y="7"/>
                    </a:lnTo>
                    <a:lnTo>
                      <a:pt x="3132" y="14"/>
                    </a:lnTo>
                    <a:lnTo>
                      <a:pt x="3051" y="21"/>
                    </a:lnTo>
                    <a:lnTo>
                      <a:pt x="2977" y="14"/>
                    </a:lnTo>
                    <a:lnTo>
                      <a:pt x="2896" y="7"/>
                    </a:lnTo>
                    <a:lnTo>
                      <a:pt x="2806" y="0"/>
                    </a:lnTo>
                    <a:lnTo>
                      <a:pt x="2700" y="0"/>
                    </a:lnTo>
                    <a:lnTo>
                      <a:pt x="2578" y="0"/>
                    </a:lnTo>
                    <a:lnTo>
                      <a:pt x="2464" y="7"/>
                    </a:lnTo>
                    <a:lnTo>
                      <a:pt x="2374" y="14"/>
                    </a:lnTo>
                    <a:lnTo>
                      <a:pt x="2300" y="29"/>
                    </a:lnTo>
                    <a:lnTo>
                      <a:pt x="2219" y="21"/>
                    </a:lnTo>
                    <a:lnTo>
                      <a:pt x="2121" y="14"/>
                    </a:lnTo>
                    <a:lnTo>
                      <a:pt x="1917" y="7"/>
                    </a:lnTo>
                    <a:lnTo>
                      <a:pt x="1770" y="7"/>
                    </a:lnTo>
                    <a:lnTo>
                      <a:pt x="1632" y="14"/>
                    </a:lnTo>
                    <a:lnTo>
                      <a:pt x="1517" y="29"/>
                    </a:lnTo>
                    <a:lnTo>
                      <a:pt x="1477" y="36"/>
                    </a:lnTo>
                    <a:lnTo>
                      <a:pt x="1436" y="43"/>
                    </a:lnTo>
                    <a:lnTo>
                      <a:pt x="1265" y="36"/>
                    </a:lnTo>
                    <a:lnTo>
                      <a:pt x="1085" y="29"/>
                    </a:lnTo>
                    <a:lnTo>
                      <a:pt x="947" y="29"/>
                    </a:lnTo>
                    <a:lnTo>
                      <a:pt x="816" y="36"/>
                    </a:lnTo>
                    <a:lnTo>
                      <a:pt x="694" y="43"/>
                    </a:lnTo>
                    <a:lnTo>
                      <a:pt x="596" y="50"/>
                    </a:lnTo>
                    <a:lnTo>
                      <a:pt x="514" y="64"/>
                    </a:lnTo>
                    <a:lnTo>
                      <a:pt x="449" y="78"/>
                    </a:lnTo>
                    <a:lnTo>
                      <a:pt x="408" y="92"/>
                    </a:lnTo>
                    <a:lnTo>
                      <a:pt x="392" y="106"/>
                    </a:lnTo>
                    <a:lnTo>
                      <a:pt x="40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56" name="Freeform 23">
                <a:extLst>
                  <a:ext uri="{FF2B5EF4-FFF2-40B4-BE49-F238E27FC236}">
                    <a16:creationId xmlns:a16="http://schemas.microsoft.com/office/drawing/2014/main" id="{EB64B787-E0DA-4492-89B2-5B91DC343804}"/>
                  </a:ext>
                </a:extLst>
              </p:cNvPr>
              <p:cNvSpPr>
                <a:spLocks/>
              </p:cNvSpPr>
              <p:nvPr/>
            </p:nvSpPr>
            <p:spPr bwMode="auto">
              <a:xfrm>
                <a:off x="878" y="3278"/>
                <a:ext cx="4421" cy="339"/>
              </a:xfrm>
              <a:custGeom>
                <a:avLst/>
                <a:gdLst>
                  <a:gd name="T0" fmla="*/ 245 w 4421"/>
                  <a:gd name="T1" fmla="*/ 120 h 339"/>
                  <a:gd name="T2" fmla="*/ 115 w 4421"/>
                  <a:gd name="T3" fmla="*/ 127 h 339"/>
                  <a:gd name="T4" fmla="*/ 33 w 4421"/>
                  <a:gd name="T5" fmla="*/ 141 h 339"/>
                  <a:gd name="T6" fmla="*/ 0 w 4421"/>
                  <a:gd name="T7" fmla="*/ 156 h 339"/>
                  <a:gd name="T8" fmla="*/ 58 w 4421"/>
                  <a:gd name="T9" fmla="*/ 184 h 339"/>
                  <a:gd name="T10" fmla="*/ 221 w 4421"/>
                  <a:gd name="T11" fmla="*/ 198 h 339"/>
                  <a:gd name="T12" fmla="*/ 164 w 4421"/>
                  <a:gd name="T13" fmla="*/ 205 h 339"/>
                  <a:gd name="T14" fmla="*/ 107 w 4421"/>
                  <a:gd name="T15" fmla="*/ 226 h 339"/>
                  <a:gd name="T16" fmla="*/ 107 w 4421"/>
                  <a:gd name="T17" fmla="*/ 240 h 339"/>
                  <a:gd name="T18" fmla="*/ 172 w 4421"/>
                  <a:gd name="T19" fmla="*/ 254 h 339"/>
                  <a:gd name="T20" fmla="*/ 294 w 4421"/>
                  <a:gd name="T21" fmla="*/ 269 h 339"/>
                  <a:gd name="T22" fmla="*/ 457 w 4421"/>
                  <a:gd name="T23" fmla="*/ 276 h 339"/>
                  <a:gd name="T24" fmla="*/ 596 w 4421"/>
                  <a:gd name="T25" fmla="*/ 276 h 339"/>
                  <a:gd name="T26" fmla="*/ 653 w 4421"/>
                  <a:gd name="T27" fmla="*/ 283 h 339"/>
                  <a:gd name="T28" fmla="*/ 800 w 4421"/>
                  <a:gd name="T29" fmla="*/ 304 h 339"/>
                  <a:gd name="T30" fmla="*/ 1077 w 4421"/>
                  <a:gd name="T31" fmla="*/ 318 h 339"/>
                  <a:gd name="T32" fmla="*/ 1493 w 4421"/>
                  <a:gd name="T33" fmla="*/ 311 h 339"/>
                  <a:gd name="T34" fmla="*/ 1689 w 4421"/>
                  <a:gd name="T35" fmla="*/ 304 h 339"/>
                  <a:gd name="T36" fmla="*/ 1738 w 4421"/>
                  <a:gd name="T37" fmla="*/ 311 h 339"/>
                  <a:gd name="T38" fmla="*/ 1933 w 4421"/>
                  <a:gd name="T39" fmla="*/ 332 h 339"/>
                  <a:gd name="T40" fmla="*/ 2260 w 4421"/>
                  <a:gd name="T41" fmla="*/ 339 h 339"/>
                  <a:gd name="T42" fmla="*/ 2578 w 4421"/>
                  <a:gd name="T43" fmla="*/ 332 h 339"/>
                  <a:gd name="T44" fmla="*/ 2749 w 4421"/>
                  <a:gd name="T45" fmla="*/ 318 h 339"/>
                  <a:gd name="T46" fmla="*/ 2879 w 4421"/>
                  <a:gd name="T47" fmla="*/ 297 h 339"/>
                  <a:gd name="T48" fmla="*/ 2920 w 4421"/>
                  <a:gd name="T49" fmla="*/ 290 h 339"/>
                  <a:gd name="T50" fmla="*/ 3238 w 4421"/>
                  <a:gd name="T51" fmla="*/ 297 h 339"/>
                  <a:gd name="T52" fmla="*/ 3467 w 4421"/>
                  <a:gd name="T53" fmla="*/ 290 h 339"/>
                  <a:gd name="T54" fmla="*/ 3654 w 4421"/>
                  <a:gd name="T55" fmla="*/ 276 h 339"/>
                  <a:gd name="T56" fmla="*/ 3777 w 4421"/>
                  <a:gd name="T57" fmla="*/ 261 h 339"/>
                  <a:gd name="T58" fmla="*/ 3826 w 4421"/>
                  <a:gd name="T59" fmla="*/ 233 h 339"/>
                  <a:gd name="T60" fmla="*/ 3948 w 4421"/>
                  <a:gd name="T61" fmla="*/ 233 h 339"/>
                  <a:gd name="T62" fmla="*/ 4168 w 4421"/>
                  <a:gd name="T63" fmla="*/ 219 h 339"/>
                  <a:gd name="T64" fmla="*/ 4323 w 4421"/>
                  <a:gd name="T65" fmla="*/ 198 h 339"/>
                  <a:gd name="T66" fmla="*/ 4413 w 4421"/>
                  <a:gd name="T67" fmla="*/ 177 h 339"/>
                  <a:gd name="T68" fmla="*/ 4413 w 4421"/>
                  <a:gd name="T69" fmla="*/ 156 h 339"/>
                  <a:gd name="T70" fmla="*/ 4339 w 4421"/>
                  <a:gd name="T71" fmla="*/ 134 h 339"/>
                  <a:gd name="T72" fmla="*/ 4274 w 4421"/>
                  <a:gd name="T73" fmla="*/ 120 h 339"/>
                  <a:gd name="T74" fmla="*/ 4323 w 4421"/>
                  <a:gd name="T75" fmla="*/ 99 h 339"/>
                  <a:gd name="T76" fmla="*/ 4290 w 4421"/>
                  <a:gd name="T77" fmla="*/ 78 h 339"/>
                  <a:gd name="T78" fmla="*/ 4209 w 4421"/>
                  <a:gd name="T79" fmla="*/ 64 h 339"/>
                  <a:gd name="T80" fmla="*/ 4087 w 4421"/>
                  <a:gd name="T81" fmla="*/ 50 h 339"/>
                  <a:gd name="T82" fmla="*/ 3915 w 4421"/>
                  <a:gd name="T83" fmla="*/ 43 h 339"/>
                  <a:gd name="T84" fmla="*/ 3899 w 4421"/>
                  <a:gd name="T85" fmla="*/ 36 h 339"/>
                  <a:gd name="T86" fmla="*/ 3809 w 4421"/>
                  <a:gd name="T87" fmla="*/ 21 h 339"/>
                  <a:gd name="T88" fmla="*/ 3679 w 4421"/>
                  <a:gd name="T89" fmla="*/ 7 h 339"/>
                  <a:gd name="T90" fmla="*/ 3434 w 4421"/>
                  <a:gd name="T91" fmla="*/ 0 h 339"/>
                  <a:gd name="T92" fmla="*/ 3222 w 4421"/>
                  <a:gd name="T93" fmla="*/ 7 h 339"/>
                  <a:gd name="T94" fmla="*/ 3051 w 4421"/>
                  <a:gd name="T95" fmla="*/ 21 h 339"/>
                  <a:gd name="T96" fmla="*/ 2977 w 4421"/>
                  <a:gd name="T97" fmla="*/ 14 h 339"/>
                  <a:gd name="T98" fmla="*/ 2806 w 4421"/>
                  <a:gd name="T99" fmla="*/ 0 h 339"/>
                  <a:gd name="T100" fmla="*/ 2578 w 4421"/>
                  <a:gd name="T101" fmla="*/ 0 h 339"/>
                  <a:gd name="T102" fmla="*/ 2374 w 4421"/>
                  <a:gd name="T103" fmla="*/ 14 h 339"/>
                  <a:gd name="T104" fmla="*/ 2300 w 4421"/>
                  <a:gd name="T105" fmla="*/ 29 h 339"/>
                  <a:gd name="T106" fmla="*/ 2121 w 4421"/>
                  <a:gd name="T107" fmla="*/ 14 h 339"/>
                  <a:gd name="T108" fmla="*/ 1770 w 4421"/>
                  <a:gd name="T109" fmla="*/ 7 h 339"/>
                  <a:gd name="T110" fmla="*/ 1517 w 4421"/>
                  <a:gd name="T111" fmla="*/ 29 h 339"/>
                  <a:gd name="T112" fmla="*/ 1436 w 4421"/>
                  <a:gd name="T113" fmla="*/ 43 h 339"/>
                  <a:gd name="T114" fmla="*/ 1265 w 4421"/>
                  <a:gd name="T115" fmla="*/ 36 h 339"/>
                  <a:gd name="T116" fmla="*/ 947 w 4421"/>
                  <a:gd name="T117" fmla="*/ 29 h 339"/>
                  <a:gd name="T118" fmla="*/ 694 w 4421"/>
                  <a:gd name="T119" fmla="*/ 43 h 339"/>
                  <a:gd name="T120" fmla="*/ 514 w 4421"/>
                  <a:gd name="T121" fmla="*/ 64 h 339"/>
                  <a:gd name="T122" fmla="*/ 408 w 4421"/>
                  <a:gd name="T123" fmla="*/ 92 h 339"/>
                  <a:gd name="T124" fmla="*/ 392 w 4421"/>
                  <a:gd name="T125" fmla="*/ 106 h 3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1" h="339">
                    <a:moveTo>
                      <a:pt x="400" y="113"/>
                    </a:moveTo>
                    <a:lnTo>
                      <a:pt x="245" y="120"/>
                    </a:lnTo>
                    <a:lnTo>
                      <a:pt x="172" y="120"/>
                    </a:lnTo>
                    <a:lnTo>
                      <a:pt x="115" y="127"/>
                    </a:lnTo>
                    <a:lnTo>
                      <a:pt x="66" y="134"/>
                    </a:lnTo>
                    <a:lnTo>
                      <a:pt x="33" y="141"/>
                    </a:lnTo>
                    <a:lnTo>
                      <a:pt x="9" y="149"/>
                    </a:lnTo>
                    <a:lnTo>
                      <a:pt x="0" y="156"/>
                    </a:lnTo>
                    <a:lnTo>
                      <a:pt x="17" y="170"/>
                    </a:lnTo>
                    <a:lnTo>
                      <a:pt x="58" y="184"/>
                    </a:lnTo>
                    <a:lnTo>
                      <a:pt x="131" y="191"/>
                    </a:lnTo>
                    <a:lnTo>
                      <a:pt x="221" y="198"/>
                    </a:lnTo>
                    <a:lnTo>
                      <a:pt x="164" y="205"/>
                    </a:lnTo>
                    <a:lnTo>
                      <a:pt x="131" y="212"/>
                    </a:lnTo>
                    <a:lnTo>
                      <a:pt x="107" y="226"/>
                    </a:lnTo>
                    <a:lnTo>
                      <a:pt x="98" y="233"/>
                    </a:lnTo>
                    <a:lnTo>
                      <a:pt x="107" y="240"/>
                    </a:lnTo>
                    <a:lnTo>
                      <a:pt x="131" y="247"/>
                    </a:lnTo>
                    <a:lnTo>
                      <a:pt x="172" y="254"/>
                    </a:lnTo>
                    <a:lnTo>
                      <a:pt x="229" y="261"/>
                    </a:lnTo>
                    <a:lnTo>
                      <a:pt x="294" y="269"/>
                    </a:lnTo>
                    <a:lnTo>
                      <a:pt x="368" y="276"/>
                    </a:lnTo>
                    <a:lnTo>
                      <a:pt x="457" y="276"/>
                    </a:lnTo>
                    <a:lnTo>
                      <a:pt x="547" y="276"/>
                    </a:lnTo>
                    <a:lnTo>
                      <a:pt x="596" y="276"/>
                    </a:lnTo>
                    <a:lnTo>
                      <a:pt x="653" y="283"/>
                    </a:lnTo>
                    <a:lnTo>
                      <a:pt x="718" y="297"/>
                    </a:lnTo>
                    <a:lnTo>
                      <a:pt x="800" y="304"/>
                    </a:lnTo>
                    <a:lnTo>
                      <a:pt x="881" y="311"/>
                    </a:lnTo>
                    <a:lnTo>
                      <a:pt x="1077" y="318"/>
                    </a:lnTo>
                    <a:lnTo>
                      <a:pt x="1281" y="318"/>
                    </a:lnTo>
                    <a:lnTo>
                      <a:pt x="1493" y="311"/>
                    </a:lnTo>
                    <a:lnTo>
                      <a:pt x="1591" y="311"/>
                    </a:lnTo>
                    <a:lnTo>
                      <a:pt x="1689" y="304"/>
                    </a:lnTo>
                    <a:lnTo>
                      <a:pt x="1738" y="311"/>
                    </a:lnTo>
                    <a:lnTo>
                      <a:pt x="1795" y="318"/>
                    </a:lnTo>
                    <a:lnTo>
                      <a:pt x="1933" y="332"/>
                    </a:lnTo>
                    <a:lnTo>
                      <a:pt x="2088" y="339"/>
                    </a:lnTo>
                    <a:lnTo>
                      <a:pt x="2260" y="339"/>
                    </a:lnTo>
                    <a:lnTo>
                      <a:pt x="2480" y="339"/>
                    </a:lnTo>
                    <a:lnTo>
                      <a:pt x="2578" y="332"/>
                    </a:lnTo>
                    <a:lnTo>
                      <a:pt x="2667" y="325"/>
                    </a:lnTo>
                    <a:lnTo>
                      <a:pt x="2749" y="318"/>
                    </a:lnTo>
                    <a:lnTo>
                      <a:pt x="2822" y="311"/>
                    </a:lnTo>
                    <a:lnTo>
                      <a:pt x="2879" y="297"/>
                    </a:lnTo>
                    <a:lnTo>
                      <a:pt x="2920" y="290"/>
                    </a:lnTo>
                    <a:lnTo>
                      <a:pt x="3075" y="297"/>
                    </a:lnTo>
                    <a:lnTo>
                      <a:pt x="3238" y="297"/>
                    </a:lnTo>
                    <a:lnTo>
                      <a:pt x="3361" y="297"/>
                    </a:lnTo>
                    <a:lnTo>
                      <a:pt x="3467" y="290"/>
                    </a:lnTo>
                    <a:lnTo>
                      <a:pt x="3565" y="290"/>
                    </a:lnTo>
                    <a:lnTo>
                      <a:pt x="3654" y="276"/>
                    </a:lnTo>
                    <a:lnTo>
                      <a:pt x="3728" y="269"/>
                    </a:lnTo>
                    <a:lnTo>
                      <a:pt x="3777" y="261"/>
                    </a:lnTo>
                    <a:lnTo>
                      <a:pt x="3817" y="247"/>
                    </a:lnTo>
                    <a:lnTo>
                      <a:pt x="3826" y="233"/>
                    </a:lnTo>
                    <a:lnTo>
                      <a:pt x="3948" y="233"/>
                    </a:lnTo>
                    <a:lnTo>
                      <a:pt x="4062" y="226"/>
                    </a:lnTo>
                    <a:lnTo>
                      <a:pt x="4168" y="219"/>
                    </a:lnTo>
                    <a:lnTo>
                      <a:pt x="4250" y="212"/>
                    </a:lnTo>
                    <a:lnTo>
                      <a:pt x="4323" y="198"/>
                    </a:lnTo>
                    <a:lnTo>
                      <a:pt x="4380" y="191"/>
                    </a:lnTo>
                    <a:lnTo>
                      <a:pt x="4413" y="177"/>
                    </a:lnTo>
                    <a:lnTo>
                      <a:pt x="4421" y="163"/>
                    </a:lnTo>
                    <a:lnTo>
                      <a:pt x="4413" y="156"/>
                    </a:lnTo>
                    <a:lnTo>
                      <a:pt x="4388" y="141"/>
                    </a:lnTo>
                    <a:lnTo>
                      <a:pt x="4339" y="134"/>
                    </a:lnTo>
                    <a:lnTo>
                      <a:pt x="4282" y="120"/>
                    </a:lnTo>
                    <a:lnTo>
                      <a:pt x="4274" y="120"/>
                    </a:lnTo>
                    <a:lnTo>
                      <a:pt x="4315" y="113"/>
                    </a:lnTo>
                    <a:lnTo>
                      <a:pt x="4323" y="99"/>
                    </a:lnTo>
                    <a:lnTo>
                      <a:pt x="4315" y="92"/>
                    </a:lnTo>
                    <a:lnTo>
                      <a:pt x="4290" y="78"/>
                    </a:lnTo>
                    <a:lnTo>
                      <a:pt x="4258" y="71"/>
                    </a:lnTo>
                    <a:lnTo>
                      <a:pt x="4209" y="64"/>
                    </a:lnTo>
                    <a:lnTo>
                      <a:pt x="4152" y="57"/>
                    </a:lnTo>
                    <a:lnTo>
                      <a:pt x="4087" y="50"/>
                    </a:lnTo>
                    <a:lnTo>
                      <a:pt x="4005" y="43"/>
                    </a:lnTo>
                    <a:lnTo>
                      <a:pt x="3915" y="43"/>
                    </a:lnTo>
                    <a:lnTo>
                      <a:pt x="3923" y="43"/>
                    </a:lnTo>
                    <a:lnTo>
                      <a:pt x="3899" y="36"/>
                    </a:lnTo>
                    <a:lnTo>
                      <a:pt x="3858" y="29"/>
                    </a:lnTo>
                    <a:lnTo>
                      <a:pt x="3809" y="21"/>
                    </a:lnTo>
                    <a:lnTo>
                      <a:pt x="3752" y="14"/>
                    </a:lnTo>
                    <a:lnTo>
                      <a:pt x="3679" y="7"/>
                    </a:lnTo>
                    <a:lnTo>
                      <a:pt x="3605" y="7"/>
                    </a:lnTo>
                    <a:lnTo>
                      <a:pt x="3434" y="0"/>
                    </a:lnTo>
                    <a:lnTo>
                      <a:pt x="3328" y="0"/>
                    </a:lnTo>
                    <a:lnTo>
                      <a:pt x="3222" y="7"/>
                    </a:lnTo>
                    <a:lnTo>
                      <a:pt x="3132" y="14"/>
                    </a:lnTo>
                    <a:lnTo>
                      <a:pt x="3051" y="21"/>
                    </a:lnTo>
                    <a:lnTo>
                      <a:pt x="2977" y="14"/>
                    </a:lnTo>
                    <a:lnTo>
                      <a:pt x="2896" y="7"/>
                    </a:lnTo>
                    <a:lnTo>
                      <a:pt x="2806" y="0"/>
                    </a:lnTo>
                    <a:lnTo>
                      <a:pt x="2700" y="0"/>
                    </a:lnTo>
                    <a:lnTo>
                      <a:pt x="2578" y="0"/>
                    </a:lnTo>
                    <a:lnTo>
                      <a:pt x="2464" y="7"/>
                    </a:lnTo>
                    <a:lnTo>
                      <a:pt x="2374" y="14"/>
                    </a:lnTo>
                    <a:lnTo>
                      <a:pt x="2300" y="29"/>
                    </a:lnTo>
                    <a:lnTo>
                      <a:pt x="2219" y="21"/>
                    </a:lnTo>
                    <a:lnTo>
                      <a:pt x="2121" y="14"/>
                    </a:lnTo>
                    <a:lnTo>
                      <a:pt x="1917" y="7"/>
                    </a:lnTo>
                    <a:lnTo>
                      <a:pt x="1770" y="7"/>
                    </a:lnTo>
                    <a:lnTo>
                      <a:pt x="1632" y="14"/>
                    </a:lnTo>
                    <a:lnTo>
                      <a:pt x="1517" y="29"/>
                    </a:lnTo>
                    <a:lnTo>
                      <a:pt x="1477" y="36"/>
                    </a:lnTo>
                    <a:lnTo>
                      <a:pt x="1436" y="43"/>
                    </a:lnTo>
                    <a:lnTo>
                      <a:pt x="1265" y="36"/>
                    </a:lnTo>
                    <a:lnTo>
                      <a:pt x="1085" y="29"/>
                    </a:lnTo>
                    <a:lnTo>
                      <a:pt x="947" y="29"/>
                    </a:lnTo>
                    <a:lnTo>
                      <a:pt x="816" y="36"/>
                    </a:lnTo>
                    <a:lnTo>
                      <a:pt x="694" y="43"/>
                    </a:lnTo>
                    <a:lnTo>
                      <a:pt x="596" y="50"/>
                    </a:lnTo>
                    <a:lnTo>
                      <a:pt x="514" y="64"/>
                    </a:lnTo>
                    <a:lnTo>
                      <a:pt x="449" y="78"/>
                    </a:lnTo>
                    <a:lnTo>
                      <a:pt x="408" y="92"/>
                    </a:lnTo>
                    <a:lnTo>
                      <a:pt x="392" y="106"/>
                    </a:lnTo>
                    <a:lnTo>
                      <a:pt x="400" y="113"/>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57" name="Freeform 24">
                <a:extLst>
                  <a:ext uri="{FF2B5EF4-FFF2-40B4-BE49-F238E27FC236}">
                    <a16:creationId xmlns:a16="http://schemas.microsoft.com/office/drawing/2014/main" id="{9D3BC6B0-3D02-4DA5-9E79-AE7CEDEB5DCD}"/>
                  </a:ext>
                </a:extLst>
              </p:cNvPr>
              <p:cNvSpPr>
                <a:spLocks/>
              </p:cNvSpPr>
              <p:nvPr/>
            </p:nvSpPr>
            <p:spPr bwMode="auto">
              <a:xfrm>
                <a:off x="1099" y="3476"/>
                <a:ext cx="261" cy="7"/>
              </a:xfrm>
              <a:custGeom>
                <a:avLst/>
                <a:gdLst>
                  <a:gd name="T0" fmla="*/ 0 w 261"/>
                  <a:gd name="T1" fmla="*/ 0 h 7"/>
                  <a:gd name="T2" fmla="*/ 106 w 261"/>
                  <a:gd name="T3" fmla="*/ 7 h 7"/>
                  <a:gd name="T4" fmla="*/ 220 w 261"/>
                  <a:gd name="T5" fmla="*/ 7 h 7"/>
                  <a:gd name="T6" fmla="*/ 244 w 261"/>
                  <a:gd name="T7" fmla="*/ 7 h 7"/>
                  <a:gd name="T8" fmla="*/ 261 w 261"/>
                  <a:gd name="T9" fmla="*/ 7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1" h="7">
                    <a:moveTo>
                      <a:pt x="0" y="0"/>
                    </a:moveTo>
                    <a:lnTo>
                      <a:pt x="106" y="7"/>
                    </a:lnTo>
                    <a:lnTo>
                      <a:pt x="220" y="7"/>
                    </a:lnTo>
                    <a:lnTo>
                      <a:pt x="244" y="7"/>
                    </a:lnTo>
                    <a:lnTo>
                      <a:pt x="261"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58" name="Freeform 25">
                <a:extLst>
                  <a:ext uri="{FF2B5EF4-FFF2-40B4-BE49-F238E27FC236}">
                    <a16:creationId xmlns:a16="http://schemas.microsoft.com/office/drawing/2014/main" id="{8B309FB6-0458-49E3-AC72-FE7FAB298F42}"/>
                  </a:ext>
                </a:extLst>
              </p:cNvPr>
              <p:cNvSpPr>
                <a:spLocks/>
              </p:cNvSpPr>
              <p:nvPr/>
            </p:nvSpPr>
            <p:spPr bwMode="auto">
              <a:xfrm>
                <a:off x="1474" y="3554"/>
                <a:ext cx="114" cy="1"/>
              </a:xfrm>
              <a:custGeom>
                <a:avLst/>
                <a:gdLst>
                  <a:gd name="T0" fmla="*/ 0 w 114"/>
                  <a:gd name="T1" fmla="*/ 0 h 1"/>
                  <a:gd name="T2" fmla="*/ 57 w 114"/>
                  <a:gd name="T3" fmla="*/ 0 h 1"/>
                  <a:gd name="T4" fmla="*/ 114 w 114"/>
                  <a:gd name="T5" fmla="*/ 0 h 1"/>
                  <a:gd name="T6" fmla="*/ 0 60000 65536"/>
                  <a:gd name="T7" fmla="*/ 0 60000 65536"/>
                  <a:gd name="T8" fmla="*/ 0 60000 65536"/>
                </a:gdLst>
                <a:ahLst/>
                <a:cxnLst>
                  <a:cxn ang="T6">
                    <a:pos x="T0" y="T1"/>
                  </a:cxn>
                  <a:cxn ang="T7">
                    <a:pos x="T2" y="T3"/>
                  </a:cxn>
                  <a:cxn ang="T8">
                    <a:pos x="T4" y="T5"/>
                  </a:cxn>
                </a:cxnLst>
                <a:rect l="0" t="0" r="r" b="b"/>
                <a:pathLst>
                  <a:path w="114" h="1">
                    <a:moveTo>
                      <a:pt x="0" y="0"/>
                    </a:moveTo>
                    <a:lnTo>
                      <a:pt x="57" y="0"/>
                    </a:lnTo>
                    <a:lnTo>
                      <a:pt x="11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59" name="Freeform 26">
                <a:extLst>
                  <a:ext uri="{FF2B5EF4-FFF2-40B4-BE49-F238E27FC236}">
                    <a16:creationId xmlns:a16="http://schemas.microsoft.com/office/drawing/2014/main" id="{71526013-D535-4CEC-BDB9-4B225DA1329F}"/>
                  </a:ext>
                </a:extLst>
              </p:cNvPr>
              <p:cNvSpPr>
                <a:spLocks/>
              </p:cNvSpPr>
              <p:nvPr/>
            </p:nvSpPr>
            <p:spPr bwMode="auto">
              <a:xfrm>
                <a:off x="2493" y="3568"/>
                <a:ext cx="74" cy="14"/>
              </a:xfrm>
              <a:custGeom>
                <a:avLst/>
                <a:gdLst>
                  <a:gd name="T0" fmla="*/ 0 w 74"/>
                  <a:gd name="T1" fmla="*/ 0 h 14"/>
                  <a:gd name="T2" fmla="*/ 33 w 74"/>
                  <a:gd name="T3" fmla="*/ 7 h 14"/>
                  <a:gd name="T4" fmla="*/ 74 w 74"/>
                  <a:gd name="T5" fmla="*/ 14 h 14"/>
                  <a:gd name="T6" fmla="*/ 0 60000 65536"/>
                  <a:gd name="T7" fmla="*/ 0 60000 65536"/>
                  <a:gd name="T8" fmla="*/ 0 60000 65536"/>
                </a:gdLst>
                <a:ahLst/>
                <a:cxnLst>
                  <a:cxn ang="T6">
                    <a:pos x="T0" y="T1"/>
                  </a:cxn>
                  <a:cxn ang="T7">
                    <a:pos x="T2" y="T3"/>
                  </a:cxn>
                  <a:cxn ang="T8">
                    <a:pos x="T4" y="T5"/>
                  </a:cxn>
                </a:cxnLst>
                <a:rect l="0" t="0" r="r" b="b"/>
                <a:pathLst>
                  <a:path w="74" h="14">
                    <a:moveTo>
                      <a:pt x="0" y="0"/>
                    </a:moveTo>
                    <a:lnTo>
                      <a:pt x="33" y="7"/>
                    </a:lnTo>
                    <a:lnTo>
                      <a:pt x="74" y="1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0" name="Freeform 27">
                <a:extLst>
                  <a:ext uri="{FF2B5EF4-FFF2-40B4-BE49-F238E27FC236}">
                    <a16:creationId xmlns:a16="http://schemas.microsoft.com/office/drawing/2014/main" id="{4C5D3FD3-C295-4536-A928-A9EA2AC053C0}"/>
                  </a:ext>
                </a:extLst>
              </p:cNvPr>
              <p:cNvSpPr>
                <a:spLocks/>
              </p:cNvSpPr>
              <p:nvPr/>
            </p:nvSpPr>
            <p:spPr bwMode="auto">
              <a:xfrm>
                <a:off x="3798" y="3547"/>
                <a:ext cx="25" cy="21"/>
              </a:xfrm>
              <a:custGeom>
                <a:avLst/>
                <a:gdLst>
                  <a:gd name="T0" fmla="*/ 0 w 25"/>
                  <a:gd name="T1" fmla="*/ 21 h 21"/>
                  <a:gd name="T2" fmla="*/ 17 w 25"/>
                  <a:gd name="T3" fmla="*/ 14 h 21"/>
                  <a:gd name="T4" fmla="*/ 25 w 25"/>
                  <a:gd name="T5" fmla="*/ 0 h 21"/>
                  <a:gd name="T6" fmla="*/ 0 60000 65536"/>
                  <a:gd name="T7" fmla="*/ 0 60000 65536"/>
                  <a:gd name="T8" fmla="*/ 0 60000 65536"/>
                </a:gdLst>
                <a:ahLst/>
                <a:cxnLst>
                  <a:cxn ang="T6">
                    <a:pos x="T0" y="T1"/>
                  </a:cxn>
                  <a:cxn ang="T7">
                    <a:pos x="T2" y="T3"/>
                  </a:cxn>
                  <a:cxn ang="T8">
                    <a:pos x="T4" y="T5"/>
                  </a:cxn>
                </a:cxnLst>
                <a:rect l="0" t="0" r="r" b="b"/>
                <a:pathLst>
                  <a:path w="25" h="21">
                    <a:moveTo>
                      <a:pt x="0" y="21"/>
                    </a:moveTo>
                    <a:lnTo>
                      <a:pt x="17" y="14"/>
                    </a:lnTo>
                    <a:lnTo>
                      <a:pt x="25"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1" name="Freeform 28">
                <a:extLst>
                  <a:ext uri="{FF2B5EF4-FFF2-40B4-BE49-F238E27FC236}">
                    <a16:creationId xmlns:a16="http://schemas.microsoft.com/office/drawing/2014/main" id="{1CA2C09B-220D-484B-9703-132628E18774}"/>
                  </a:ext>
                </a:extLst>
              </p:cNvPr>
              <p:cNvSpPr>
                <a:spLocks/>
              </p:cNvSpPr>
              <p:nvPr/>
            </p:nvSpPr>
            <p:spPr bwMode="auto">
              <a:xfrm>
                <a:off x="4369" y="3455"/>
                <a:ext cx="335" cy="56"/>
              </a:xfrm>
              <a:custGeom>
                <a:avLst/>
                <a:gdLst>
                  <a:gd name="T0" fmla="*/ 335 w 335"/>
                  <a:gd name="T1" fmla="*/ 56 h 56"/>
                  <a:gd name="T2" fmla="*/ 335 w 335"/>
                  <a:gd name="T3" fmla="*/ 56 h 56"/>
                  <a:gd name="T4" fmla="*/ 326 w 335"/>
                  <a:gd name="T5" fmla="*/ 49 h 56"/>
                  <a:gd name="T6" fmla="*/ 310 w 335"/>
                  <a:gd name="T7" fmla="*/ 42 h 56"/>
                  <a:gd name="T8" fmla="*/ 286 w 335"/>
                  <a:gd name="T9" fmla="*/ 35 h 56"/>
                  <a:gd name="T10" fmla="*/ 245 w 335"/>
                  <a:gd name="T11" fmla="*/ 28 h 56"/>
                  <a:gd name="T12" fmla="*/ 196 w 335"/>
                  <a:gd name="T13" fmla="*/ 21 h 56"/>
                  <a:gd name="T14" fmla="*/ 139 w 335"/>
                  <a:gd name="T15" fmla="*/ 14 h 56"/>
                  <a:gd name="T16" fmla="*/ 74 w 335"/>
                  <a:gd name="T17" fmla="*/ 7 h 56"/>
                  <a:gd name="T18" fmla="*/ 0 w 335"/>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5" h="56">
                    <a:moveTo>
                      <a:pt x="335" y="56"/>
                    </a:moveTo>
                    <a:lnTo>
                      <a:pt x="335" y="56"/>
                    </a:lnTo>
                    <a:lnTo>
                      <a:pt x="326" y="49"/>
                    </a:lnTo>
                    <a:lnTo>
                      <a:pt x="310" y="42"/>
                    </a:lnTo>
                    <a:lnTo>
                      <a:pt x="286" y="35"/>
                    </a:lnTo>
                    <a:lnTo>
                      <a:pt x="245" y="28"/>
                    </a:lnTo>
                    <a:lnTo>
                      <a:pt x="196" y="21"/>
                    </a:lnTo>
                    <a:lnTo>
                      <a:pt x="139" y="14"/>
                    </a:lnTo>
                    <a:lnTo>
                      <a:pt x="74" y="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2" name="Freeform 29">
                <a:extLst>
                  <a:ext uri="{FF2B5EF4-FFF2-40B4-BE49-F238E27FC236}">
                    <a16:creationId xmlns:a16="http://schemas.microsoft.com/office/drawing/2014/main" id="{71C17126-748B-4C8E-A7C3-22C10DCA15FC}"/>
                  </a:ext>
                </a:extLst>
              </p:cNvPr>
              <p:cNvSpPr>
                <a:spLocks/>
              </p:cNvSpPr>
              <p:nvPr/>
            </p:nvSpPr>
            <p:spPr bwMode="auto">
              <a:xfrm>
                <a:off x="5005" y="3398"/>
                <a:ext cx="147" cy="21"/>
              </a:xfrm>
              <a:custGeom>
                <a:avLst/>
                <a:gdLst>
                  <a:gd name="T0" fmla="*/ 0 w 147"/>
                  <a:gd name="T1" fmla="*/ 21 h 21"/>
                  <a:gd name="T2" fmla="*/ 90 w 147"/>
                  <a:gd name="T3" fmla="*/ 14 h 21"/>
                  <a:gd name="T4" fmla="*/ 147 w 147"/>
                  <a:gd name="T5" fmla="*/ 0 h 21"/>
                  <a:gd name="T6" fmla="*/ 0 60000 65536"/>
                  <a:gd name="T7" fmla="*/ 0 60000 65536"/>
                  <a:gd name="T8" fmla="*/ 0 60000 65536"/>
                </a:gdLst>
                <a:ahLst/>
                <a:cxnLst>
                  <a:cxn ang="T6">
                    <a:pos x="T0" y="T1"/>
                  </a:cxn>
                  <a:cxn ang="T7">
                    <a:pos x="T2" y="T3"/>
                  </a:cxn>
                  <a:cxn ang="T8">
                    <a:pos x="T4" y="T5"/>
                  </a:cxn>
                </a:cxnLst>
                <a:rect l="0" t="0" r="r" b="b"/>
                <a:pathLst>
                  <a:path w="147" h="21">
                    <a:moveTo>
                      <a:pt x="0" y="21"/>
                    </a:moveTo>
                    <a:lnTo>
                      <a:pt x="90" y="14"/>
                    </a:lnTo>
                    <a:lnTo>
                      <a:pt x="14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3" name="Freeform 30">
                <a:extLst>
                  <a:ext uri="{FF2B5EF4-FFF2-40B4-BE49-F238E27FC236}">
                    <a16:creationId xmlns:a16="http://schemas.microsoft.com/office/drawing/2014/main" id="{55F6F0C4-AA02-48A5-A810-4CF41FE1E209}"/>
                  </a:ext>
                </a:extLst>
              </p:cNvPr>
              <p:cNvSpPr>
                <a:spLocks/>
              </p:cNvSpPr>
              <p:nvPr/>
            </p:nvSpPr>
            <p:spPr bwMode="auto">
              <a:xfrm>
                <a:off x="4801" y="3321"/>
                <a:ext cx="9" cy="7"/>
              </a:xfrm>
              <a:custGeom>
                <a:avLst/>
                <a:gdLst>
                  <a:gd name="T0" fmla="*/ 9 w 9"/>
                  <a:gd name="T1" fmla="*/ 7 h 7"/>
                  <a:gd name="T2" fmla="*/ 9 w 9"/>
                  <a:gd name="T3" fmla="*/ 7 h 7"/>
                  <a:gd name="T4" fmla="*/ 9 w 9"/>
                  <a:gd name="T5" fmla="*/ 7 h 7"/>
                  <a:gd name="T6" fmla="*/ 0 w 9"/>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7">
                    <a:moveTo>
                      <a:pt x="9" y="7"/>
                    </a:moveTo>
                    <a:lnTo>
                      <a:pt x="9" y="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4" name="Freeform 31">
                <a:extLst>
                  <a:ext uri="{FF2B5EF4-FFF2-40B4-BE49-F238E27FC236}">
                    <a16:creationId xmlns:a16="http://schemas.microsoft.com/office/drawing/2014/main" id="{E97053A6-1674-4D42-A5A6-B003F1CC2379}"/>
                  </a:ext>
                </a:extLst>
              </p:cNvPr>
              <p:cNvSpPr>
                <a:spLocks/>
              </p:cNvSpPr>
              <p:nvPr/>
            </p:nvSpPr>
            <p:spPr bwMode="auto">
              <a:xfrm>
                <a:off x="3855" y="3299"/>
                <a:ext cx="74" cy="8"/>
              </a:xfrm>
              <a:custGeom>
                <a:avLst/>
                <a:gdLst>
                  <a:gd name="T0" fmla="*/ 74 w 74"/>
                  <a:gd name="T1" fmla="*/ 0 h 8"/>
                  <a:gd name="T2" fmla="*/ 33 w 74"/>
                  <a:gd name="T3" fmla="*/ 8 h 8"/>
                  <a:gd name="T4" fmla="*/ 0 w 74"/>
                  <a:gd name="T5" fmla="*/ 8 h 8"/>
                  <a:gd name="T6" fmla="*/ 0 60000 65536"/>
                  <a:gd name="T7" fmla="*/ 0 60000 65536"/>
                  <a:gd name="T8" fmla="*/ 0 60000 65536"/>
                </a:gdLst>
                <a:ahLst/>
                <a:cxnLst>
                  <a:cxn ang="T6">
                    <a:pos x="T0" y="T1"/>
                  </a:cxn>
                  <a:cxn ang="T7">
                    <a:pos x="T2" y="T3"/>
                  </a:cxn>
                  <a:cxn ang="T8">
                    <a:pos x="T4" y="T5"/>
                  </a:cxn>
                </a:cxnLst>
                <a:rect l="0" t="0" r="r" b="b"/>
                <a:pathLst>
                  <a:path w="74" h="8">
                    <a:moveTo>
                      <a:pt x="74" y="0"/>
                    </a:moveTo>
                    <a:lnTo>
                      <a:pt x="33" y="8"/>
                    </a:lnTo>
                    <a:lnTo>
                      <a:pt x="0" y="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5" name="Freeform 32">
                <a:extLst>
                  <a:ext uri="{FF2B5EF4-FFF2-40B4-BE49-F238E27FC236}">
                    <a16:creationId xmlns:a16="http://schemas.microsoft.com/office/drawing/2014/main" id="{6E653923-AAED-4CA6-927F-546E9CD159E2}"/>
                  </a:ext>
                </a:extLst>
              </p:cNvPr>
              <p:cNvSpPr>
                <a:spLocks/>
              </p:cNvSpPr>
              <p:nvPr/>
            </p:nvSpPr>
            <p:spPr bwMode="auto">
              <a:xfrm>
                <a:off x="3138" y="3307"/>
                <a:ext cx="40" cy="7"/>
              </a:xfrm>
              <a:custGeom>
                <a:avLst/>
                <a:gdLst>
                  <a:gd name="T0" fmla="*/ 40 w 40"/>
                  <a:gd name="T1" fmla="*/ 0 h 7"/>
                  <a:gd name="T2" fmla="*/ 16 w 40"/>
                  <a:gd name="T3" fmla="*/ 7 h 7"/>
                  <a:gd name="T4" fmla="*/ 0 w 40"/>
                  <a:gd name="T5" fmla="*/ 7 h 7"/>
                  <a:gd name="T6" fmla="*/ 0 60000 65536"/>
                  <a:gd name="T7" fmla="*/ 0 60000 65536"/>
                  <a:gd name="T8" fmla="*/ 0 60000 65536"/>
                </a:gdLst>
                <a:ahLst/>
                <a:cxnLst>
                  <a:cxn ang="T6">
                    <a:pos x="T0" y="T1"/>
                  </a:cxn>
                  <a:cxn ang="T7">
                    <a:pos x="T2" y="T3"/>
                  </a:cxn>
                  <a:cxn ang="T8">
                    <a:pos x="T4" y="T5"/>
                  </a:cxn>
                </a:cxnLst>
                <a:rect l="0" t="0" r="r" b="b"/>
                <a:pathLst>
                  <a:path w="40" h="7">
                    <a:moveTo>
                      <a:pt x="40" y="0"/>
                    </a:moveTo>
                    <a:lnTo>
                      <a:pt x="16" y="7"/>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6" name="Freeform 33">
                <a:extLst>
                  <a:ext uri="{FF2B5EF4-FFF2-40B4-BE49-F238E27FC236}">
                    <a16:creationId xmlns:a16="http://schemas.microsoft.com/office/drawing/2014/main" id="{77FC5557-89B5-4000-B12D-24D338E59AD2}"/>
                  </a:ext>
                </a:extLst>
              </p:cNvPr>
              <p:cNvSpPr>
                <a:spLocks/>
              </p:cNvSpPr>
              <p:nvPr/>
            </p:nvSpPr>
            <p:spPr bwMode="auto">
              <a:xfrm>
                <a:off x="2314" y="3321"/>
                <a:ext cx="130" cy="7"/>
              </a:xfrm>
              <a:custGeom>
                <a:avLst/>
                <a:gdLst>
                  <a:gd name="T0" fmla="*/ 130 w 130"/>
                  <a:gd name="T1" fmla="*/ 7 h 7"/>
                  <a:gd name="T2" fmla="*/ 65 w 130"/>
                  <a:gd name="T3" fmla="*/ 7 h 7"/>
                  <a:gd name="T4" fmla="*/ 0 w 130"/>
                  <a:gd name="T5" fmla="*/ 0 h 7"/>
                  <a:gd name="T6" fmla="*/ 0 60000 65536"/>
                  <a:gd name="T7" fmla="*/ 0 60000 65536"/>
                  <a:gd name="T8" fmla="*/ 0 60000 65536"/>
                </a:gdLst>
                <a:ahLst/>
                <a:cxnLst>
                  <a:cxn ang="T6">
                    <a:pos x="T0" y="T1"/>
                  </a:cxn>
                  <a:cxn ang="T7">
                    <a:pos x="T2" y="T3"/>
                  </a:cxn>
                  <a:cxn ang="T8">
                    <a:pos x="T4" y="T5"/>
                  </a:cxn>
                </a:cxnLst>
                <a:rect l="0" t="0" r="r" b="b"/>
                <a:pathLst>
                  <a:path w="130" h="7">
                    <a:moveTo>
                      <a:pt x="130" y="7"/>
                    </a:moveTo>
                    <a:lnTo>
                      <a:pt x="65" y="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7" name="Freeform 34">
                <a:extLst>
                  <a:ext uri="{FF2B5EF4-FFF2-40B4-BE49-F238E27FC236}">
                    <a16:creationId xmlns:a16="http://schemas.microsoft.com/office/drawing/2014/main" id="{4E02F524-4F21-4361-9EBA-FC3498D7AB9B}"/>
                  </a:ext>
                </a:extLst>
              </p:cNvPr>
              <p:cNvSpPr>
                <a:spLocks/>
              </p:cNvSpPr>
              <p:nvPr/>
            </p:nvSpPr>
            <p:spPr bwMode="auto">
              <a:xfrm>
                <a:off x="1278" y="3391"/>
                <a:ext cx="25" cy="7"/>
              </a:xfrm>
              <a:custGeom>
                <a:avLst/>
                <a:gdLst>
                  <a:gd name="T0" fmla="*/ 0 w 25"/>
                  <a:gd name="T1" fmla="*/ 0 h 7"/>
                  <a:gd name="T2" fmla="*/ 8 w 25"/>
                  <a:gd name="T3" fmla="*/ 7 h 7"/>
                  <a:gd name="T4" fmla="*/ 25 w 25"/>
                  <a:gd name="T5" fmla="*/ 7 h 7"/>
                  <a:gd name="T6" fmla="*/ 0 60000 65536"/>
                  <a:gd name="T7" fmla="*/ 0 60000 65536"/>
                  <a:gd name="T8" fmla="*/ 0 60000 65536"/>
                </a:gdLst>
                <a:ahLst/>
                <a:cxnLst>
                  <a:cxn ang="T6">
                    <a:pos x="T0" y="T1"/>
                  </a:cxn>
                  <a:cxn ang="T7">
                    <a:pos x="T2" y="T3"/>
                  </a:cxn>
                  <a:cxn ang="T8">
                    <a:pos x="T4" y="T5"/>
                  </a:cxn>
                </a:cxnLst>
                <a:rect l="0" t="0" r="r" b="b"/>
                <a:pathLst>
                  <a:path w="25" h="7">
                    <a:moveTo>
                      <a:pt x="0" y="0"/>
                    </a:moveTo>
                    <a:lnTo>
                      <a:pt x="8" y="7"/>
                    </a:lnTo>
                    <a:lnTo>
                      <a:pt x="25"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68" name="Oval 35">
                <a:extLst>
                  <a:ext uri="{FF2B5EF4-FFF2-40B4-BE49-F238E27FC236}">
                    <a16:creationId xmlns:a16="http://schemas.microsoft.com/office/drawing/2014/main" id="{2E772905-E04E-4123-B949-91D419E81415}"/>
                  </a:ext>
                </a:extLst>
              </p:cNvPr>
              <p:cNvSpPr>
                <a:spLocks noChangeArrowheads="1"/>
              </p:cNvSpPr>
              <p:nvPr/>
            </p:nvSpPr>
            <p:spPr bwMode="auto">
              <a:xfrm>
                <a:off x="3439" y="3257"/>
                <a:ext cx="743" cy="64"/>
              </a:xfrm>
              <a:prstGeom prst="ellipse">
                <a:avLst/>
              </a:prstGeom>
              <a:solidFill>
                <a:srgbClr val="FFFFFF"/>
              </a:solidFill>
              <a:ln w="12700">
                <a:solidFill>
                  <a:srgbClr val="000000"/>
                </a:solidFill>
                <a:round/>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69" name="Oval 36">
                <a:extLst>
                  <a:ext uri="{FF2B5EF4-FFF2-40B4-BE49-F238E27FC236}">
                    <a16:creationId xmlns:a16="http://schemas.microsoft.com/office/drawing/2014/main" id="{157A59F9-ABA1-4695-A968-26FE806FE110}"/>
                  </a:ext>
                </a:extLst>
              </p:cNvPr>
              <p:cNvSpPr>
                <a:spLocks noChangeArrowheads="1"/>
              </p:cNvSpPr>
              <p:nvPr/>
            </p:nvSpPr>
            <p:spPr bwMode="auto">
              <a:xfrm>
                <a:off x="3488" y="3285"/>
                <a:ext cx="506" cy="43"/>
              </a:xfrm>
              <a:prstGeom prst="ellipse">
                <a:avLst/>
              </a:prstGeom>
              <a:solidFill>
                <a:srgbClr val="FFFFFF"/>
              </a:solidFill>
              <a:ln w="12700">
                <a:solidFill>
                  <a:srgbClr val="000000"/>
                </a:solidFill>
                <a:round/>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70" name="Oval 37">
                <a:extLst>
                  <a:ext uri="{FF2B5EF4-FFF2-40B4-BE49-F238E27FC236}">
                    <a16:creationId xmlns:a16="http://schemas.microsoft.com/office/drawing/2014/main" id="{9A608DD6-7F54-4DD9-AA66-8BE7D9C47F9E}"/>
                  </a:ext>
                </a:extLst>
              </p:cNvPr>
              <p:cNvSpPr>
                <a:spLocks noChangeArrowheads="1"/>
              </p:cNvSpPr>
              <p:nvPr/>
            </p:nvSpPr>
            <p:spPr bwMode="auto">
              <a:xfrm>
                <a:off x="3627" y="3292"/>
                <a:ext cx="253" cy="22"/>
              </a:xfrm>
              <a:prstGeom prst="ellipse">
                <a:avLst/>
              </a:prstGeom>
              <a:solidFill>
                <a:srgbClr val="FFFFFF"/>
              </a:solidFill>
              <a:ln w="12700">
                <a:solidFill>
                  <a:srgbClr val="000000"/>
                </a:solidFill>
                <a:round/>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grpSp>
        <p:sp>
          <p:nvSpPr>
            <p:cNvPr id="35863" name="Rectangle 38">
              <a:extLst>
                <a:ext uri="{FF2B5EF4-FFF2-40B4-BE49-F238E27FC236}">
                  <a16:creationId xmlns:a16="http://schemas.microsoft.com/office/drawing/2014/main" id="{5E5F0E48-2C66-4863-9B41-DBD49F1757DB}"/>
                </a:ext>
              </a:extLst>
            </p:cNvPr>
            <p:cNvSpPr>
              <a:spLocks noChangeArrowheads="1"/>
            </p:cNvSpPr>
            <p:nvPr/>
          </p:nvSpPr>
          <p:spPr bwMode="auto">
            <a:xfrm>
              <a:off x="2061" y="3398"/>
              <a:ext cx="14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Internet: Supporting Netork</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64" name="Rectangle 39">
              <a:extLst>
                <a:ext uri="{FF2B5EF4-FFF2-40B4-BE49-F238E27FC236}">
                  <a16:creationId xmlns:a16="http://schemas.microsoft.com/office/drawing/2014/main" id="{D34F410B-E265-4A91-8418-28EA7207DF26}"/>
                </a:ext>
              </a:extLst>
            </p:cNvPr>
            <p:cNvSpPr>
              <a:spLocks noChangeArrowheads="1"/>
            </p:cNvSpPr>
            <p:nvPr/>
          </p:nvSpPr>
          <p:spPr bwMode="auto">
            <a:xfrm>
              <a:off x="3855" y="339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65" name="Line 40">
              <a:extLst>
                <a:ext uri="{FF2B5EF4-FFF2-40B4-BE49-F238E27FC236}">
                  <a16:creationId xmlns:a16="http://schemas.microsoft.com/office/drawing/2014/main" id="{E2754ED1-53D8-471E-987C-E7C515ED2225}"/>
                </a:ext>
              </a:extLst>
            </p:cNvPr>
            <p:cNvSpPr>
              <a:spLocks noChangeShapeType="1"/>
            </p:cNvSpPr>
            <p:nvPr/>
          </p:nvSpPr>
          <p:spPr bwMode="auto">
            <a:xfrm>
              <a:off x="1531" y="3052"/>
              <a:ext cx="1" cy="2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41">
              <a:extLst>
                <a:ext uri="{FF2B5EF4-FFF2-40B4-BE49-F238E27FC236}">
                  <a16:creationId xmlns:a16="http://schemas.microsoft.com/office/drawing/2014/main" id="{FD9D5035-B81F-4D53-AE1D-9F30CDD5323E}"/>
                </a:ext>
              </a:extLst>
            </p:cNvPr>
            <p:cNvSpPr>
              <a:spLocks noChangeShapeType="1"/>
            </p:cNvSpPr>
            <p:nvPr/>
          </p:nvSpPr>
          <p:spPr bwMode="auto">
            <a:xfrm flipV="1">
              <a:off x="1531" y="1308"/>
              <a:ext cx="1" cy="2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Rectangle 42">
              <a:extLst>
                <a:ext uri="{FF2B5EF4-FFF2-40B4-BE49-F238E27FC236}">
                  <a16:creationId xmlns:a16="http://schemas.microsoft.com/office/drawing/2014/main" id="{AB3A9471-9497-4E10-9DAE-C025EEA37F96}"/>
                </a:ext>
              </a:extLst>
            </p:cNvPr>
            <p:cNvSpPr>
              <a:spLocks noChangeArrowheads="1"/>
            </p:cNvSpPr>
            <p:nvPr/>
          </p:nvSpPr>
          <p:spPr bwMode="auto">
            <a:xfrm>
              <a:off x="1338" y="3657"/>
              <a:ext cx="368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68" name="Rectangle 43">
              <a:extLst>
                <a:ext uri="{FF2B5EF4-FFF2-40B4-BE49-F238E27FC236}">
                  <a16:creationId xmlns:a16="http://schemas.microsoft.com/office/drawing/2014/main" id="{36C37CD3-EDC9-47A9-84E7-27D88840BC8B}"/>
                </a:ext>
              </a:extLst>
            </p:cNvPr>
            <p:cNvSpPr>
              <a:spLocks noChangeArrowheads="1"/>
            </p:cNvSpPr>
            <p:nvPr/>
          </p:nvSpPr>
          <p:spPr bwMode="auto">
            <a:xfrm>
              <a:off x="1417" y="3716"/>
              <a:ext cx="24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A Generic Topological Model of P2P Systems</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69" name="Rectangle 44">
              <a:extLst>
                <a:ext uri="{FF2B5EF4-FFF2-40B4-BE49-F238E27FC236}">
                  <a16:creationId xmlns:a16="http://schemas.microsoft.com/office/drawing/2014/main" id="{ADF9FF79-756C-480C-9BC3-23178FE34A3D}"/>
                </a:ext>
              </a:extLst>
            </p:cNvPr>
            <p:cNvSpPr>
              <a:spLocks noChangeArrowheads="1"/>
            </p:cNvSpPr>
            <p:nvPr/>
          </p:nvSpPr>
          <p:spPr bwMode="auto">
            <a:xfrm>
              <a:off x="4214" y="371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70" name="Rectangle 45">
              <a:extLst>
                <a:ext uri="{FF2B5EF4-FFF2-40B4-BE49-F238E27FC236}">
                  <a16:creationId xmlns:a16="http://schemas.microsoft.com/office/drawing/2014/main" id="{FFB311AD-533B-4AC3-A8F6-630BD6FBCE84}"/>
                </a:ext>
              </a:extLst>
            </p:cNvPr>
            <p:cNvSpPr>
              <a:spLocks noChangeArrowheads="1"/>
            </p:cNvSpPr>
            <p:nvPr/>
          </p:nvSpPr>
          <p:spPr bwMode="auto">
            <a:xfrm>
              <a:off x="1074" y="1760"/>
              <a:ext cx="104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71" name="Rectangle 46">
              <a:extLst>
                <a:ext uri="{FF2B5EF4-FFF2-40B4-BE49-F238E27FC236}">
                  <a16:creationId xmlns:a16="http://schemas.microsoft.com/office/drawing/2014/main" id="{42200A0B-7660-408C-A661-EA587D6D8E99}"/>
                </a:ext>
              </a:extLst>
            </p:cNvPr>
            <p:cNvSpPr>
              <a:spLocks noChangeArrowheads="1"/>
            </p:cNvSpPr>
            <p:nvPr/>
          </p:nvSpPr>
          <p:spPr bwMode="auto">
            <a:xfrm>
              <a:off x="1153" y="1824"/>
              <a:ext cx="6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routing and </a:t>
              </a:r>
              <a:endParaRPr lang="en-US" altLang="zh-CN" sz="2800">
                <a:solidFill>
                  <a:srgbClr val="FF0000"/>
                </a:solidFill>
                <a:latin typeface="黑体" panose="02010609060101010101" pitchFamily="49" charset="-122"/>
                <a:ea typeface="黑体" panose="02010609060101010101" pitchFamily="49" charset="-122"/>
              </a:endParaRPr>
            </a:p>
          </p:txBody>
        </p:sp>
        <p:sp>
          <p:nvSpPr>
            <p:cNvPr id="35872" name="Rectangle 47">
              <a:extLst>
                <a:ext uri="{FF2B5EF4-FFF2-40B4-BE49-F238E27FC236}">
                  <a16:creationId xmlns:a16="http://schemas.microsoft.com/office/drawing/2014/main" id="{EE7DD1DB-2F48-4C0D-BAD3-902CC4DFAE80}"/>
                </a:ext>
              </a:extLst>
            </p:cNvPr>
            <p:cNvSpPr>
              <a:spLocks noChangeArrowheads="1"/>
            </p:cNvSpPr>
            <p:nvPr/>
          </p:nvSpPr>
          <p:spPr bwMode="auto">
            <a:xfrm>
              <a:off x="1154" y="1993"/>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locating </a:t>
              </a:r>
              <a:endParaRPr lang="en-US" altLang="zh-CN" sz="2800">
                <a:solidFill>
                  <a:srgbClr val="FF0000"/>
                </a:solidFill>
                <a:latin typeface="黑体" panose="02010609060101010101" pitchFamily="49" charset="-122"/>
                <a:ea typeface="黑体" panose="02010609060101010101" pitchFamily="49" charset="-122"/>
              </a:endParaRPr>
            </a:p>
          </p:txBody>
        </p:sp>
        <p:sp>
          <p:nvSpPr>
            <p:cNvPr id="35873" name="Rectangle 48">
              <a:extLst>
                <a:ext uri="{FF2B5EF4-FFF2-40B4-BE49-F238E27FC236}">
                  <a16:creationId xmlns:a16="http://schemas.microsoft.com/office/drawing/2014/main" id="{790E159F-88F7-456E-841C-633AB07FFA0C}"/>
                </a:ext>
              </a:extLst>
            </p:cNvPr>
            <p:cNvSpPr>
              <a:spLocks noChangeArrowheads="1"/>
            </p:cNvSpPr>
            <p:nvPr/>
          </p:nvSpPr>
          <p:spPr bwMode="auto">
            <a:xfrm>
              <a:off x="1154" y="2163"/>
              <a:ext cx="5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algorithm</a:t>
              </a:r>
              <a:endParaRPr lang="en-US" altLang="zh-CN" sz="2800">
                <a:solidFill>
                  <a:srgbClr val="FF0000"/>
                </a:solidFill>
                <a:latin typeface="黑体" panose="02010609060101010101" pitchFamily="49" charset="-122"/>
                <a:ea typeface="黑体" panose="02010609060101010101" pitchFamily="49" charset="-122"/>
              </a:endParaRPr>
            </a:p>
          </p:txBody>
        </p:sp>
        <p:sp>
          <p:nvSpPr>
            <p:cNvPr id="35874" name="Rectangle 49">
              <a:extLst>
                <a:ext uri="{FF2B5EF4-FFF2-40B4-BE49-F238E27FC236}">
                  <a16:creationId xmlns:a16="http://schemas.microsoft.com/office/drawing/2014/main" id="{915C2B10-3851-4726-A509-C14C145F4CEF}"/>
                </a:ext>
              </a:extLst>
            </p:cNvPr>
            <p:cNvSpPr>
              <a:spLocks noChangeArrowheads="1"/>
            </p:cNvSpPr>
            <p:nvPr/>
          </p:nvSpPr>
          <p:spPr bwMode="auto">
            <a:xfrm>
              <a:off x="1751" y="21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75" name="Line 50">
              <a:extLst>
                <a:ext uri="{FF2B5EF4-FFF2-40B4-BE49-F238E27FC236}">
                  <a16:creationId xmlns:a16="http://schemas.microsoft.com/office/drawing/2014/main" id="{91C242F5-79B2-4C8A-B5D2-9ACED4382F3A}"/>
                </a:ext>
              </a:extLst>
            </p:cNvPr>
            <p:cNvSpPr>
              <a:spLocks noChangeShapeType="1"/>
            </p:cNvSpPr>
            <p:nvPr/>
          </p:nvSpPr>
          <p:spPr bwMode="auto">
            <a:xfrm>
              <a:off x="1074" y="2318"/>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Line 51">
              <a:extLst>
                <a:ext uri="{FF2B5EF4-FFF2-40B4-BE49-F238E27FC236}">
                  <a16:creationId xmlns:a16="http://schemas.microsoft.com/office/drawing/2014/main" id="{924F82AE-6ED0-4CDA-BCB0-2AF4E765E6E0}"/>
                </a:ext>
              </a:extLst>
            </p:cNvPr>
            <p:cNvSpPr>
              <a:spLocks noChangeShapeType="1"/>
            </p:cNvSpPr>
            <p:nvPr/>
          </p:nvSpPr>
          <p:spPr bwMode="auto">
            <a:xfrm>
              <a:off x="1074" y="2544"/>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7" name="Rectangle 52">
              <a:extLst>
                <a:ext uri="{FF2B5EF4-FFF2-40B4-BE49-F238E27FC236}">
                  <a16:creationId xmlns:a16="http://schemas.microsoft.com/office/drawing/2014/main" id="{18E66D5E-42CD-4D36-AA27-28C0DC51F912}"/>
                </a:ext>
              </a:extLst>
            </p:cNvPr>
            <p:cNvSpPr>
              <a:spLocks noChangeArrowheads="1"/>
            </p:cNvSpPr>
            <p:nvPr/>
          </p:nvSpPr>
          <p:spPr bwMode="auto">
            <a:xfrm>
              <a:off x="1074" y="2544"/>
              <a:ext cx="10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78" name="Rectangle 53">
              <a:extLst>
                <a:ext uri="{FF2B5EF4-FFF2-40B4-BE49-F238E27FC236}">
                  <a16:creationId xmlns:a16="http://schemas.microsoft.com/office/drawing/2014/main" id="{F2EB22AD-C1B3-4B4C-AFF2-8F580430F660}"/>
                </a:ext>
              </a:extLst>
            </p:cNvPr>
            <p:cNvSpPr>
              <a:spLocks noChangeArrowheads="1"/>
            </p:cNvSpPr>
            <p:nvPr/>
          </p:nvSpPr>
          <p:spPr bwMode="auto">
            <a:xfrm>
              <a:off x="1156" y="2614"/>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Storage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79" name="Rectangle 54">
              <a:extLst>
                <a:ext uri="{FF2B5EF4-FFF2-40B4-BE49-F238E27FC236}">
                  <a16:creationId xmlns:a16="http://schemas.microsoft.com/office/drawing/2014/main" id="{A12E3600-66A7-460B-9B87-D44C51ACAE85}"/>
                </a:ext>
              </a:extLst>
            </p:cNvPr>
            <p:cNvSpPr>
              <a:spLocks noChangeArrowheads="1"/>
            </p:cNvSpPr>
            <p:nvPr/>
          </p:nvSpPr>
          <p:spPr bwMode="auto">
            <a:xfrm>
              <a:off x="1955" y="261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80" name="Line 55">
              <a:extLst>
                <a:ext uri="{FF2B5EF4-FFF2-40B4-BE49-F238E27FC236}">
                  <a16:creationId xmlns:a16="http://schemas.microsoft.com/office/drawing/2014/main" id="{B6592FB6-DF26-4BE9-9CDD-210FE9D010E5}"/>
                </a:ext>
              </a:extLst>
            </p:cNvPr>
            <p:cNvSpPr>
              <a:spLocks noChangeShapeType="1"/>
            </p:cNvSpPr>
            <p:nvPr/>
          </p:nvSpPr>
          <p:spPr bwMode="auto">
            <a:xfrm>
              <a:off x="1074" y="2770"/>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Rectangle 56">
              <a:extLst>
                <a:ext uri="{FF2B5EF4-FFF2-40B4-BE49-F238E27FC236}">
                  <a16:creationId xmlns:a16="http://schemas.microsoft.com/office/drawing/2014/main" id="{FF03BBC8-2473-4A6D-AB8C-7A278DA7D315}"/>
                </a:ext>
              </a:extLst>
            </p:cNvPr>
            <p:cNvSpPr>
              <a:spLocks noChangeArrowheads="1"/>
            </p:cNvSpPr>
            <p:nvPr/>
          </p:nvSpPr>
          <p:spPr bwMode="auto">
            <a:xfrm>
              <a:off x="1074" y="2770"/>
              <a:ext cx="97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82" name="Rectangle 57">
              <a:extLst>
                <a:ext uri="{FF2B5EF4-FFF2-40B4-BE49-F238E27FC236}">
                  <a16:creationId xmlns:a16="http://schemas.microsoft.com/office/drawing/2014/main" id="{4316EAFE-6C8F-4F0F-8279-A22320137C51}"/>
                </a:ext>
              </a:extLst>
            </p:cNvPr>
            <p:cNvSpPr>
              <a:spLocks noChangeArrowheads="1"/>
            </p:cNvSpPr>
            <p:nvPr/>
          </p:nvSpPr>
          <p:spPr bwMode="auto">
            <a:xfrm>
              <a:off x="1156" y="2840"/>
              <a:ext cx="6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Cache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83" name="Rectangle 58">
              <a:extLst>
                <a:ext uri="{FF2B5EF4-FFF2-40B4-BE49-F238E27FC236}">
                  <a16:creationId xmlns:a16="http://schemas.microsoft.com/office/drawing/2014/main" id="{CB6A75FE-739F-41BB-8FD9-1F75CACF2B9D}"/>
                </a:ext>
              </a:extLst>
            </p:cNvPr>
            <p:cNvSpPr>
              <a:spLocks noChangeArrowheads="1"/>
            </p:cNvSpPr>
            <p:nvPr/>
          </p:nvSpPr>
          <p:spPr bwMode="auto">
            <a:xfrm>
              <a:off x="1825" y="28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84" name="Rectangle 59">
              <a:extLst>
                <a:ext uri="{FF2B5EF4-FFF2-40B4-BE49-F238E27FC236}">
                  <a16:creationId xmlns:a16="http://schemas.microsoft.com/office/drawing/2014/main" id="{293A30F6-21AD-454A-9B01-FACD3CA41BFF}"/>
                </a:ext>
              </a:extLst>
            </p:cNvPr>
            <p:cNvSpPr>
              <a:spLocks noChangeArrowheads="1"/>
            </p:cNvSpPr>
            <p:nvPr/>
          </p:nvSpPr>
          <p:spPr bwMode="auto">
            <a:xfrm>
              <a:off x="2371" y="1478"/>
              <a:ext cx="595"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85" name="Rectangle 60">
              <a:extLst>
                <a:ext uri="{FF2B5EF4-FFF2-40B4-BE49-F238E27FC236}">
                  <a16:creationId xmlns:a16="http://schemas.microsoft.com/office/drawing/2014/main" id="{D92C709B-08CE-45A0-8911-32CD2BB90F3B}"/>
                </a:ext>
              </a:extLst>
            </p:cNvPr>
            <p:cNvSpPr>
              <a:spLocks noChangeArrowheads="1"/>
            </p:cNvSpPr>
            <p:nvPr/>
          </p:nvSpPr>
          <p:spPr bwMode="auto">
            <a:xfrm>
              <a:off x="2453" y="154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86" name="Rectangle 61">
              <a:extLst>
                <a:ext uri="{FF2B5EF4-FFF2-40B4-BE49-F238E27FC236}">
                  <a16:creationId xmlns:a16="http://schemas.microsoft.com/office/drawing/2014/main" id="{0E2B2493-D852-4359-B1D5-6FFA7658C2FF}"/>
                </a:ext>
              </a:extLst>
            </p:cNvPr>
            <p:cNvSpPr>
              <a:spLocks noChangeArrowheads="1"/>
            </p:cNvSpPr>
            <p:nvPr/>
          </p:nvSpPr>
          <p:spPr bwMode="auto">
            <a:xfrm>
              <a:off x="2371" y="1534"/>
              <a:ext cx="987" cy="1525"/>
            </a:xfrm>
            <a:prstGeom prst="rect">
              <a:avLst/>
            </a:prstGeom>
            <a:solidFill>
              <a:srgbClr val="FFFFFF"/>
            </a:solidFill>
            <a:ln w="12700">
              <a:solidFill>
                <a:srgbClr val="000000"/>
              </a:solidFill>
              <a:miter lim="800000"/>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87" name="Rectangle 62">
              <a:extLst>
                <a:ext uri="{FF2B5EF4-FFF2-40B4-BE49-F238E27FC236}">
                  <a16:creationId xmlns:a16="http://schemas.microsoft.com/office/drawing/2014/main" id="{DC9D2445-73FC-41A7-AD19-AB456CFFC1DC}"/>
                </a:ext>
              </a:extLst>
            </p:cNvPr>
            <p:cNvSpPr>
              <a:spLocks noChangeArrowheads="1"/>
            </p:cNvSpPr>
            <p:nvPr/>
          </p:nvSpPr>
          <p:spPr bwMode="auto">
            <a:xfrm>
              <a:off x="2869" y="22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88" name="Rectangle 63">
              <a:extLst>
                <a:ext uri="{FF2B5EF4-FFF2-40B4-BE49-F238E27FC236}">
                  <a16:creationId xmlns:a16="http://schemas.microsoft.com/office/drawing/2014/main" id="{72C67FBF-CEB2-42BE-B8F6-AFD27D5FE6A0}"/>
                </a:ext>
              </a:extLst>
            </p:cNvPr>
            <p:cNvSpPr>
              <a:spLocks noChangeArrowheads="1"/>
            </p:cNvSpPr>
            <p:nvPr/>
          </p:nvSpPr>
          <p:spPr bwMode="auto">
            <a:xfrm>
              <a:off x="2371" y="2318"/>
              <a:ext cx="10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89" name="Rectangle 64">
              <a:extLst>
                <a:ext uri="{FF2B5EF4-FFF2-40B4-BE49-F238E27FC236}">
                  <a16:creationId xmlns:a16="http://schemas.microsoft.com/office/drawing/2014/main" id="{4080C2FF-FAFD-4A26-9895-15FF17110F1F}"/>
                </a:ext>
              </a:extLst>
            </p:cNvPr>
            <p:cNvSpPr>
              <a:spLocks noChangeArrowheads="1"/>
            </p:cNvSpPr>
            <p:nvPr/>
          </p:nvSpPr>
          <p:spPr bwMode="auto">
            <a:xfrm>
              <a:off x="2453" y="2389"/>
              <a:ext cx="6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routing table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90" name="Rectangle 65">
              <a:extLst>
                <a:ext uri="{FF2B5EF4-FFF2-40B4-BE49-F238E27FC236}">
                  <a16:creationId xmlns:a16="http://schemas.microsoft.com/office/drawing/2014/main" id="{1FD30492-C951-411F-ACFA-BE1B24C9D401}"/>
                </a:ext>
              </a:extLst>
            </p:cNvPr>
            <p:cNvSpPr>
              <a:spLocks noChangeArrowheads="1"/>
            </p:cNvSpPr>
            <p:nvPr/>
          </p:nvSpPr>
          <p:spPr bwMode="auto">
            <a:xfrm>
              <a:off x="3317" y="23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91" name="Rectangle 66">
              <a:extLst>
                <a:ext uri="{FF2B5EF4-FFF2-40B4-BE49-F238E27FC236}">
                  <a16:creationId xmlns:a16="http://schemas.microsoft.com/office/drawing/2014/main" id="{D48DF8A7-F3E6-4AB8-B818-1F0D7ACB084A}"/>
                </a:ext>
              </a:extLst>
            </p:cNvPr>
            <p:cNvSpPr>
              <a:spLocks noChangeArrowheads="1"/>
            </p:cNvSpPr>
            <p:nvPr/>
          </p:nvSpPr>
          <p:spPr bwMode="auto">
            <a:xfrm>
              <a:off x="2371" y="1534"/>
              <a:ext cx="9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92" name="Rectangle 67">
              <a:extLst>
                <a:ext uri="{FF2B5EF4-FFF2-40B4-BE49-F238E27FC236}">
                  <a16:creationId xmlns:a16="http://schemas.microsoft.com/office/drawing/2014/main" id="{AB118C43-053A-4B5B-9D2D-62E87FAC3B4F}"/>
                </a:ext>
              </a:extLst>
            </p:cNvPr>
            <p:cNvSpPr>
              <a:spLocks noChangeArrowheads="1"/>
            </p:cNvSpPr>
            <p:nvPr/>
          </p:nvSpPr>
          <p:spPr bwMode="auto">
            <a:xfrm>
              <a:off x="2453" y="1598"/>
              <a:ext cx="3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peer 2</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93" name="Rectangle 68">
              <a:extLst>
                <a:ext uri="{FF2B5EF4-FFF2-40B4-BE49-F238E27FC236}">
                  <a16:creationId xmlns:a16="http://schemas.microsoft.com/office/drawing/2014/main" id="{888C48C9-5552-43CE-9FE9-121F3361BAD1}"/>
                </a:ext>
              </a:extLst>
            </p:cNvPr>
            <p:cNvSpPr>
              <a:spLocks noChangeArrowheads="1"/>
            </p:cNvSpPr>
            <p:nvPr/>
          </p:nvSpPr>
          <p:spPr bwMode="auto">
            <a:xfrm>
              <a:off x="2852" y="159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94" name="Line 69">
              <a:extLst>
                <a:ext uri="{FF2B5EF4-FFF2-40B4-BE49-F238E27FC236}">
                  <a16:creationId xmlns:a16="http://schemas.microsoft.com/office/drawing/2014/main" id="{C01A6CB0-8E47-4FB9-8565-3FAC6B2DEACD}"/>
                </a:ext>
              </a:extLst>
            </p:cNvPr>
            <p:cNvSpPr>
              <a:spLocks noChangeShapeType="1"/>
            </p:cNvSpPr>
            <p:nvPr/>
          </p:nvSpPr>
          <p:spPr bwMode="auto">
            <a:xfrm>
              <a:off x="2371" y="2770"/>
              <a:ext cx="9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5" name="Line 70">
              <a:extLst>
                <a:ext uri="{FF2B5EF4-FFF2-40B4-BE49-F238E27FC236}">
                  <a16:creationId xmlns:a16="http://schemas.microsoft.com/office/drawing/2014/main" id="{AA1D3C00-4B9F-496D-BE65-FB33CC1BC770}"/>
                </a:ext>
              </a:extLst>
            </p:cNvPr>
            <p:cNvSpPr>
              <a:spLocks noChangeShapeType="1"/>
            </p:cNvSpPr>
            <p:nvPr/>
          </p:nvSpPr>
          <p:spPr bwMode="auto">
            <a:xfrm>
              <a:off x="2828" y="3052"/>
              <a:ext cx="1"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Line 71">
              <a:extLst>
                <a:ext uri="{FF2B5EF4-FFF2-40B4-BE49-F238E27FC236}">
                  <a16:creationId xmlns:a16="http://schemas.microsoft.com/office/drawing/2014/main" id="{75DB1489-686B-401E-B866-4ECDAE5379A5}"/>
                </a:ext>
              </a:extLst>
            </p:cNvPr>
            <p:cNvSpPr>
              <a:spLocks noChangeShapeType="1"/>
            </p:cNvSpPr>
            <p:nvPr/>
          </p:nvSpPr>
          <p:spPr bwMode="auto">
            <a:xfrm flipV="1">
              <a:off x="2828" y="1308"/>
              <a:ext cx="1" cy="2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7" name="Rectangle 72">
              <a:extLst>
                <a:ext uri="{FF2B5EF4-FFF2-40B4-BE49-F238E27FC236}">
                  <a16:creationId xmlns:a16="http://schemas.microsoft.com/office/drawing/2014/main" id="{70E233B7-96A9-495B-8DA5-FDC671ED0BC1}"/>
                </a:ext>
              </a:extLst>
            </p:cNvPr>
            <p:cNvSpPr>
              <a:spLocks noChangeArrowheads="1"/>
            </p:cNvSpPr>
            <p:nvPr/>
          </p:nvSpPr>
          <p:spPr bwMode="auto">
            <a:xfrm>
              <a:off x="2371" y="1760"/>
              <a:ext cx="105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898" name="Rectangle 73">
              <a:extLst>
                <a:ext uri="{FF2B5EF4-FFF2-40B4-BE49-F238E27FC236}">
                  <a16:creationId xmlns:a16="http://schemas.microsoft.com/office/drawing/2014/main" id="{24930688-23A0-468D-BC86-77917EB7FE5A}"/>
                </a:ext>
              </a:extLst>
            </p:cNvPr>
            <p:cNvSpPr>
              <a:spLocks noChangeArrowheads="1"/>
            </p:cNvSpPr>
            <p:nvPr/>
          </p:nvSpPr>
          <p:spPr bwMode="auto">
            <a:xfrm>
              <a:off x="2450" y="1824"/>
              <a:ext cx="6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routing</a:t>
              </a:r>
              <a:r>
                <a:rPr lang="en-US" altLang="zh-CN" sz="1400">
                  <a:solidFill>
                    <a:schemeClr val="hlink"/>
                  </a:solidFill>
                  <a:latin typeface="ËÎÌå" charset="0"/>
                  <a:ea typeface="黑体" panose="02010609060101010101" pitchFamily="49" charset="-122"/>
                </a:rPr>
                <a:t> </a:t>
              </a:r>
              <a:r>
                <a:rPr lang="en-US" altLang="zh-CN" sz="1400">
                  <a:solidFill>
                    <a:srgbClr val="FF0000"/>
                  </a:solidFill>
                  <a:latin typeface="ËÎÌå" charset="0"/>
                  <a:ea typeface="黑体" panose="02010609060101010101" pitchFamily="49" charset="-122"/>
                </a:rPr>
                <a:t>and</a:t>
              </a:r>
              <a:r>
                <a:rPr lang="en-US" altLang="zh-CN" sz="1400">
                  <a:latin typeface="ËÎÌå" charset="0"/>
                  <a:ea typeface="黑体" panose="02010609060101010101" pitchFamily="49"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899" name="Rectangle 74">
              <a:extLst>
                <a:ext uri="{FF2B5EF4-FFF2-40B4-BE49-F238E27FC236}">
                  <a16:creationId xmlns:a16="http://schemas.microsoft.com/office/drawing/2014/main" id="{DE96E39F-9674-400C-A923-F4A5CEED92E3}"/>
                </a:ext>
              </a:extLst>
            </p:cNvPr>
            <p:cNvSpPr>
              <a:spLocks noChangeArrowheads="1"/>
            </p:cNvSpPr>
            <p:nvPr/>
          </p:nvSpPr>
          <p:spPr bwMode="auto">
            <a:xfrm>
              <a:off x="2451" y="1993"/>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locating</a:t>
              </a:r>
              <a:r>
                <a:rPr lang="en-US" altLang="zh-CN" sz="1400">
                  <a:latin typeface="ËÎÌå" charset="0"/>
                  <a:ea typeface="黑体" panose="02010609060101010101" pitchFamily="49"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00" name="Rectangle 75">
              <a:extLst>
                <a:ext uri="{FF2B5EF4-FFF2-40B4-BE49-F238E27FC236}">
                  <a16:creationId xmlns:a16="http://schemas.microsoft.com/office/drawing/2014/main" id="{C0C810CF-7C12-43C7-8EE5-24EE1E8EE65A}"/>
                </a:ext>
              </a:extLst>
            </p:cNvPr>
            <p:cNvSpPr>
              <a:spLocks noChangeArrowheads="1"/>
            </p:cNvSpPr>
            <p:nvPr/>
          </p:nvSpPr>
          <p:spPr bwMode="auto">
            <a:xfrm>
              <a:off x="2451" y="2163"/>
              <a:ext cx="5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algorithm</a:t>
              </a:r>
              <a:endParaRPr lang="en-US" altLang="zh-CN" sz="2800">
                <a:solidFill>
                  <a:srgbClr val="FF0000"/>
                </a:solidFill>
                <a:latin typeface="黑体" panose="02010609060101010101" pitchFamily="49" charset="-122"/>
                <a:ea typeface="黑体" panose="02010609060101010101" pitchFamily="49" charset="-122"/>
              </a:endParaRPr>
            </a:p>
          </p:txBody>
        </p:sp>
        <p:sp>
          <p:nvSpPr>
            <p:cNvPr id="35901" name="Rectangle 76">
              <a:extLst>
                <a:ext uri="{FF2B5EF4-FFF2-40B4-BE49-F238E27FC236}">
                  <a16:creationId xmlns:a16="http://schemas.microsoft.com/office/drawing/2014/main" id="{E81D51B1-C523-418A-9AB6-CE4AB07CF959}"/>
                </a:ext>
              </a:extLst>
            </p:cNvPr>
            <p:cNvSpPr>
              <a:spLocks noChangeArrowheads="1"/>
            </p:cNvSpPr>
            <p:nvPr/>
          </p:nvSpPr>
          <p:spPr bwMode="auto">
            <a:xfrm>
              <a:off x="3048" y="21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02" name="Line 77">
              <a:extLst>
                <a:ext uri="{FF2B5EF4-FFF2-40B4-BE49-F238E27FC236}">
                  <a16:creationId xmlns:a16="http://schemas.microsoft.com/office/drawing/2014/main" id="{4C712292-FEDA-4F54-9654-AA19892C6CD4}"/>
                </a:ext>
              </a:extLst>
            </p:cNvPr>
            <p:cNvSpPr>
              <a:spLocks noChangeShapeType="1"/>
            </p:cNvSpPr>
            <p:nvPr/>
          </p:nvSpPr>
          <p:spPr bwMode="auto">
            <a:xfrm>
              <a:off x="2371" y="2544"/>
              <a:ext cx="9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3" name="Line 78">
              <a:extLst>
                <a:ext uri="{FF2B5EF4-FFF2-40B4-BE49-F238E27FC236}">
                  <a16:creationId xmlns:a16="http://schemas.microsoft.com/office/drawing/2014/main" id="{00DE02A8-D724-40A2-BF46-F1D105937E6A}"/>
                </a:ext>
              </a:extLst>
            </p:cNvPr>
            <p:cNvSpPr>
              <a:spLocks noChangeShapeType="1"/>
            </p:cNvSpPr>
            <p:nvPr/>
          </p:nvSpPr>
          <p:spPr bwMode="auto">
            <a:xfrm>
              <a:off x="2371" y="2318"/>
              <a:ext cx="9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Rectangle 79">
              <a:extLst>
                <a:ext uri="{FF2B5EF4-FFF2-40B4-BE49-F238E27FC236}">
                  <a16:creationId xmlns:a16="http://schemas.microsoft.com/office/drawing/2014/main" id="{72BBD11F-454E-42B5-8A8A-CE35144951E4}"/>
                </a:ext>
              </a:extLst>
            </p:cNvPr>
            <p:cNvSpPr>
              <a:spLocks noChangeArrowheads="1"/>
            </p:cNvSpPr>
            <p:nvPr/>
          </p:nvSpPr>
          <p:spPr bwMode="auto">
            <a:xfrm>
              <a:off x="2371" y="2544"/>
              <a:ext cx="10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05" name="Rectangle 80">
              <a:extLst>
                <a:ext uri="{FF2B5EF4-FFF2-40B4-BE49-F238E27FC236}">
                  <a16:creationId xmlns:a16="http://schemas.microsoft.com/office/drawing/2014/main" id="{39CC4032-BFEA-4F63-ADBF-565A4495063A}"/>
                </a:ext>
              </a:extLst>
            </p:cNvPr>
            <p:cNvSpPr>
              <a:spLocks noChangeArrowheads="1"/>
            </p:cNvSpPr>
            <p:nvPr/>
          </p:nvSpPr>
          <p:spPr bwMode="auto">
            <a:xfrm>
              <a:off x="2453" y="2614"/>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Storage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06" name="Rectangle 81">
              <a:extLst>
                <a:ext uri="{FF2B5EF4-FFF2-40B4-BE49-F238E27FC236}">
                  <a16:creationId xmlns:a16="http://schemas.microsoft.com/office/drawing/2014/main" id="{E2A4B5F8-06A3-4111-AADB-A468D17B4B50}"/>
                </a:ext>
              </a:extLst>
            </p:cNvPr>
            <p:cNvSpPr>
              <a:spLocks noChangeArrowheads="1"/>
            </p:cNvSpPr>
            <p:nvPr/>
          </p:nvSpPr>
          <p:spPr bwMode="auto">
            <a:xfrm>
              <a:off x="3252" y="261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07" name="Line 82">
              <a:extLst>
                <a:ext uri="{FF2B5EF4-FFF2-40B4-BE49-F238E27FC236}">
                  <a16:creationId xmlns:a16="http://schemas.microsoft.com/office/drawing/2014/main" id="{242602A6-C467-4C13-B1A6-C337C293ADD2}"/>
                </a:ext>
              </a:extLst>
            </p:cNvPr>
            <p:cNvSpPr>
              <a:spLocks noChangeShapeType="1"/>
            </p:cNvSpPr>
            <p:nvPr/>
          </p:nvSpPr>
          <p:spPr bwMode="auto">
            <a:xfrm>
              <a:off x="2371" y="1760"/>
              <a:ext cx="9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8" name="Rectangle 83">
              <a:extLst>
                <a:ext uri="{FF2B5EF4-FFF2-40B4-BE49-F238E27FC236}">
                  <a16:creationId xmlns:a16="http://schemas.microsoft.com/office/drawing/2014/main" id="{4D8917CA-6A34-449B-BE11-36D6452532D4}"/>
                </a:ext>
              </a:extLst>
            </p:cNvPr>
            <p:cNvSpPr>
              <a:spLocks noChangeArrowheads="1"/>
            </p:cNvSpPr>
            <p:nvPr/>
          </p:nvSpPr>
          <p:spPr bwMode="auto">
            <a:xfrm>
              <a:off x="2371" y="2770"/>
              <a:ext cx="98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09" name="Rectangle 84">
              <a:extLst>
                <a:ext uri="{FF2B5EF4-FFF2-40B4-BE49-F238E27FC236}">
                  <a16:creationId xmlns:a16="http://schemas.microsoft.com/office/drawing/2014/main" id="{B6459A2A-9471-4C6A-84FD-E49B5328B6D1}"/>
                </a:ext>
              </a:extLst>
            </p:cNvPr>
            <p:cNvSpPr>
              <a:spLocks noChangeArrowheads="1"/>
            </p:cNvSpPr>
            <p:nvPr/>
          </p:nvSpPr>
          <p:spPr bwMode="auto">
            <a:xfrm>
              <a:off x="2453" y="2840"/>
              <a:ext cx="6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Cache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0" name="Rectangle 85">
              <a:extLst>
                <a:ext uri="{FF2B5EF4-FFF2-40B4-BE49-F238E27FC236}">
                  <a16:creationId xmlns:a16="http://schemas.microsoft.com/office/drawing/2014/main" id="{A8C4CED8-8666-4451-B4CF-3F027C628A7A}"/>
                </a:ext>
              </a:extLst>
            </p:cNvPr>
            <p:cNvSpPr>
              <a:spLocks noChangeArrowheads="1"/>
            </p:cNvSpPr>
            <p:nvPr/>
          </p:nvSpPr>
          <p:spPr bwMode="auto">
            <a:xfrm>
              <a:off x="3121" y="28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1" name="Rectangle 86">
              <a:extLst>
                <a:ext uri="{FF2B5EF4-FFF2-40B4-BE49-F238E27FC236}">
                  <a16:creationId xmlns:a16="http://schemas.microsoft.com/office/drawing/2014/main" id="{A504CACE-4B56-4F45-9231-29A9F27A2660}"/>
                </a:ext>
              </a:extLst>
            </p:cNvPr>
            <p:cNvSpPr>
              <a:spLocks noChangeArrowheads="1"/>
            </p:cNvSpPr>
            <p:nvPr/>
          </p:nvSpPr>
          <p:spPr bwMode="auto">
            <a:xfrm>
              <a:off x="4010" y="1478"/>
              <a:ext cx="59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12" name="Rectangle 87">
              <a:extLst>
                <a:ext uri="{FF2B5EF4-FFF2-40B4-BE49-F238E27FC236}">
                  <a16:creationId xmlns:a16="http://schemas.microsoft.com/office/drawing/2014/main" id="{B05C0E79-688C-4931-9F90-014E31A1C864}"/>
                </a:ext>
              </a:extLst>
            </p:cNvPr>
            <p:cNvSpPr>
              <a:spLocks noChangeArrowheads="1"/>
            </p:cNvSpPr>
            <p:nvPr/>
          </p:nvSpPr>
          <p:spPr bwMode="auto">
            <a:xfrm>
              <a:off x="4092" y="154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3" name="Rectangle 88">
              <a:extLst>
                <a:ext uri="{FF2B5EF4-FFF2-40B4-BE49-F238E27FC236}">
                  <a16:creationId xmlns:a16="http://schemas.microsoft.com/office/drawing/2014/main" id="{70F4EE6C-1DE5-4128-B211-9AABB41A4E53}"/>
                </a:ext>
              </a:extLst>
            </p:cNvPr>
            <p:cNvSpPr>
              <a:spLocks noChangeArrowheads="1"/>
            </p:cNvSpPr>
            <p:nvPr/>
          </p:nvSpPr>
          <p:spPr bwMode="auto">
            <a:xfrm>
              <a:off x="4010" y="1534"/>
              <a:ext cx="987" cy="1525"/>
            </a:xfrm>
            <a:prstGeom prst="rect">
              <a:avLst/>
            </a:prstGeom>
            <a:solidFill>
              <a:srgbClr val="FFFFFF"/>
            </a:solidFill>
            <a:ln w="12700">
              <a:solidFill>
                <a:srgbClr val="000000"/>
              </a:solidFill>
              <a:miter lim="800000"/>
              <a:headEnd/>
              <a:tailEn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14" name="Rectangle 89">
              <a:extLst>
                <a:ext uri="{FF2B5EF4-FFF2-40B4-BE49-F238E27FC236}">
                  <a16:creationId xmlns:a16="http://schemas.microsoft.com/office/drawing/2014/main" id="{053424E1-4B12-4E68-97D3-6387FC3FFF4B}"/>
                </a:ext>
              </a:extLst>
            </p:cNvPr>
            <p:cNvSpPr>
              <a:spLocks noChangeArrowheads="1"/>
            </p:cNvSpPr>
            <p:nvPr/>
          </p:nvSpPr>
          <p:spPr bwMode="auto">
            <a:xfrm>
              <a:off x="4508" y="22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5" name="Rectangle 90">
              <a:extLst>
                <a:ext uri="{FF2B5EF4-FFF2-40B4-BE49-F238E27FC236}">
                  <a16:creationId xmlns:a16="http://schemas.microsoft.com/office/drawing/2014/main" id="{FDE54DD2-DEAA-4031-93E3-5AD5675FB052}"/>
                </a:ext>
              </a:extLst>
            </p:cNvPr>
            <p:cNvSpPr>
              <a:spLocks noChangeArrowheads="1"/>
            </p:cNvSpPr>
            <p:nvPr/>
          </p:nvSpPr>
          <p:spPr bwMode="auto">
            <a:xfrm>
              <a:off x="4010" y="2318"/>
              <a:ext cx="10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16" name="Rectangle 91">
              <a:extLst>
                <a:ext uri="{FF2B5EF4-FFF2-40B4-BE49-F238E27FC236}">
                  <a16:creationId xmlns:a16="http://schemas.microsoft.com/office/drawing/2014/main" id="{86B8CDA4-4A51-40C5-91DB-C2A1D294622F}"/>
                </a:ext>
              </a:extLst>
            </p:cNvPr>
            <p:cNvSpPr>
              <a:spLocks noChangeArrowheads="1"/>
            </p:cNvSpPr>
            <p:nvPr/>
          </p:nvSpPr>
          <p:spPr bwMode="auto">
            <a:xfrm>
              <a:off x="4092" y="2389"/>
              <a:ext cx="6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routing table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7" name="Rectangle 92">
              <a:extLst>
                <a:ext uri="{FF2B5EF4-FFF2-40B4-BE49-F238E27FC236}">
                  <a16:creationId xmlns:a16="http://schemas.microsoft.com/office/drawing/2014/main" id="{7AEA904B-B609-423D-A350-F00C44BEEAAB}"/>
                </a:ext>
              </a:extLst>
            </p:cNvPr>
            <p:cNvSpPr>
              <a:spLocks noChangeArrowheads="1"/>
            </p:cNvSpPr>
            <p:nvPr/>
          </p:nvSpPr>
          <p:spPr bwMode="auto">
            <a:xfrm>
              <a:off x="4956" y="238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18" name="Rectangle 93">
              <a:extLst>
                <a:ext uri="{FF2B5EF4-FFF2-40B4-BE49-F238E27FC236}">
                  <a16:creationId xmlns:a16="http://schemas.microsoft.com/office/drawing/2014/main" id="{73B919C4-7910-4CCC-AD89-6082F56752DF}"/>
                </a:ext>
              </a:extLst>
            </p:cNvPr>
            <p:cNvSpPr>
              <a:spLocks noChangeArrowheads="1"/>
            </p:cNvSpPr>
            <p:nvPr/>
          </p:nvSpPr>
          <p:spPr bwMode="auto">
            <a:xfrm>
              <a:off x="4010" y="1534"/>
              <a:ext cx="9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19" name="Rectangle 94">
              <a:extLst>
                <a:ext uri="{FF2B5EF4-FFF2-40B4-BE49-F238E27FC236}">
                  <a16:creationId xmlns:a16="http://schemas.microsoft.com/office/drawing/2014/main" id="{6B39D7C8-222C-4C81-814B-E327B4A3B466}"/>
                </a:ext>
              </a:extLst>
            </p:cNvPr>
            <p:cNvSpPr>
              <a:spLocks noChangeArrowheads="1"/>
            </p:cNvSpPr>
            <p:nvPr/>
          </p:nvSpPr>
          <p:spPr bwMode="auto">
            <a:xfrm>
              <a:off x="4092" y="1598"/>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peer n</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20" name="Rectangle 95">
              <a:extLst>
                <a:ext uri="{FF2B5EF4-FFF2-40B4-BE49-F238E27FC236}">
                  <a16:creationId xmlns:a16="http://schemas.microsoft.com/office/drawing/2014/main" id="{BFED97A4-BA90-4999-982B-212C0BD9FA93}"/>
                </a:ext>
              </a:extLst>
            </p:cNvPr>
            <p:cNvSpPr>
              <a:spLocks noChangeArrowheads="1"/>
            </p:cNvSpPr>
            <p:nvPr/>
          </p:nvSpPr>
          <p:spPr bwMode="auto">
            <a:xfrm>
              <a:off x="4492" y="1598"/>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21" name="Line 96">
              <a:extLst>
                <a:ext uri="{FF2B5EF4-FFF2-40B4-BE49-F238E27FC236}">
                  <a16:creationId xmlns:a16="http://schemas.microsoft.com/office/drawing/2014/main" id="{1E71700A-FE01-4AB5-9730-02DA87CD655E}"/>
                </a:ext>
              </a:extLst>
            </p:cNvPr>
            <p:cNvSpPr>
              <a:spLocks noChangeShapeType="1"/>
            </p:cNvSpPr>
            <p:nvPr/>
          </p:nvSpPr>
          <p:spPr bwMode="auto">
            <a:xfrm>
              <a:off x="4002" y="2770"/>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2" name="Line 97">
              <a:extLst>
                <a:ext uri="{FF2B5EF4-FFF2-40B4-BE49-F238E27FC236}">
                  <a16:creationId xmlns:a16="http://schemas.microsoft.com/office/drawing/2014/main" id="{96F1F8F2-6FEF-4DD3-B5AB-7210E05880BD}"/>
                </a:ext>
              </a:extLst>
            </p:cNvPr>
            <p:cNvSpPr>
              <a:spLocks noChangeShapeType="1"/>
            </p:cNvSpPr>
            <p:nvPr/>
          </p:nvSpPr>
          <p:spPr bwMode="auto">
            <a:xfrm>
              <a:off x="4459" y="3052"/>
              <a:ext cx="1"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3" name="Line 98">
              <a:extLst>
                <a:ext uri="{FF2B5EF4-FFF2-40B4-BE49-F238E27FC236}">
                  <a16:creationId xmlns:a16="http://schemas.microsoft.com/office/drawing/2014/main" id="{85371397-1DE1-431A-8958-15F21B8B8C32}"/>
                </a:ext>
              </a:extLst>
            </p:cNvPr>
            <p:cNvSpPr>
              <a:spLocks noChangeShapeType="1"/>
            </p:cNvSpPr>
            <p:nvPr/>
          </p:nvSpPr>
          <p:spPr bwMode="auto">
            <a:xfrm flipV="1">
              <a:off x="4524" y="1308"/>
              <a:ext cx="1" cy="2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4" name="Rectangle 99">
              <a:extLst>
                <a:ext uri="{FF2B5EF4-FFF2-40B4-BE49-F238E27FC236}">
                  <a16:creationId xmlns:a16="http://schemas.microsoft.com/office/drawing/2014/main" id="{D70E347A-A5B2-46E6-AC5F-0BDE82E1E176}"/>
                </a:ext>
              </a:extLst>
            </p:cNvPr>
            <p:cNvSpPr>
              <a:spLocks noChangeArrowheads="1"/>
            </p:cNvSpPr>
            <p:nvPr/>
          </p:nvSpPr>
          <p:spPr bwMode="auto">
            <a:xfrm>
              <a:off x="4010" y="1760"/>
              <a:ext cx="105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25" name="Rectangle 100">
              <a:extLst>
                <a:ext uri="{FF2B5EF4-FFF2-40B4-BE49-F238E27FC236}">
                  <a16:creationId xmlns:a16="http://schemas.microsoft.com/office/drawing/2014/main" id="{353C2DBA-BE1B-4C7D-82C0-A1DB662B36A4}"/>
                </a:ext>
              </a:extLst>
            </p:cNvPr>
            <p:cNvSpPr>
              <a:spLocks noChangeArrowheads="1"/>
            </p:cNvSpPr>
            <p:nvPr/>
          </p:nvSpPr>
          <p:spPr bwMode="auto">
            <a:xfrm>
              <a:off x="4089" y="1824"/>
              <a:ext cx="6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routing</a:t>
              </a:r>
              <a:r>
                <a:rPr lang="en-US" altLang="zh-CN" sz="1400">
                  <a:solidFill>
                    <a:schemeClr val="hlink"/>
                  </a:solidFill>
                  <a:latin typeface="ËÎÌå" charset="0"/>
                  <a:ea typeface="黑体" panose="02010609060101010101" pitchFamily="49" charset="-122"/>
                </a:rPr>
                <a:t> </a:t>
              </a:r>
              <a:r>
                <a:rPr lang="en-US" altLang="zh-CN" sz="1400">
                  <a:solidFill>
                    <a:srgbClr val="FF0000"/>
                  </a:solidFill>
                  <a:latin typeface="ËÎÌå" charset="0"/>
                  <a:ea typeface="黑体" panose="02010609060101010101" pitchFamily="49" charset="-122"/>
                </a:rPr>
                <a:t>and</a:t>
              </a:r>
              <a:r>
                <a:rPr lang="en-US" altLang="zh-CN" sz="1400">
                  <a:solidFill>
                    <a:schemeClr val="hlink"/>
                  </a:solidFill>
                  <a:latin typeface="ËÎÌå" charset="0"/>
                  <a:ea typeface="黑体" panose="02010609060101010101" pitchFamily="49" charset="-122"/>
                </a:rPr>
                <a:t> </a:t>
              </a:r>
              <a:endParaRPr lang="en-US" altLang="zh-CN" sz="2800">
                <a:solidFill>
                  <a:schemeClr val="hlink"/>
                </a:solidFill>
                <a:latin typeface="黑体" panose="02010609060101010101" pitchFamily="49" charset="-122"/>
                <a:ea typeface="黑体" panose="02010609060101010101" pitchFamily="49" charset="-122"/>
              </a:endParaRPr>
            </a:p>
          </p:txBody>
        </p:sp>
        <p:sp>
          <p:nvSpPr>
            <p:cNvPr id="35926" name="Rectangle 101">
              <a:extLst>
                <a:ext uri="{FF2B5EF4-FFF2-40B4-BE49-F238E27FC236}">
                  <a16:creationId xmlns:a16="http://schemas.microsoft.com/office/drawing/2014/main" id="{935FBF04-DE2C-4B49-A632-8B5FA1C1AF75}"/>
                </a:ext>
              </a:extLst>
            </p:cNvPr>
            <p:cNvSpPr>
              <a:spLocks noChangeArrowheads="1"/>
            </p:cNvSpPr>
            <p:nvPr/>
          </p:nvSpPr>
          <p:spPr bwMode="auto">
            <a:xfrm>
              <a:off x="4090" y="1993"/>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locating</a:t>
              </a:r>
              <a:r>
                <a:rPr lang="en-US" altLang="zh-CN" sz="1400">
                  <a:latin typeface="ËÎÌå" charset="0"/>
                  <a:ea typeface="黑体" panose="02010609060101010101" pitchFamily="49"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27" name="Rectangle 102">
              <a:extLst>
                <a:ext uri="{FF2B5EF4-FFF2-40B4-BE49-F238E27FC236}">
                  <a16:creationId xmlns:a16="http://schemas.microsoft.com/office/drawing/2014/main" id="{A976DA1F-7DDA-46C8-ADE2-83707142BFF2}"/>
                </a:ext>
              </a:extLst>
            </p:cNvPr>
            <p:cNvSpPr>
              <a:spLocks noChangeArrowheads="1"/>
            </p:cNvSpPr>
            <p:nvPr/>
          </p:nvSpPr>
          <p:spPr bwMode="auto">
            <a:xfrm>
              <a:off x="4090" y="2163"/>
              <a:ext cx="5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solidFill>
                    <a:srgbClr val="FF0000"/>
                  </a:solidFill>
                  <a:latin typeface="ËÎÌå" charset="0"/>
                  <a:ea typeface="黑体" panose="02010609060101010101" pitchFamily="49" charset="-122"/>
                </a:rPr>
                <a:t>algorithm</a:t>
              </a:r>
              <a:endParaRPr lang="en-US" altLang="zh-CN" sz="2800">
                <a:solidFill>
                  <a:srgbClr val="FF0000"/>
                </a:solidFill>
                <a:latin typeface="黑体" panose="02010609060101010101" pitchFamily="49" charset="-122"/>
                <a:ea typeface="黑体" panose="02010609060101010101" pitchFamily="49" charset="-122"/>
              </a:endParaRPr>
            </a:p>
          </p:txBody>
        </p:sp>
        <p:sp>
          <p:nvSpPr>
            <p:cNvPr id="35928" name="Rectangle 103">
              <a:extLst>
                <a:ext uri="{FF2B5EF4-FFF2-40B4-BE49-F238E27FC236}">
                  <a16:creationId xmlns:a16="http://schemas.microsoft.com/office/drawing/2014/main" id="{89AD08BA-A7F1-4779-B067-8793B8A70603}"/>
                </a:ext>
              </a:extLst>
            </p:cNvPr>
            <p:cNvSpPr>
              <a:spLocks noChangeArrowheads="1"/>
            </p:cNvSpPr>
            <p:nvPr/>
          </p:nvSpPr>
          <p:spPr bwMode="auto">
            <a:xfrm>
              <a:off x="4687" y="216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29" name="Line 104">
              <a:extLst>
                <a:ext uri="{FF2B5EF4-FFF2-40B4-BE49-F238E27FC236}">
                  <a16:creationId xmlns:a16="http://schemas.microsoft.com/office/drawing/2014/main" id="{2A6DA635-F749-45AA-8B9C-D05BCFF1ADAD}"/>
                </a:ext>
              </a:extLst>
            </p:cNvPr>
            <p:cNvSpPr>
              <a:spLocks noChangeShapeType="1"/>
            </p:cNvSpPr>
            <p:nvPr/>
          </p:nvSpPr>
          <p:spPr bwMode="auto">
            <a:xfrm>
              <a:off x="4002" y="2544"/>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0" name="Line 105">
              <a:extLst>
                <a:ext uri="{FF2B5EF4-FFF2-40B4-BE49-F238E27FC236}">
                  <a16:creationId xmlns:a16="http://schemas.microsoft.com/office/drawing/2014/main" id="{6EA6BDD9-359C-4EBD-9033-30D864A371A7}"/>
                </a:ext>
              </a:extLst>
            </p:cNvPr>
            <p:cNvSpPr>
              <a:spLocks noChangeShapeType="1"/>
            </p:cNvSpPr>
            <p:nvPr/>
          </p:nvSpPr>
          <p:spPr bwMode="auto">
            <a:xfrm>
              <a:off x="4002" y="2318"/>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1" name="Rectangle 106">
              <a:extLst>
                <a:ext uri="{FF2B5EF4-FFF2-40B4-BE49-F238E27FC236}">
                  <a16:creationId xmlns:a16="http://schemas.microsoft.com/office/drawing/2014/main" id="{F4831350-B62B-4D9F-8152-08A49D324B36}"/>
                </a:ext>
              </a:extLst>
            </p:cNvPr>
            <p:cNvSpPr>
              <a:spLocks noChangeArrowheads="1"/>
            </p:cNvSpPr>
            <p:nvPr/>
          </p:nvSpPr>
          <p:spPr bwMode="auto">
            <a:xfrm>
              <a:off x="4010" y="2544"/>
              <a:ext cx="10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32" name="Rectangle 107">
              <a:extLst>
                <a:ext uri="{FF2B5EF4-FFF2-40B4-BE49-F238E27FC236}">
                  <a16:creationId xmlns:a16="http://schemas.microsoft.com/office/drawing/2014/main" id="{09A23364-38AA-4322-9FD8-70F4791E0464}"/>
                </a:ext>
              </a:extLst>
            </p:cNvPr>
            <p:cNvSpPr>
              <a:spLocks noChangeArrowheads="1"/>
            </p:cNvSpPr>
            <p:nvPr/>
          </p:nvSpPr>
          <p:spPr bwMode="auto">
            <a:xfrm>
              <a:off x="4092" y="2614"/>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Storage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33" name="Rectangle 108">
              <a:extLst>
                <a:ext uri="{FF2B5EF4-FFF2-40B4-BE49-F238E27FC236}">
                  <a16:creationId xmlns:a16="http://schemas.microsoft.com/office/drawing/2014/main" id="{2F6B000E-126C-4268-8956-8072B36C4DB1}"/>
                </a:ext>
              </a:extLst>
            </p:cNvPr>
            <p:cNvSpPr>
              <a:spLocks noChangeArrowheads="1"/>
            </p:cNvSpPr>
            <p:nvPr/>
          </p:nvSpPr>
          <p:spPr bwMode="auto">
            <a:xfrm>
              <a:off x="4891" y="261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34" name="Line 109">
              <a:extLst>
                <a:ext uri="{FF2B5EF4-FFF2-40B4-BE49-F238E27FC236}">
                  <a16:creationId xmlns:a16="http://schemas.microsoft.com/office/drawing/2014/main" id="{21ED7A1C-9DBA-486B-8DBC-D91D889ABEF8}"/>
                </a:ext>
              </a:extLst>
            </p:cNvPr>
            <p:cNvSpPr>
              <a:spLocks noChangeShapeType="1"/>
            </p:cNvSpPr>
            <p:nvPr/>
          </p:nvSpPr>
          <p:spPr bwMode="auto">
            <a:xfrm>
              <a:off x="4002" y="1760"/>
              <a:ext cx="9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5" name="Rectangle 110">
              <a:extLst>
                <a:ext uri="{FF2B5EF4-FFF2-40B4-BE49-F238E27FC236}">
                  <a16:creationId xmlns:a16="http://schemas.microsoft.com/office/drawing/2014/main" id="{6D13070B-D911-48FD-B418-5DF3CD8E1ACD}"/>
                </a:ext>
              </a:extLst>
            </p:cNvPr>
            <p:cNvSpPr>
              <a:spLocks noChangeArrowheads="1"/>
            </p:cNvSpPr>
            <p:nvPr/>
          </p:nvSpPr>
          <p:spPr bwMode="auto">
            <a:xfrm>
              <a:off x="4010" y="2770"/>
              <a:ext cx="98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36" name="Rectangle 111">
              <a:extLst>
                <a:ext uri="{FF2B5EF4-FFF2-40B4-BE49-F238E27FC236}">
                  <a16:creationId xmlns:a16="http://schemas.microsoft.com/office/drawing/2014/main" id="{C8BF98DF-25A5-4345-A652-CA1CFCE3B2F6}"/>
                </a:ext>
              </a:extLst>
            </p:cNvPr>
            <p:cNvSpPr>
              <a:spLocks noChangeArrowheads="1"/>
            </p:cNvSpPr>
            <p:nvPr/>
          </p:nvSpPr>
          <p:spPr bwMode="auto">
            <a:xfrm>
              <a:off x="4092" y="2840"/>
              <a:ext cx="6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ËÎÌå" charset="0"/>
                  <a:ea typeface="黑体" panose="02010609060101010101" pitchFamily="49" charset="-122"/>
                </a:rPr>
                <a:t>Data Cache</a:t>
              </a:r>
              <a:endParaRPr lang="en-US" altLang="zh-CN" sz="2800">
                <a:solidFill>
                  <a:schemeClr val="tx1"/>
                </a:solidFill>
                <a:latin typeface="黑体" panose="02010609060101010101" pitchFamily="49" charset="-122"/>
                <a:ea typeface="黑体" panose="02010609060101010101" pitchFamily="49" charset="-122"/>
              </a:endParaRPr>
            </a:p>
          </p:txBody>
        </p:sp>
        <p:sp>
          <p:nvSpPr>
            <p:cNvPr id="35937" name="Rectangle 112">
              <a:extLst>
                <a:ext uri="{FF2B5EF4-FFF2-40B4-BE49-F238E27FC236}">
                  <a16:creationId xmlns:a16="http://schemas.microsoft.com/office/drawing/2014/main" id="{6E856878-516A-44D3-AFC2-A7D6FC7FF0E1}"/>
                </a:ext>
              </a:extLst>
            </p:cNvPr>
            <p:cNvSpPr>
              <a:spLocks noChangeArrowheads="1"/>
            </p:cNvSpPr>
            <p:nvPr/>
          </p:nvSpPr>
          <p:spPr bwMode="auto">
            <a:xfrm>
              <a:off x="4761" y="284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宋体" panose="02010600030101010101" pitchFamily="2" charset="-122"/>
                  <a:ea typeface="宋体" panose="02010600030101010101" pitchFamily="2" charset="-122"/>
                </a:rPr>
                <a:t> </a:t>
              </a:r>
              <a:endParaRPr lang="en-US" altLang="zh-CN" sz="2800">
                <a:solidFill>
                  <a:schemeClr val="tx1"/>
                </a:solidFill>
                <a:latin typeface="黑体" panose="02010609060101010101" pitchFamily="49" charset="-122"/>
                <a:ea typeface="黑体" panose="02010609060101010101" pitchFamily="49" charset="-122"/>
              </a:endParaRPr>
            </a:p>
          </p:txBody>
        </p:sp>
        <p:grpSp>
          <p:nvGrpSpPr>
            <p:cNvPr id="35938" name="Group 113">
              <a:extLst>
                <a:ext uri="{FF2B5EF4-FFF2-40B4-BE49-F238E27FC236}">
                  <a16:creationId xmlns:a16="http://schemas.microsoft.com/office/drawing/2014/main" id="{827C17A4-7729-4DE6-ADF6-E34D2403384B}"/>
                </a:ext>
              </a:extLst>
            </p:cNvPr>
            <p:cNvGrpSpPr>
              <a:grpSpLocks/>
            </p:cNvGrpSpPr>
            <p:nvPr/>
          </p:nvGrpSpPr>
          <p:grpSpPr bwMode="auto">
            <a:xfrm>
              <a:off x="3415" y="2142"/>
              <a:ext cx="506" cy="14"/>
              <a:chOff x="3415" y="2142"/>
              <a:chExt cx="506" cy="14"/>
            </a:xfrm>
          </p:grpSpPr>
          <p:sp>
            <p:nvSpPr>
              <p:cNvPr id="35939" name="Rectangle 114">
                <a:extLst>
                  <a:ext uri="{FF2B5EF4-FFF2-40B4-BE49-F238E27FC236}">
                    <a16:creationId xmlns:a16="http://schemas.microsoft.com/office/drawing/2014/main" id="{F75C3B8E-B30F-436D-A452-A7508B0ADF65}"/>
                  </a:ext>
                </a:extLst>
              </p:cNvPr>
              <p:cNvSpPr>
                <a:spLocks noChangeArrowheads="1"/>
              </p:cNvSpPr>
              <p:nvPr/>
            </p:nvSpPr>
            <p:spPr bwMode="auto">
              <a:xfrm>
                <a:off x="3415"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0" name="Rectangle 115">
                <a:extLst>
                  <a:ext uri="{FF2B5EF4-FFF2-40B4-BE49-F238E27FC236}">
                    <a16:creationId xmlns:a16="http://schemas.microsoft.com/office/drawing/2014/main" id="{201A1B9B-3C97-4F5F-A966-88A8F51D6D8F}"/>
                  </a:ext>
                </a:extLst>
              </p:cNvPr>
              <p:cNvSpPr>
                <a:spLocks noChangeArrowheads="1"/>
              </p:cNvSpPr>
              <p:nvPr/>
            </p:nvSpPr>
            <p:spPr bwMode="auto">
              <a:xfrm>
                <a:off x="3448"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1" name="Rectangle 116">
                <a:extLst>
                  <a:ext uri="{FF2B5EF4-FFF2-40B4-BE49-F238E27FC236}">
                    <a16:creationId xmlns:a16="http://schemas.microsoft.com/office/drawing/2014/main" id="{22E4BA93-44F2-46C6-9F44-BFEF672E54A9}"/>
                  </a:ext>
                </a:extLst>
              </p:cNvPr>
              <p:cNvSpPr>
                <a:spLocks noChangeArrowheads="1"/>
              </p:cNvSpPr>
              <p:nvPr/>
            </p:nvSpPr>
            <p:spPr bwMode="auto">
              <a:xfrm>
                <a:off x="3480" y="2142"/>
                <a:ext cx="1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2" name="Rectangle 117">
                <a:extLst>
                  <a:ext uri="{FF2B5EF4-FFF2-40B4-BE49-F238E27FC236}">
                    <a16:creationId xmlns:a16="http://schemas.microsoft.com/office/drawing/2014/main" id="{5511FA42-24D3-499B-AEF3-C136AC62FFDC}"/>
                  </a:ext>
                </a:extLst>
              </p:cNvPr>
              <p:cNvSpPr>
                <a:spLocks noChangeArrowheads="1"/>
              </p:cNvSpPr>
              <p:nvPr/>
            </p:nvSpPr>
            <p:spPr bwMode="auto">
              <a:xfrm>
                <a:off x="3513"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3" name="Rectangle 118">
                <a:extLst>
                  <a:ext uri="{FF2B5EF4-FFF2-40B4-BE49-F238E27FC236}">
                    <a16:creationId xmlns:a16="http://schemas.microsoft.com/office/drawing/2014/main" id="{C495A6C2-45AE-4D03-AAA4-0C48F9BF55E5}"/>
                  </a:ext>
                </a:extLst>
              </p:cNvPr>
              <p:cNvSpPr>
                <a:spLocks noChangeArrowheads="1"/>
              </p:cNvSpPr>
              <p:nvPr/>
            </p:nvSpPr>
            <p:spPr bwMode="auto">
              <a:xfrm>
                <a:off x="3545" y="2142"/>
                <a:ext cx="1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4" name="Rectangle 119">
                <a:extLst>
                  <a:ext uri="{FF2B5EF4-FFF2-40B4-BE49-F238E27FC236}">
                    <a16:creationId xmlns:a16="http://schemas.microsoft.com/office/drawing/2014/main" id="{2A8B83C2-9A57-4EB7-BB64-3EF78E258F79}"/>
                  </a:ext>
                </a:extLst>
              </p:cNvPr>
              <p:cNvSpPr>
                <a:spLocks noChangeArrowheads="1"/>
              </p:cNvSpPr>
              <p:nvPr/>
            </p:nvSpPr>
            <p:spPr bwMode="auto">
              <a:xfrm>
                <a:off x="3578"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5" name="Rectangle 120">
                <a:extLst>
                  <a:ext uri="{FF2B5EF4-FFF2-40B4-BE49-F238E27FC236}">
                    <a16:creationId xmlns:a16="http://schemas.microsoft.com/office/drawing/2014/main" id="{E9EE5942-D705-4375-9AE9-4E3D8495DE70}"/>
                  </a:ext>
                </a:extLst>
              </p:cNvPr>
              <p:cNvSpPr>
                <a:spLocks noChangeArrowheads="1"/>
              </p:cNvSpPr>
              <p:nvPr/>
            </p:nvSpPr>
            <p:spPr bwMode="auto">
              <a:xfrm>
                <a:off x="3611"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6" name="Rectangle 121">
                <a:extLst>
                  <a:ext uri="{FF2B5EF4-FFF2-40B4-BE49-F238E27FC236}">
                    <a16:creationId xmlns:a16="http://schemas.microsoft.com/office/drawing/2014/main" id="{5C3B64A8-9CC5-4903-8A4A-D4926370E37A}"/>
                  </a:ext>
                </a:extLst>
              </p:cNvPr>
              <p:cNvSpPr>
                <a:spLocks noChangeArrowheads="1"/>
              </p:cNvSpPr>
              <p:nvPr/>
            </p:nvSpPr>
            <p:spPr bwMode="auto">
              <a:xfrm>
                <a:off x="3643" y="2142"/>
                <a:ext cx="1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7" name="Rectangle 122">
                <a:extLst>
                  <a:ext uri="{FF2B5EF4-FFF2-40B4-BE49-F238E27FC236}">
                    <a16:creationId xmlns:a16="http://schemas.microsoft.com/office/drawing/2014/main" id="{E65A1A0F-53E5-4DCD-9EDB-90537CC3D090}"/>
                  </a:ext>
                </a:extLst>
              </p:cNvPr>
              <p:cNvSpPr>
                <a:spLocks noChangeArrowheads="1"/>
              </p:cNvSpPr>
              <p:nvPr/>
            </p:nvSpPr>
            <p:spPr bwMode="auto">
              <a:xfrm>
                <a:off x="3676"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8" name="Rectangle 123">
                <a:extLst>
                  <a:ext uri="{FF2B5EF4-FFF2-40B4-BE49-F238E27FC236}">
                    <a16:creationId xmlns:a16="http://schemas.microsoft.com/office/drawing/2014/main" id="{E722E709-CCE4-4CE7-8652-E6C3D2194E37}"/>
                  </a:ext>
                </a:extLst>
              </p:cNvPr>
              <p:cNvSpPr>
                <a:spLocks noChangeArrowheads="1"/>
              </p:cNvSpPr>
              <p:nvPr/>
            </p:nvSpPr>
            <p:spPr bwMode="auto">
              <a:xfrm>
                <a:off x="3709"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49" name="Rectangle 124">
                <a:extLst>
                  <a:ext uri="{FF2B5EF4-FFF2-40B4-BE49-F238E27FC236}">
                    <a16:creationId xmlns:a16="http://schemas.microsoft.com/office/drawing/2014/main" id="{3855A866-AE05-44E3-A0C3-0F643EC6BABA}"/>
                  </a:ext>
                </a:extLst>
              </p:cNvPr>
              <p:cNvSpPr>
                <a:spLocks noChangeArrowheads="1"/>
              </p:cNvSpPr>
              <p:nvPr/>
            </p:nvSpPr>
            <p:spPr bwMode="auto">
              <a:xfrm>
                <a:off x="3741"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50" name="Rectangle 125">
                <a:extLst>
                  <a:ext uri="{FF2B5EF4-FFF2-40B4-BE49-F238E27FC236}">
                    <a16:creationId xmlns:a16="http://schemas.microsoft.com/office/drawing/2014/main" id="{6484BB26-48FE-4102-BF6D-DAEA21A4BBAB}"/>
                  </a:ext>
                </a:extLst>
              </p:cNvPr>
              <p:cNvSpPr>
                <a:spLocks noChangeArrowheads="1"/>
              </p:cNvSpPr>
              <p:nvPr/>
            </p:nvSpPr>
            <p:spPr bwMode="auto">
              <a:xfrm>
                <a:off x="3774"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51" name="Rectangle 126">
                <a:extLst>
                  <a:ext uri="{FF2B5EF4-FFF2-40B4-BE49-F238E27FC236}">
                    <a16:creationId xmlns:a16="http://schemas.microsoft.com/office/drawing/2014/main" id="{18F52CC9-374E-4770-A790-8B1D17851C86}"/>
                  </a:ext>
                </a:extLst>
              </p:cNvPr>
              <p:cNvSpPr>
                <a:spLocks noChangeArrowheads="1"/>
              </p:cNvSpPr>
              <p:nvPr/>
            </p:nvSpPr>
            <p:spPr bwMode="auto">
              <a:xfrm>
                <a:off x="3806" y="2142"/>
                <a:ext cx="1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52" name="Rectangle 127">
                <a:extLst>
                  <a:ext uri="{FF2B5EF4-FFF2-40B4-BE49-F238E27FC236}">
                    <a16:creationId xmlns:a16="http://schemas.microsoft.com/office/drawing/2014/main" id="{2F686024-FB9B-40AE-8091-CBB38D7D106E}"/>
                  </a:ext>
                </a:extLst>
              </p:cNvPr>
              <p:cNvSpPr>
                <a:spLocks noChangeArrowheads="1"/>
              </p:cNvSpPr>
              <p:nvPr/>
            </p:nvSpPr>
            <p:spPr bwMode="auto">
              <a:xfrm>
                <a:off x="3839"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53" name="Rectangle 128">
                <a:extLst>
                  <a:ext uri="{FF2B5EF4-FFF2-40B4-BE49-F238E27FC236}">
                    <a16:creationId xmlns:a16="http://schemas.microsoft.com/office/drawing/2014/main" id="{96F64C56-DB98-43BA-8871-CF0CF6AA3D6C}"/>
                  </a:ext>
                </a:extLst>
              </p:cNvPr>
              <p:cNvSpPr>
                <a:spLocks noChangeArrowheads="1"/>
              </p:cNvSpPr>
              <p:nvPr/>
            </p:nvSpPr>
            <p:spPr bwMode="auto">
              <a:xfrm>
                <a:off x="3872" y="2142"/>
                <a:ext cx="1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35954" name="Rectangle 129">
                <a:extLst>
                  <a:ext uri="{FF2B5EF4-FFF2-40B4-BE49-F238E27FC236}">
                    <a16:creationId xmlns:a16="http://schemas.microsoft.com/office/drawing/2014/main" id="{006391AE-DB89-4C4B-8C69-D41DF5E42AD4}"/>
                  </a:ext>
                </a:extLst>
              </p:cNvPr>
              <p:cNvSpPr>
                <a:spLocks noChangeArrowheads="1"/>
              </p:cNvSpPr>
              <p:nvPr/>
            </p:nvSpPr>
            <p:spPr bwMode="auto">
              <a:xfrm>
                <a:off x="3904" y="2142"/>
                <a:ext cx="17"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6F3E0292-6596-4FDB-85EA-B2469E56276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网络的典型应用</a:t>
            </a:r>
            <a:endParaRPr lang="en-US" altLang="zh-CN" sz="2000" b="0"/>
          </a:p>
          <a:p>
            <a:pPr lvl="1"/>
            <a:r>
              <a:rPr lang="zh-CN" altLang="en-US" sz="2000" b="0"/>
              <a:t>文件共享</a:t>
            </a:r>
            <a:endParaRPr lang="en-US" altLang="zh-CN" sz="2000" b="0"/>
          </a:p>
          <a:p>
            <a:pPr lvl="1"/>
            <a:r>
              <a:rPr lang="zh-CN" altLang="en-US" sz="2000" b="0"/>
              <a:t>媒体播放</a:t>
            </a:r>
            <a:endParaRPr lang="en-US" altLang="zh-CN" sz="2000" b="0"/>
          </a:p>
          <a:p>
            <a:pPr lvl="1"/>
            <a:r>
              <a:rPr lang="zh-CN" altLang="en-US" sz="2000" b="0"/>
              <a:t>数据存储</a:t>
            </a:r>
            <a:endParaRPr lang="en-US" altLang="zh-CN" sz="2000" b="0"/>
          </a:p>
          <a:p>
            <a:pPr lvl="1"/>
            <a:r>
              <a:rPr lang="zh-CN" altLang="en-US" sz="2000" b="0"/>
              <a:t>分布计算等</a:t>
            </a:r>
          </a:p>
          <a:p>
            <a:pPr eaLnBrk="1" hangingPunct="1"/>
            <a:endParaRPr lang="zh-CN" altLang="en-US" sz="2000" b="0"/>
          </a:p>
        </p:txBody>
      </p:sp>
      <p:sp>
        <p:nvSpPr>
          <p:cNvPr id="36867" name="Rectangle 5">
            <a:extLst>
              <a:ext uri="{FF2B5EF4-FFF2-40B4-BE49-F238E27FC236}">
                <a16:creationId xmlns:a16="http://schemas.microsoft.com/office/drawing/2014/main" id="{943CD5C5-A59B-4D13-BC0D-6A6E8E63A5F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E8874EDF-C92D-4C84-8AD1-56DFC7DDC0B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网络的优势</a:t>
            </a:r>
            <a:endParaRPr lang="en-US" altLang="zh-CN" sz="2800" dirty="0"/>
          </a:p>
          <a:p>
            <a:pPr eaLnBrk="1" hangingPunct="1">
              <a:defRPr/>
            </a:pPr>
            <a:r>
              <a:rPr lang="zh-CN" altLang="en-US" sz="2000" b="0" dirty="0"/>
              <a:t>提高网络工作效率</a:t>
            </a:r>
            <a:endParaRPr lang="en-US" altLang="zh-CN" sz="2800" dirty="0"/>
          </a:p>
          <a:p>
            <a:pPr lvl="1">
              <a:defRPr/>
            </a:pPr>
            <a:r>
              <a:rPr lang="zh-CN" altLang="en-US" sz="2000" b="0" dirty="0"/>
              <a:t>对比</a:t>
            </a:r>
            <a:r>
              <a:rPr lang="en-US" altLang="zh-CN" sz="2000" b="0" dirty="0"/>
              <a:t>C/S</a:t>
            </a:r>
            <a:r>
              <a:rPr lang="zh-CN" altLang="en-US" sz="2000" b="0" dirty="0"/>
              <a:t>，结点间的协作效率更高。</a:t>
            </a:r>
            <a:endParaRPr lang="en-US" altLang="zh-CN" sz="2000" b="0" dirty="0"/>
          </a:p>
          <a:p>
            <a:pPr lvl="1">
              <a:defRPr/>
            </a:pPr>
            <a:r>
              <a:rPr lang="zh-CN" altLang="en-US" sz="2000" b="0" dirty="0"/>
              <a:t>结构化</a:t>
            </a:r>
            <a:r>
              <a:rPr lang="en-US" altLang="zh-CN" sz="2000" b="0" dirty="0"/>
              <a:t>P2P</a:t>
            </a:r>
            <a:r>
              <a:rPr lang="zh-CN" altLang="en-US" sz="2000" b="0" dirty="0"/>
              <a:t>有严格拓扑结构，基于</a:t>
            </a:r>
            <a:r>
              <a:rPr lang="en-US" altLang="zh-CN" sz="2000" b="0" dirty="0"/>
              <a:t>DHT</a:t>
            </a:r>
            <a:r>
              <a:rPr lang="zh-CN" altLang="en-US" sz="2000" b="0" dirty="0"/>
              <a:t>，将网络结点、数据对象高效均匀地映射到覆盖网中，路由效率高。</a:t>
            </a:r>
            <a:endParaRPr lang="en-US" altLang="zh-CN" sz="2000" b="0" dirty="0"/>
          </a:p>
          <a:p>
            <a:pPr eaLnBrk="1" hangingPunct="1">
              <a:defRPr/>
            </a:pPr>
            <a:r>
              <a:rPr lang="zh-CN" altLang="en-US" sz="2000" b="0" dirty="0"/>
              <a:t>充分利用网络带宽</a:t>
            </a:r>
          </a:p>
          <a:p>
            <a:pPr lvl="1">
              <a:defRPr/>
            </a:pPr>
            <a:r>
              <a:rPr lang="en-US" altLang="zh-CN" sz="2000" b="0" dirty="0"/>
              <a:t>P2P</a:t>
            </a:r>
            <a:r>
              <a:rPr lang="zh-CN" altLang="en-US" sz="2000" b="0" dirty="0"/>
              <a:t>不通过服务器进行信息交换，无服务器瓶颈，无单点失效，充分利用网络带宽，如</a:t>
            </a:r>
            <a:r>
              <a:rPr lang="en-US" altLang="zh-CN" sz="2000" b="0" dirty="0"/>
              <a:t>BT</a:t>
            </a:r>
            <a:r>
              <a:rPr lang="zh-CN" altLang="en-US" sz="2000" b="0" dirty="0"/>
              <a:t>下载多个文件，可接近实际最大带宽，</a:t>
            </a:r>
            <a:r>
              <a:rPr lang="en-US" altLang="zh-CN" sz="2000" b="0" dirty="0"/>
              <a:t>HTTP</a:t>
            </a:r>
            <a:r>
              <a:rPr lang="zh-CN" altLang="en-US" sz="2000" b="0" dirty="0"/>
              <a:t>及</a:t>
            </a:r>
            <a:r>
              <a:rPr lang="en-US" altLang="zh-CN" sz="2000" b="0" dirty="0"/>
              <a:t>FTP</a:t>
            </a:r>
            <a:r>
              <a:rPr lang="zh-CN" altLang="en-US" sz="2000" b="0" dirty="0"/>
              <a:t>很少有这样的效果。</a:t>
            </a:r>
          </a:p>
          <a:p>
            <a:pPr lvl="1">
              <a:defRPr/>
            </a:pPr>
            <a:endParaRPr lang="en-US" altLang="zh-CN" sz="2000" b="0" dirty="0"/>
          </a:p>
          <a:p>
            <a:pPr lvl="1">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37891" name="Rectangle 5">
            <a:extLst>
              <a:ext uri="{FF2B5EF4-FFF2-40B4-BE49-F238E27FC236}">
                <a16:creationId xmlns:a16="http://schemas.microsoft.com/office/drawing/2014/main" id="{BE61DBD5-DF55-4442-B1A7-20DEC4F9946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611DA9C-0EB2-4013-AD6C-27A7FD41D6A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网络的优势</a:t>
            </a:r>
            <a:endParaRPr lang="en-US" altLang="zh-CN" sz="2800" dirty="0"/>
          </a:p>
          <a:p>
            <a:pPr eaLnBrk="1" hangingPunct="1">
              <a:defRPr/>
            </a:pPr>
            <a:r>
              <a:rPr lang="zh-CN" altLang="en-US" sz="2000" b="0" dirty="0"/>
              <a:t>开发了每个网络结点的潜力</a:t>
            </a:r>
            <a:endParaRPr lang="en-US" altLang="zh-CN" sz="2000" b="0" dirty="0"/>
          </a:p>
          <a:p>
            <a:pPr lvl="1">
              <a:defRPr/>
            </a:pPr>
            <a:r>
              <a:rPr lang="zh-CN" altLang="en-US" sz="2000" b="0" dirty="0"/>
              <a:t>结点资源：计算能力及存储容量。</a:t>
            </a:r>
            <a:endParaRPr lang="en-US" altLang="zh-CN" sz="2000" b="0" dirty="0"/>
          </a:p>
          <a:p>
            <a:pPr lvl="1">
              <a:defRPr/>
            </a:pPr>
            <a:r>
              <a:rPr lang="zh-CN" altLang="en-US" sz="2000" b="0" dirty="0"/>
              <a:t>个人计算机并非永久联网，是临时性的动态结点，称为“网络边缘结点”。</a:t>
            </a:r>
            <a:endParaRPr lang="en-US" altLang="zh-CN" sz="2000" b="0" dirty="0"/>
          </a:p>
          <a:p>
            <a:pPr lvl="1">
              <a:defRPr/>
            </a:pPr>
            <a:r>
              <a:rPr lang="en-US" altLang="zh-CN" sz="2000" b="0" dirty="0"/>
              <a:t>P2P</a:t>
            </a:r>
            <a:r>
              <a:rPr lang="zh-CN" altLang="en-US" sz="2000" b="0" dirty="0"/>
              <a:t>使内容“位于中心”转变为“位于边缘”，计算模式由“服务器集中计算”</a:t>
            </a:r>
            <a:r>
              <a:rPr lang="en-US" altLang="zh-CN" sz="2000" b="0" dirty="0">
                <a:sym typeface="Wingdings" pitchFamily="2" charset="2"/>
              </a:rPr>
              <a:t>“</a:t>
            </a:r>
            <a:r>
              <a:rPr lang="zh-CN" altLang="en-US" sz="2000" b="0" dirty="0">
                <a:sym typeface="Wingdings" pitchFamily="2" charset="2"/>
              </a:rPr>
              <a:t>分布式协同计算</a:t>
            </a:r>
            <a:r>
              <a:rPr lang="zh-CN" altLang="en-US" sz="2000" b="0" dirty="0"/>
              <a:t>”。</a:t>
            </a:r>
          </a:p>
          <a:p>
            <a:pPr lvl="1">
              <a:defRPr/>
            </a:pPr>
            <a:endParaRPr lang="en-US" altLang="zh-CN" sz="2000" b="0" dirty="0"/>
          </a:p>
          <a:p>
            <a:pPr lvl="1">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38915" name="Rectangle 5">
            <a:extLst>
              <a:ext uri="{FF2B5EF4-FFF2-40B4-BE49-F238E27FC236}">
                <a16:creationId xmlns:a16="http://schemas.microsoft.com/office/drawing/2014/main" id="{16BAED5F-13B1-4342-97F8-F57CB5D1EFD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D6BCCEA-E36F-42AC-B468-7349E089E2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网络的优势</a:t>
            </a:r>
            <a:endParaRPr lang="en-US" altLang="zh-CN" sz="2800"/>
          </a:p>
          <a:p>
            <a:pPr eaLnBrk="1" hangingPunct="1"/>
            <a:r>
              <a:rPr lang="zh-CN" altLang="en-US" sz="2000" b="0"/>
              <a:t>具有高可扩展性</a:t>
            </a:r>
            <a:r>
              <a:rPr lang="en-US" altLang="zh-CN" sz="2000" b="0"/>
              <a:t>(scalability</a:t>
            </a:r>
            <a:r>
              <a:rPr lang="zh-CN" altLang="en-US" sz="2000" b="0"/>
              <a:t>）</a:t>
            </a:r>
            <a:endParaRPr lang="en-US" altLang="zh-CN" sz="2000" b="0"/>
          </a:p>
          <a:p>
            <a:pPr lvl="1"/>
            <a:r>
              <a:rPr lang="zh-CN" altLang="en-US" sz="2000" b="0"/>
              <a:t>可扩展性衡量，当网络结点总数增加时：结点负载如何改变、为适应规模扩大而需要增加的额外设备的数量、任意两个网络结点通信效率如何改变（尤其是路由效率）。</a:t>
            </a:r>
            <a:endParaRPr lang="en-US" altLang="zh-CN" sz="2000" b="0"/>
          </a:p>
          <a:p>
            <a:pPr lvl="1"/>
            <a:r>
              <a:rPr lang="en-US" altLang="zh-CN" sz="2000" b="0"/>
              <a:t>P2P</a:t>
            </a:r>
            <a:r>
              <a:rPr lang="zh-CN" altLang="en-US" sz="2000" b="0"/>
              <a:t>网络中，结点间分摊通信开销，无需增加设备，路由跳数增量小。</a:t>
            </a:r>
            <a:endParaRPr lang="en-US" altLang="zh-CN" sz="2000" b="0"/>
          </a:p>
          <a:p>
            <a:pPr eaLnBrk="1" hangingPunct="1"/>
            <a:r>
              <a:rPr lang="zh-CN" altLang="en-US" sz="2000" b="0">
                <a:sym typeface="Wingdings" panose="05000000000000000000" pitchFamily="2" charset="2"/>
              </a:rPr>
              <a:t>良好的容错性</a:t>
            </a:r>
          </a:p>
          <a:p>
            <a:pPr lvl="1"/>
            <a:r>
              <a:rPr lang="zh-CN" altLang="en-US" sz="2000" b="0"/>
              <a:t>冗余方法：空间换取容错。</a:t>
            </a:r>
            <a:endParaRPr lang="en-US" altLang="zh-CN" sz="2000" b="0"/>
          </a:p>
          <a:p>
            <a:pPr lvl="1"/>
            <a:r>
              <a:rPr lang="zh-CN" altLang="en-US" sz="2000" b="0"/>
              <a:t>周期性检测：时间换取容错</a:t>
            </a:r>
            <a:r>
              <a:rPr lang="en-US" altLang="zh-CN" sz="2000" b="0"/>
              <a:t>(</a:t>
            </a:r>
            <a:r>
              <a:rPr lang="zh-CN" altLang="en-US" sz="2000" b="0"/>
              <a:t>结点自适应状态维护）。</a:t>
            </a:r>
          </a:p>
        </p:txBody>
      </p:sp>
      <p:sp>
        <p:nvSpPr>
          <p:cNvPr id="39939" name="Rectangle 5">
            <a:extLst>
              <a:ext uri="{FF2B5EF4-FFF2-40B4-BE49-F238E27FC236}">
                <a16:creationId xmlns:a16="http://schemas.microsoft.com/office/drawing/2014/main" id="{CA598FFF-F510-455D-82B6-12CE4A8F479F}"/>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EE8A224F-8A18-468B-AD4D-F15E07F733E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pPr lvl="1">
              <a:buFont typeface="Wingdings 2" panose="05020102010507070707" pitchFamily="18" charset="2"/>
              <a:buNone/>
            </a:pPr>
            <a:r>
              <a:rPr lang="zh-CN" altLang="en-US" sz="2000"/>
              <a:t>什么是</a:t>
            </a:r>
            <a:r>
              <a:rPr lang="en-US" altLang="zh-CN" sz="2000"/>
              <a:t>P2P</a:t>
            </a:r>
            <a:r>
              <a:rPr lang="zh-CN" altLang="en-US" sz="2000"/>
              <a:t>？</a:t>
            </a:r>
            <a:endParaRPr lang="en-US" altLang="zh-CN" sz="2000"/>
          </a:p>
          <a:p>
            <a:pPr lvl="1"/>
            <a:r>
              <a:rPr lang="en-US" altLang="zh-CN" sz="2000" b="0"/>
              <a:t>P2P: Peer to Peer</a:t>
            </a:r>
            <a:r>
              <a:rPr lang="zh-CN" altLang="en-US" sz="2000" b="0"/>
              <a:t>对等网络。</a:t>
            </a:r>
            <a:endParaRPr lang="en-US" altLang="zh-CN" sz="2000" b="0"/>
          </a:p>
          <a:p>
            <a:pPr lvl="1"/>
            <a:r>
              <a:rPr lang="en-US" altLang="zh-CN" sz="2000" b="0"/>
              <a:t>peer</a:t>
            </a:r>
            <a:r>
              <a:rPr lang="zh-CN" altLang="en-US" sz="2000" b="0"/>
              <a:t>指网络结点，在行为上是自由的</a:t>
            </a:r>
            <a:r>
              <a:rPr lang="en-US" altLang="zh-CN" sz="2000" b="0"/>
              <a:t>——</a:t>
            </a:r>
            <a:r>
              <a:rPr lang="zh-CN" altLang="en-US" sz="2000" b="0"/>
              <a:t>任意加入、退出，不受其它结点限制，匿名；在功能上是平等的</a:t>
            </a:r>
            <a:r>
              <a:rPr lang="en-US" altLang="zh-CN" sz="2000" b="0"/>
              <a:t>——</a:t>
            </a:r>
            <a:r>
              <a:rPr lang="zh-CN" altLang="en-US" sz="2000" b="0"/>
              <a:t>不管实际能力的差异；在连接上是互联的</a:t>
            </a:r>
            <a:r>
              <a:rPr lang="en-US" altLang="zh-CN" sz="2000" b="0"/>
              <a:t>——</a:t>
            </a:r>
            <a:r>
              <a:rPr lang="zh-CN" altLang="en-US" sz="2000" b="0"/>
              <a:t>直接</a:t>
            </a:r>
            <a:r>
              <a:rPr lang="en-US" altLang="zh-CN" sz="2000" b="0"/>
              <a:t>/</a:t>
            </a:r>
            <a:r>
              <a:rPr lang="zh-CN" altLang="en-US" sz="2000" b="0"/>
              <a:t>间接，任两结点可建立逻辑链接，对应物理网上的一条</a:t>
            </a:r>
            <a:r>
              <a:rPr lang="en-US" altLang="zh-CN" sz="2000" b="0"/>
              <a:t>IP</a:t>
            </a:r>
            <a:r>
              <a:rPr lang="zh-CN" altLang="en-US" sz="2000" b="0"/>
              <a:t>路径。</a:t>
            </a:r>
            <a:endParaRPr lang="en-US" altLang="zh-CN" sz="2000" b="0"/>
          </a:p>
          <a:p>
            <a:pPr lvl="1"/>
            <a:r>
              <a:rPr lang="zh-CN" altLang="en-US" sz="2000" b="0"/>
              <a:t>充分利用网络带宽、节点资源，提高工作效率。</a:t>
            </a:r>
          </a:p>
          <a:p>
            <a:pPr lvl="1"/>
            <a:endParaRPr lang="en-US" altLang="zh-CN" sz="2000" b="0"/>
          </a:p>
          <a:p>
            <a:pPr lvl="1"/>
            <a:endParaRPr lang="en-US" altLang="zh-CN" sz="2000" b="0">
              <a:sym typeface="微软雅黑" panose="020B0503020204020204" pitchFamily="34" charset="-122"/>
            </a:endParaRPr>
          </a:p>
        </p:txBody>
      </p:sp>
      <p:sp>
        <p:nvSpPr>
          <p:cNvPr id="6147" name="Rectangle 5">
            <a:extLst>
              <a:ext uri="{FF2B5EF4-FFF2-40B4-BE49-F238E27FC236}">
                <a16:creationId xmlns:a16="http://schemas.microsoft.com/office/drawing/2014/main" id="{AD3F0E3F-43C5-4A71-926B-38984A93CF1D}"/>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18A7703-5A81-4496-A39F-373E1D75E25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计算机系统的架构划分</a:t>
            </a:r>
            <a:endParaRPr lang="en-US" altLang="zh-CN" sz="2800" dirty="0"/>
          </a:p>
          <a:p>
            <a:pPr eaLnBrk="1" hangingPunct="1">
              <a:defRPr/>
            </a:pPr>
            <a:r>
              <a:rPr lang="zh-CN" altLang="en-US" sz="2000" b="0" dirty="0"/>
              <a:t>所有的计算机系统可分为集中式和分布式两类</a:t>
            </a:r>
          </a:p>
          <a:p>
            <a:pPr eaLnBrk="1" hangingPunct="1">
              <a:defRPr/>
            </a:pPr>
            <a:r>
              <a:rPr lang="zh-CN" altLang="en-US" sz="2000" b="0" dirty="0"/>
              <a:t>分布式可进一步划分为</a:t>
            </a:r>
            <a:r>
              <a:rPr lang="en-US" altLang="zh-CN" sz="2000" b="0" dirty="0"/>
              <a:t>C/S</a:t>
            </a:r>
            <a:r>
              <a:rPr lang="zh-CN" altLang="en-US" sz="2000" b="0" dirty="0"/>
              <a:t>和</a:t>
            </a:r>
            <a:r>
              <a:rPr lang="en-US" altLang="zh-CN" sz="2000" b="0" dirty="0"/>
              <a:t>P2P</a:t>
            </a:r>
            <a:r>
              <a:rPr lang="zh-CN" altLang="en-US" sz="2000" b="0" dirty="0"/>
              <a:t>模式</a:t>
            </a:r>
          </a:p>
          <a:p>
            <a:pPr eaLnBrk="1" hangingPunct="1">
              <a:defRPr/>
            </a:pPr>
            <a:r>
              <a:rPr lang="en-US" altLang="zh-CN" sz="2000" b="0" dirty="0"/>
              <a:t>C/S</a:t>
            </a:r>
            <a:r>
              <a:rPr lang="zh-CN" altLang="en-US" sz="2000" b="0" dirty="0"/>
              <a:t>模式可划分为</a:t>
            </a:r>
          </a:p>
          <a:p>
            <a:pPr lvl="1" eaLnBrk="1" hangingPunct="1">
              <a:defRPr/>
            </a:pPr>
            <a:r>
              <a:rPr lang="zh-CN" altLang="en-US" sz="1800" b="0" dirty="0"/>
              <a:t>扁平：所有的客户端仅仅和单个服务器（含重复服务器）通信，如传统的中间件；分层：提高可扩展性，某层的服务器又作为更高层的客户端：如</a:t>
            </a:r>
            <a:r>
              <a:rPr lang="en-US" altLang="zh-CN" sz="1800" b="0" dirty="0"/>
              <a:t>DNS</a:t>
            </a:r>
            <a:r>
              <a:rPr lang="zh-CN" altLang="en-US" sz="1800" b="0" dirty="0"/>
              <a:t>服务器和文件系统。</a:t>
            </a:r>
            <a:endParaRPr lang="zh-CN" altLang="en-US" sz="2000" b="0" dirty="0"/>
          </a:p>
          <a:p>
            <a:pPr lvl="1">
              <a:defRPr/>
            </a:pPr>
            <a:endParaRPr lang="zh-CN" altLang="en-US" sz="2000" b="0" dirty="0"/>
          </a:p>
          <a:p>
            <a:pPr lvl="1">
              <a:defRPr/>
            </a:pPr>
            <a:endParaRPr lang="en-US" altLang="zh-CN" sz="2000" b="0" dirty="0"/>
          </a:p>
          <a:p>
            <a:pPr lvl="1">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0963" name="Rectangle 5">
            <a:extLst>
              <a:ext uri="{FF2B5EF4-FFF2-40B4-BE49-F238E27FC236}">
                <a16:creationId xmlns:a16="http://schemas.microsoft.com/office/drawing/2014/main" id="{9FA1DEAE-812E-4AD0-B9AF-CFADB4E0549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40964" name="Group 3">
            <a:extLst>
              <a:ext uri="{FF2B5EF4-FFF2-40B4-BE49-F238E27FC236}">
                <a16:creationId xmlns:a16="http://schemas.microsoft.com/office/drawing/2014/main" id="{FAFBE999-25ED-4AB7-8B92-5E1ACB8AB23A}"/>
              </a:ext>
            </a:extLst>
          </p:cNvPr>
          <p:cNvGrpSpPr>
            <a:grpSpLocks/>
          </p:cNvGrpSpPr>
          <p:nvPr/>
        </p:nvGrpSpPr>
        <p:grpSpPr bwMode="auto">
          <a:xfrm>
            <a:off x="2339975" y="4149725"/>
            <a:ext cx="6438900" cy="2189163"/>
            <a:chOff x="384" y="912"/>
            <a:chExt cx="4800" cy="2160"/>
          </a:xfrm>
        </p:grpSpPr>
        <p:sp>
          <p:nvSpPr>
            <p:cNvPr id="40965" name="AutoShape 4">
              <a:extLst>
                <a:ext uri="{FF2B5EF4-FFF2-40B4-BE49-F238E27FC236}">
                  <a16:creationId xmlns:a16="http://schemas.microsoft.com/office/drawing/2014/main" id="{3F8DC7D1-B551-42E8-8229-5191BA9B3FCE}"/>
                </a:ext>
              </a:extLst>
            </p:cNvPr>
            <p:cNvSpPr>
              <a:spLocks noChangeArrowheads="1"/>
            </p:cNvSpPr>
            <p:nvPr/>
          </p:nvSpPr>
          <p:spPr bwMode="auto">
            <a:xfrm>
              <a:off x="1872" y="912"/>
              <a:ext cx="816"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计算机系统</a:t>
              </a:r>
            </a:p>
          </p:txBody>
        </p:sp>
        <p:sp>
          <p:nvSpPr>
            <p:cNvPr id="40966" name="AutoShape 5">
              <a:extLst>
                <a:ext uri="{FF2B5EF4-FFF2-40B4-BE49-F238E27FC236}">
                  <a16:creationId xmlns:a16="http://schemas.microsoft.com/office/drawing/2014/main" id="{71FD547D-EED0-4A0D-A901-99CCB8295C24}"/>
                </a:ext>
              </a:extLst>
            </p:cNvPr>
            <p:cNvSpPr>
              <a:spLocks noChangeArrowheads="1"/>
            </p:cNvSpPr>
            <p:nvPr/>
          </p:nvSpPr>
          <p:spPr bwMode="auto">
            <a:xfrm>
              <a:off x="4560" y="2784"/>
              <a:ext cx="624"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混合</a:t>
              </a:r>
            </a:p>
          </p:txBody>
        </p:sp>
        <p:sp>
          <p:nvSpPr>
            <p:cNvPr id="40967" name="AutoShape 6">
              <a:extLst>
                <a:ext uri="{FF2B5EF4-FFF2-40B4-BE49-F238E27FC236}">
                  <a16:creationId xmlns:a16="http://schemas.microsoft.com/office/drawing/2014/main" id="{6334D1E7-03D1-42D3-AF5B-4F5784DC02E8}"/>
                </a:ext>
              </a:extLst>
            </p:cNvPr>
            <p:cNvSpPr>
              <a:spLocks noChangeArrowheads="1"/>
            </p:cNvSpPr>
            <p:nvPr/>
          </p:nvSpPr>
          <p:spPr bwMode="auto">
            <a:xfrm>
              <a:off x="3648" y="2784"/>
              <a:ext cx="576"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纯</a:t>
              </a:r>
            </a:p>
          </p:txBody>
        </p:sp>
        <p:sp>
          <p:nvSpPr>
            <p:cNvPr id="40968" name="AutoShape 7">
              <a:extLst>
                <a:ext uri="{FF2B5EF4-FFF2-40B4-BE49-F238E27FC236}">
                  <a16:creationId xmlns:a16="http://schemas.microsoft.com/office/drawing/2014/main" id="{3728A2E5-51A5-4395-BDD7-871EB30A94C6}"/>
                </a:ext>
              </a:extLst>
            </p:cNvPr>
            <p:cNvSpPr>
              <a:spLocks noChangeArrowheads="1"/>
            </p:cNvSpPr>
            <p:nvPr/>
          </p:nvSpPr>
          <p:spPr bwMode="auto">
            <a:xfrm>
              <a:off x="2592" y="2784"/>
              <a:ext cx="720"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分层</a:t>
              </a:r>
            </a:p>
          </p:txBody>
        </p:sp>
        <p:sp>
          <p:nvSpPr>
            <p:cNvPr id="40969" name="AutoShape 8">
              <a:extLst>
                <a:ext uri="{FF2B5EF4-FFF2-40B4-BE49-F238E27FC236}">
                  <a16:creationId xmlns:a16="http://schemas.microsoft.com/office/drawing/2014/main" id="{44D0A6C7-8C74-4A80-BAE8-53112426F1DF}"/>
                </a:ext>
              </a:extLst>
            </p:cNvPr>
            <p:cNvSpPr>
              <a:spLocks noChangeArrowheads="1"/>
            </p:cNvSpPr>
            <p:nvPr/>
          </p:nvSpPr>
          <p:spPr bwMode="auto">
            <a:xfrm>
              <a:off x="1584" y="2784"/>
              <a:ext cx="672"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扁平</a:t>
              </a:r>
            </a:p>
          </p:txBody>
        </p:sp>
        <p:sp>
          <p:nvSpPr>
            <p:cNvPr id="40970" name="AutoShape 9">
              <a:extLst>
                <a:ext uri="{FF2B5EF4-FFF2-40B4-BE49-F238E27FC236}">
                  <a16:creationId xmlns:a16="http://schemas.microsoft.com/office/drawing/2014/main" id="{3F1D5F88-AB07-40B7-9119-9D5A87FCC724}"/>
                </a:ext>
              </a:extLst>
            </p:cNvPr>
            <p:cNvSpPr>
              <a:spLocks noChangeArrowheads="1"/>
            </p:cNvSpPr>
            <p:nvPr/>
          </p:nvSpPr>
          <p:spPr bwMode="auto">
            <a:xfrm>
              <a:off x="3648" y="2112"/>
              <a:ext cx="672"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200">
                  <a:solidFill>
                    <a:schemeClr val="bg1"/>
                  </a:solidFill>
                  <a:latin typeface="黑体" panose="02010609060101010101" pitchFamily="49" charset="-122"/>
                  <a:ea typeface="黑体" panose="02010609060101010101" pitchFamily="49" charset="-122"/>
                </a:rPr>
                <a:t>P2P</a:t>
              </a:r>
            </a:p>
          </p:txBody>
        </p:sp>
        <p:sp>
          <p:nvSpPr>
            <p:cNvPr id="40971" name="AutoShape 10">
              <a:extLst>
                <a:ext uri="{FF2B5EF4-FFF2-40B4-BE49-F238E27FC236}">
                  <a16:creationId xmlns:a16="http://schemas.microsoft.com/office/drawing/2014/main" id="{B0CF3A91-DEB7-41FD-95D1-505BDCCB69B0}"/>
                </a:ext>
              </a:extLst>
            </p:cNvPr>
            <p:cNvSpPr>
              <a:spLocks noChangeArrowheads="1"/>
            </p:cNvSpPr>
            <p:nvPr/>
          </p:nvSpPr>
          <p:spPr bwMode="auto">
            <a:xfrm>
              <a:off x="2400" y="2112"/>
              <a:ext cx="672"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200">
                  <a:solidFill>
                    <a:schemeClr val="bg1"/>
                  </a:solidFill>
                  <a:latin typeface="黑体" panose="02010609060101010101" pitchFamily="49" charset="-122"/>
                  <a:ea typeface="黑体" panose="02010609060101010101" pitchFamily="49" charset="-122"/>
                </a:rPr>
                <a:t>C/S</a:t>
              </a:r>
            </a:p>
          </p:txBody>
        </p:sp>
        <p:sp>
          <p:nvSpPr>
            <p:cNvPr id="40972" name="AutoShape 11">
              <a:extLst>
                <a:ext uri="{FF2B5EF4-FFF2-40B4-BE49-F238E27FC236}">
                  <a16:creationId xmlns:a16="http://schemas.microsoft.com/office/drawing/2014/main" id="{0B02FB55-B65F-42A0-94B2-FC8297E1AA3C}"/>
                </a:ext>
              </a:extLst>
            </p:cNvPr>
            <p:cNvSpPr>
              <a:spLocks noChangeArrowheads="1"/>
            </p:cNvSpPr>
            <p:nvPr/>
          </p:nvSpPr>
          <p:spPr bwMode="auto">
            <a:xfrm>
              <a:off x="2832" y="1488"/>
              <a:ext cx="912" cy="288"/>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分布式系统</a:t>
              </a:r>
            </a:p>
          </p:txBody>
        </p:sp>
        <p:sp>
          <p:nvSpPr>
            <p:cNvPr id="40973" name="AutoShape 12">
              <a:extLst>
                <a:ext uri="{FF2B5EF4-FFF2-40B4-BE49-F238E27FC236}">
                  <a16:creationId xmlns:a16="http://schemas.microsoft.com/office/drawing/2014/main" id="{A5B9CC7A-068B-4B89-B3EB-8D1E2E7CB410}"/>
                </a:ext>
              </a:extLst>
            </p:cNvPr>
            <p:cNvSpPr>
              <a:spLocks noChangeArrowheads="1"/>
            </p:cNvSpPr>
            <p:nvPr/>
          </p:nvSpPr>
          <p:spPr bwMode="auto">
            <a:xfrm>
              <a:off x="384" y="1488"/>
              <a:ext cx="1536" cy="432"/>
            </a:xfrm>
            <a:prstGeom prst="roundRect">
              <a:avLst>
                <a:gd name="adj" fmla="val 166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round/>
              <a:headEnd/>
              <a:tailEnd/>
            </a:ln>
            <a:effectLst/>
            <a:scene3d>
              <a:camera prst="legacyObliqueTopLeft"/>
              <a:lightRig rig="legacyFlat3" dir="t"/>
            </a:scene3d>
            <a:sp3d extrusionH="430200" prstMaterial="legacyMatte">
              <a:bevelT w="13500" h="13500" prst="angle"/>
              <a:bevelB w="13500" h="13500" prst="angle"/>
              <a:extrusionClr>
                <a:srgbClr val="A8A4FE"/>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集中式系统</a:t>
              </a:r>
            </a:p>
            <a:p>
              <a:pPr algn="ctr">
                <a:lnSpc>
                  <a:spcPct val="100000"/>
                </a:lnSpc>
                <a:spcBef>
                  <a:spcPct val="0"/>
                </a:spcBef>
                <a:buClrTx/>
                <a:buFontTx/>
                <a:buNone/>
              </a:pPr>
              <a:r>
                <a:rPr lang="zh-CN" altLang="en-US" sz="1200">
                  <a:solidFill>
                    <a:schemeClr val="bg1"/>
                  </a:solidFill>
                  <a:latin typeface="黑体" panose="02010609060101010101" pitchFamily="49" charset="-122"/>
                  <a:ea typeface="黑体" panose="02010609060101010101" pitchFamily="49" charset="-122"/>
                </a:rPr>
                <a:t>（巨型机</a:t>
              </a:r>
              <a:r>
                <a:rPr lang="en-US" altLang="zh-CN" sz="1200">
                  <a:solidFill>
                    <a:schemeClr val="bg1"/>
                  </a:solidFill>
                  <a:latin typeface="黑体" panose="02010609060101010101" pitchFamily="49" charset="-122"/>
                  <a:ea typeface="黑体" panose="02010609060101010101" pitchFamily="49" charset="-122"/>
                </a:rPr>
                <a:t>/SMP/</a:t>
              </a:r>
              <a:r>
                <a:rPr lang="zh-CN" altLang="en-US" sz="1200">
                  <a:solidFill>
                    <a:schemeClr val="bg1"/>
                  </a:solidFill>
                  <a:latin typeface="黑体" panose="02010609060101010101" pitchFamily="49" charset="-122"/>
                  <a:ea typeface="黑体" panose="02010609060101010101" pitchFamily="49" charset="-122"/>
                </a:rPr>
                <a:t>工作站）</a:t>
              </a:r>
            </a:p>
          </p:txBody>
        </p:sp>
        <p:sp>
          <p:nvSpPr>
            <p:cNvPr id="40974" name="Line 13">
              <a:extLst>
                <a:ext uri="{FF2B5EF4-FFF2-40B4-BE49-F238E27FC236}">
                  <a16:creationId xmlns:a16="http://schemas.microsoft.com/office/drawing/2014/main" id="{EE8891E6-8EB1-458A-AFE8-F2F3D888EF44}"/>
                </a:ext>
              </a:extLst>
            </p:cNvPr>
            <p:cNvSpPr>
              <a:spLocks noChangeShapeType="1"/>
            </p:cNvSpPr>
            <p:nvPr/>
          </p:nvSpPr>
          <p:spPr bwMode="auto">
            <a:xfrm flipH="1">
              <a:off x="1296" y="1200"/>
              <a:ext cx="816" cy="288"/>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5" name="Line 14">
              <a:extLst>
                <a:ext uri="{FF2B5EF4-FFF2-40B4-BE49-F238E27FC236}">
                  <a16:creationId xmlns:a16="http://schemas.microsoft.com/office/drawing/2014/main" id="{9DBDB771-16F4-4486-9970-A83249CBD949}"/>
                </a:ext>
              </a:extLst>
            </p:cNvPr>
            <p:cNvSpPr>
              <a:spLocks noChangeShapeType="1"/>
            </p:cNvSpPr>
            <p:nvPr/>
          </p:nvSpPr>
          <p:spPr bwMode="auto">
            <a:xfrm>
              <a:off x="2352" y="1200"/>
              <a:ext cx="720" cy="24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6" name="Line 15">
              <a:extLst>
                <a:ext uri="{FF2B5EF4-FFF2-40B4-BE49-F238E27FC236}">
                  <a16:creationId xmlns:a16="http://schemas.microsoft.com/office/drawing/2014/main" id="{DE00F520-69BC-4F18-9572-10252284418D}"/>
                </a:ext>
              </a:extLst>
            </p:cNvPr>
            <p:cNvSpPr>
              <a:spLocks noChangeShapeType="1"/>
            </p:cNvSpPr>
            <p:nvPr/>
          </p:nvSpPr>
          <p:spPr bwMode="auto">
            <a:xfrm flipH="1">
              <a:off x="2688" y="1776"/>
              <a:ext cx="528" cy="33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7" name="Line 16">
              <a:extLst>
                <a:ext uri="{FF2B5EF4-FFF2-40B4-BE49-F238E27FC236}">
                  <a16:creationId xmlns:a16="http://schemas.microsoft.com/office/drawing/2014/main" id="{C8217BA3-80D1-4513-8F9D-79B12FEA54D2}"/>
                </a:ext>
              </a:extLst>
            </p:cNvPr>
            <p:cNvSpPr>
              <a:spLocks noChangeShapeType="1"/>
            </p:cNvSpPr>
            <p:nvPr/>
          </p:nvSpPr>
          <p:spPr bwMode="auto">
            <a:xfrm>
              <a:off x="3360" y="1776"/>
              <a:ext cx="624" cy="33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8" name="Line 17">
              <a:extLst>
                <a:ext uri="{FF2B5EF4-FFF2-40B4-BE49-F238E27FC236}">
                  <a16:creationId xmlns:a16="http://schemas.microsoft.com/office/drawing/2014/main" id="{1A3D7AB6-009A-488B-9643-E86907C3E6CA}"/>
                </a:ext>
              </a:extLst>
            </p:cNvPr>
            <p:cNvSpPr>
              <a:spLocks noChangeShapeType="1"/>
            </p:cNvSpPr>
            <p:nvPr/>
          </p:nvSpPr>
          <p:spPr bwMode="auto">
            <a:xfrm flipH="1">
              <a:off x="1920" y="2400"/>
              <a:ext cx="672" cy="38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9" name="Line 18">
              <a:extLst>
                <a:ext uri="{FF2B5EF4-FFF2-40B4-BE49-F238E27FC236}">
                  <a16:creationId xmlns:a16="http://schemas.microsoft.com/office/drawing/2014/main" id="{0BD9673A-2B6A-48D3-8C59-A8EEC1A51128}"/>
                </a:ext>
              </a:extLst>
            </p:cNvPr>
            <p:cNvSpPr>
              <a:spLocks noChangeShapeType="1"/>
            </p:cNvSpPr>
            <p:nvPr/>
          </p:nvSpPr>
          <p:spPr bwMode="auto">
            <a:xfrm>
              <a:off x="2784" y="2400"/>
              <a:ext cx="96" cy="38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0" name="Line 19">
              <a:extLst>
                <a:ext uri="{FF2B5EF4-FFF2-40B4-BE49-F238E27FC236}">
                  <a16:creationId xmlns:a16="http://schemas.microsoft.com/office/drawing/2014/main" id="{E8B8C3F8-B809-496C-B93F-B3D23F107286}"/>
                </a:ext>
              </a:extLst>
            </p:cNvPr>
            <p:cNvSpPr>
              <a:spLocks noChangeShapeType="1"/>
            </p:cNvSpPr>
            <p:nvPr/>
          </p:nvSpPr>
          <p:spPr bwMode="auto">
            <a:xfrm flipH="1">
              <a:off x="3888" y="2400"/>
              <a:ext cx="96" cy="38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20">
              <a:extLst>
                <a:ext uri="{FF2B5EF4-FFF2-40B4-BE49-F238E27FC236}">
                  <a16:creationId xmlns:a16="http://schemas.microsoft.com/office/drawing/2014/main" id="{13CCBDB4-480D-4E28-8838-4EA61F08454A}"/>
                </a:ext>
              </a:extLst>
            </p:cNvPr>
            <p:cNvSpPr>
              <a:spLocks noChangeShapeType="1"/>
            </p:cNvSpPr>
            <p:nvPr/>
          </p:nvSpPr>
          <p:spPr bwMode="auto">
            <a:xfrm>
              <a:off x="4080" y="2400"/>
              <a:ext cx="768" cy="38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9F580F5D-5A29-4556-BA61-D675A77707F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体系结构（分三类）</a:t>
            </a:r>
            <a:endParaRPr lang="en-US" altLang="zh-CN" sz="2800" dirty="0"/>
          </a:p>
          <a:p>
            <a:pPr eaLnBrk="1" hangingPunct="1">
              <a:defRPr/>
            </a:pPr>
            <a:r>
              <a:rPr lang="en-US" altLang="zh-CN" sz="2000" b="0" dirty="0"/>
              <a:t>1</a:t>
            </a:r>
            <a:r>
              <a:rPr lang="zh-CN" altLang="en-US" sz="2000" b="0" dirty="0"/>
              <a:t>、完全集中式</a:t>
            </a:r>
          </a:p>
          <a:p>
            <a:pPr lvl="1" eaLnBrk="1" hangingPunct="1">
              <a:defRPr/>
            </a:pPr>
            <a:r>
              <a:rPr lang="zh-CN" altLang="en-US" sz="2000" b="0" dirty="0"/>
              <a:t>研究目标及重点是应用模式</a:t>
            </a:r>
            <a:r>
              <a:rPr lang="zh-CN" altLang="en-US" sz="2000" dirty="0"/>
              <a:t>从</a:t>
            </a:r>
            <a:r>
              <a:rPr lang="en-US" altLang="zh-CN" sz="2000" dirty="0"/>
              <a:t>C/S</a:t>
            </a:r>
            <a:r>
              <a:rPr lang="zh-CN" altLang="en-US" sz="2000" dirty="0"/>
              <a:t>模式向对等模式</a:t>
            </a:r>
            <a:r>
              <a:rPr lang="zh-CN" altLang="en-US" sz="2000" b="0" dirty="0"/>
              <a:t>的转变。</a:t>
            </a:r>
          </a:p>
          <a:p>
            <a:pPr lvl="1" eaLnBrk="1" hangingPunct="1">
              <a:defRPr/>
            </a:pPr>
            <a:r>
              <a:rPr lang="zh-CN" altLang="en-US" sz="2000" b="0" dirty="0"/>
              <a:t>优点：应用模式消除了应用服务器的瓶颈问题并缓解了应用流量的不均衡性，在目录服务器获取资源索引信息之后的所有数据的交换都是在节点间完成的。简单易部署。可以模糊查询。</a:t>
            </a:r>
          </a:p>
          <a:p>
            <a:pPr lvl="1" eaLnBrk="1" hangingPunct="1">
              <a:defRPr/>
            </a:pPr>
            <a:r>
              <a:rPr lang="zh-CN" altLang="en-US" sz="2000" b="0" dirty="0"/>
              <a:t>缺点：</a:t>
            </a:r>
            <a:r>
              <a:rPr lang="zh-CN" altLang="en-US" sz="2000" dirty="0"/>
              <a:t>单点失效</a:t>
            </a:r>
            <a:r>
              <a:rPr lang="zh-CN" altLang="en-US" sz="2000" b="0" dirty="0"/>
              <a:t>。尽管可以用并行服务器解决。</a:t>
            </a:r>
          </a:p>
          <a:p>
            <a:pPr lvl="1" eaLnBrk="1" hangingPunct="1">
              <a:defRPr/>
            </a:pPr>
            <a:r>
              <a:rPr lang="zh-CN" altLang="en-US" sz="2000" b="0" dirty="0"/>
              <a:t>拓扑结构：非结构化、集中式。</a:t>
            </a:r>
          </a:p>
          <a:p>
            <a:pPr lvl="1" eaLnBrk="1" hangingPunct="1">
              <a:defRPr/>
            </a:pPr>
            <a:r>
              <a:rPr lang="zh-CN" altLang="en-US" sz="2000" b="0" dirty="0"/>
              <a:t>典型代表：</a:t>
            </a:r>
            <a:r>
              <a:rPr lang="en-US" altLang="zh-CN" sz="2000" b="0" dirty="0"/>
              <a:t>Napster</a:t>
            </a:r>
            <a:endParaRPr lang="zh-CN" altLang="en-US" sz="2000" b="0" dirty="0"/>
          </a:p>
          <a:p>
            <a:pPr lvl="1">
              <a:defRPr/>
            </a:pPr>
            <a:endParaRPr lang="en-US" altLang="zh-CN" sz="2000" b="0" dirty="0"/>
          </a:p>
          <a:p>
            <a:pPr lvl="1">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1987" name="Rectangle 5">
            <a:extLst>
              <a:ext uri="{FF2B5EF4-FFF2-40B4-BE49-F238E27FC236}">
                <a16:creationId xmlns:a16="http://schemas.microsoft.com/office/drawing/2014/main" id="{CACFA0BD-FCAD-49F6-BCFD-16F27AB3986F}"/>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9BD340F-CC73-45CA-95F6-92F2F2AB5C5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体系结构（分三类）</a:t>
            </a:r>
            <a:endParaRPr lang="en-US" altLang="zh-CN" sz="2800" dirty="0"/>
          </a:p>
          <a:p>
            <a:pPr eaLnBrk="1" hangingPunct="1">
              <a:lnSpc>
                <a:spcPct val="125000"/>
              </a:lnSpc>
              <a:defRPr/>
            </a:pPr>
            <a:r>
              <a:rPr lang="en-US" altLang="zh-CN" sz="2000" b="0" dirty="0"/>
              <a:t>2</a:t>
            </a:r>
            <a:r>
              <a:rPr lang="zh-CN" altLang="en-US" sz="2000" b="0" dirty="0"/>
              <a:t>、非集中式、非结构化</a:t>
            </a:r>
          </a:p>
          <a:p>
            <a:pPr lvl="1" eaLnBrk="1" hangingPunct="1">
              <a:defRPr/>
            </a:pPr>
            <a:r>
              <a:rPr lang="zh-CN" altLang="en-US" sz="2000" b="0" dirty="0"/>
              <a:t>研究目标和重点是</a:t>
            </a:r>
            <a:r>
              <a:rPr lang="zh-CN" altLang="en-US" sz="2000" dirty="0"/>
              <a:t>去除体系结构上的单点失效</a:t>
            </a:r>
            <a:r>
              <a:rPr lang="zh-CN" altLang="en-US" sz="2000" b="0" dirty="0"/>
              <a:t>问题。对象查询是分布式的。查询是逐跳的，泛洪式直到成功或失败或超时。</a:t>
            </a:r>
          </a:p>
          <a:p>
            <a:pPr lvl="1" eaLnBrk="1" hangingPunct="1">
              <a:defRPr/>
            </a:pPr>
            <a:r>
              <a:rPr lang="zh-CN" altLang="en-US" sz="2000" b="0" dirty="0"/>
              <a:t>优点：自组织的管理模式使得整个系统的鲁棒性得以大幅度增强。可以模糊查询。</a:t>
            </a:r>
          </a:p>
          <a:p>
            <a:pPr lvl="1" eaLnBrk="1" hangingPunct="1">
              <a:defRPr/>
            </a:pPr>
            <a:r>
              <a:rPr lang="zh-CN" altLang="en-US" sz="2000" b="0" dirty="0"/>
              <a:t>缺点：</a:t>
            </a:r>
            <a:r>
              <a:rPr lang="zh-CN" altLang="en-US" sz="2000" dirty="0"/>
              <a:t>消息传递（泛洪、回溯等）的资源定位模式</a:t>
            </a:r>
            <a:r>
              <a:rPr lang="zh-CN" altLang="en-US" sz="2000" b="0" dirty="0"/>
              <a:t>制约了网络规模的可缩放性。查询效率低。</a:t>
            </a:r>
          </a:p>
          <a:p>
            <a:pPr lvl="1" eaLnBrk="1" hangingPunct="1">
              <a:defRPr/>
            </a:pPr>
            <a:r>
              <a:rPr lang="zh-CN" altLang="en-US" sz="2000" b="0" dirty="0"/>
              <a:t>典型代表：</a:t>
            </a:r>
            <a:r>
              <a:rPr lang="en-US" altLang="zh-CN" sz="2000" b="0" dirty="0"/>
              <a:t>Gnutella</a:t>
            </a:r>
            <a:r>
              <a:rPr lang="zh-CN" altLang="en-US" sz="2000" b="0" dirty="0"/>
              <a:t>、</a:t>
            </a:r>
            <a:r>
              <a:rPr lang="en-US" altLang="zh-CN" sz="2000" b="0" dirty="0"/>
              <a:t>Freenet</a:t>
            </a:r>
            <a:r>
              <a:rPr lang="zh-CN" altLang="en-US" sz="2000" b="0" dirty="0"/>
              <a:t>、</a:t>
            </a:r>
            <a:r>
              <a:rPr lang="en-US" altLang="zh-CN" sz="2000" b="0" dirty="0" err="1"/>
              <a:t>KaZaA</a:t>
            </a:r>
            <a:endParaRPr lang="en-US" altLang="zh-CN" sz="2000" b="0" dirty="0"/>
          </a:p>
          <a:p>
            <a:pPr lvl="1" eaLnBrk="1" hangingPunct="1">
              <a:defRPr/>
            </a:pPr>
            <a:r>
              <a:rPr lang="zh-CN" altLang="en-US" sz="2000" b="0" dirty="0"/>
              <a:t>拓扑结构：非结构化、非集中式、无规则分布式</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3011" name="Rectangle 5">
            <a:extLst>
              <a:ext uri="{FF2B5EF4-FFF2-40B4-BE49-F238E27FC236}">
                <a16:creationId xmlns:a16="http://schemas.microsoft.com/office/drawing/2014/main" id="{8F942A8F-3713-4ECC-8FCF-6A4301D4FE7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07A6C11-3047-489A-84AC-EBCE6A34FD4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泛洪请求模式</a:t>
            </a:r>
            <a:endParaRPr lang="en-US" altLang="zh-CN" sz="2800" dirty="0"/>
          </a:p>
          <a:p>
            <a:pPr eaLnBrk="1" hangingPunct="1">
              <a:defRPr/>
            </a:pPr>
            <a:r>
              <a:rPr lang="zh-CN" altLang="en-US" sz="2000" b="0" dirty="0"/>
              <a:t>过程</a:t>
            </a:r>
          </a:p>
          <a:p>
            <a:pPr lvl="1" eaLnBrk="1" hangingPunct="1">
              <a:defRPr/>
            </a:pPr>
            <a:r>
              <a:rPr lang="zh-CN" altLang="en-US" sz="2000" b="0" dirty="0"/>
              <a:t>每个</a:t>
            </a:r>
            <a:r>
              <a:rPr lang="en-US" altLang="zh-CN" sz="2000" b="0" dirty="0"/>
              <a:t>Peer</a:t>
            </a:r>
            <a:r>
              <a:rPr lang="zh-CN" altLang="en-US" sz="2000" b="0" dirty="0"/>
              <a:t>的请求直接广播到连接的</a:t>
            </a:r>
            <a:r>
              <a:rPr lang="en-US" altLang="zh-CN" sz="2000" b="0" dirty="0"/>
              <a:t>Peers</a:t>
            </a:r>
          </a:p>
          <a:p>
            <a:pPr lvl="1" eaLnBrk="1" hangingPunct="1">
              <a:defRPr/>
            </a:pPr>
            <a:r>
              <a:rPr lang="zh-CN" altLang="en-US" sz="2000" b="0" dirty="0"/>
              <a:t>各</a:t>
            </a:r>
            <a:r>
              <a:rPr lang="en-US" altLang="zh-CN" sz="2000" b="0" dirty="0"/>
              <a:t>Peers</a:t>
            </a:r>
            <a:r>
              <a:rPr lang="zh-CN" altLang="en-US" sz="2000" b="0" dirty="0"/>
              <a:t>又广播到各自的</a:t>
            </a:r>
            <a:r>
              <a:rPr lang="en-US" altLang="zh-CN" sz="2000" b="0" dirty="0"/>
              <a:t>Peers</a:t>
            </a:r>
          </a:p>
          <a:p>
            <a:pPr lvl="1" eaLnBrk="1" hangingPunct="1">
              <a:defRPr/>
            </a:pPr>
            <a:r>
              <a:rPr lang="zh-CN" altLang="en-US" sz="2000" b="0" dirty="0"/>
              <a:t>直到收到应答或 达到最大泛洪步数</a:t>
            </a:r>
            <a:r>
              <a:rPr lang="en-US" altLang="zh-CN" sz="2000" b="0" dirty="0"/>
              <a:t>(</a:t>
            </a:r>
            <a:r>
              <a:rPr lang="zh-CN" altLang="en-US" sz="2000" b="0" dirty="0"/>
              <a:t>典型</a:t>
            </a:r>
            <a:r>
              <a:rPr lang="en-US" altLang="zh-CN" sz="2000" b="0" dirty="0"/>
              <a:t>5-9)</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4035" name="Rectangle 5">
            <a:extLst>
              <a:ext uri="{FF2B5EF4-FFF2-40B4-BE49-F238E27FC236}">
                <a16:creationId xmlns:a16="http://schemas.microsoft.com/office/drawing/2014/main" id="{C043BC1C-FB2E-48F1-83E4-27BFF424B8B9}"/>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44036" name="Group 4">
            <a:extLst>
              <a:ext uri="{FF2B5EF4-FFF2-40B4-BE49-F238E27FC236}">
                <a16:creationId xmlns:a16="http://schemas.microsoft.com/office/drawing/2014/main" id="{54AEA53F-3029-4985-BDDC-6606A3590B73}"/>
              </a:ext>
            </a:extLst>
          </p:cNvPr>
          <p:cNvGrpSpPr>
            <a:grpSpLocks/>
          </p:cNvGrpSpPr>
          <p:nvPr/>
        </p:nvGrpSpPr>
        <p:grpSpPr bwMode="auto">
          <a:xfrm>
            <a:off x="3851275" y="3933825"/>
            <a:ext cx="1905000" cy="2409825"/>
            <a:chOff x="720" y="816"/>
            <a:chExt cx="1200" cy="1518"/>
          </a:xfrm>
        </p:grpSpPr>
        <p:sp>
          <p:nvSpPr>
            <p:cNvPr id="44037" name="Oval 5">
              <a:extLst>
                <a:ext uri="{FF2B5EF4-FFF2-40B4-BE49-F238E27FC236}">
                  <a16:creationId xmlns:a16="http://schemas.microsoft.com/office/drawing/2014/main" id="{BB9E451C-A790-4F5A-83F5-BFDF5B722F58}"/>
                </a:ext>
              </a:extLst>
            </p:cNvPr>
            <p:cNvSpPr>
              <a:spLocks noChangeArrowheads="1"/>
            </p:cNvSpPr>
            <p:nvPr/>
          </p:nvSpPr>
          <p:spPr bwMode="auto">
            <a:xfrm>
              <a:off x="720" y="1488"/>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1</a:t>
              </a:r>
            </a:p>
          </p:txBody>
        </p:sp>
        <p:sp>
          <p:nvSpPr>
            <p:cNvPr id="44038" name="Oval 6">
              <a:extLst>
                <a:ext uri="{FF2B5EF4-FFF2-40B4-BE49-F238E27FC236}">
                  <a16:creationId xmlns:a16="http://schemas.microsoft.com/office/drawing/2014/main" id="{E18ACF40-00C8-4836-9445-57623282E807}"/>
                </a:ext>
              </a:extLst>
            </p:cNvPr>
            <p:cNvSpPr>
              <a:spLocks noChangeArrowheads="1"/>
            </p:cNvSpPr>
            <p:nvPr/>
          </p:nvSpPr>
          <p:spPr bwMode="auto">
            <a:xfrm>
              <a:off x="1152" y="1728"/>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2</a:t>
              </a:r>
            </a:p>
          </p:txBody>
        </p:sp>
        <p:sp>
          <p:nvSpPr>
            <p:cNvPr id="44039" name="Oval 7">
              <a:extLst>
                <a:ext uri="{FF2B5EF4-FFF2-40B4-BE49-F238E27FC236}">
                  <a16:creationId xmlns:a16="http://schemas.microsoft.com/office/drawing/2014/main" id="{033DAAFB-BAD3-4832-B7D3-C2424AB3F802}"/>
                </a:ext>
              </a:extLst>
            </p:cNvPr>
            <p:cNvSpPr>
              <a:spLocks noChangeArrowheads="1"/>
            </p:cNvSpPr>
            <p:nvPr/>
          </p:nvSpPr>
          <p:spPr bwMode="auto">
            <a:xfrm>
              <a:off x="1680" y="1728"/>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3</a:t>
              </a:r>
            </a:p>
          </p:txBody>
        </p:sp>
        <p:sp>
          <p:nvSpPr>
            <p:cNvPr id="44040" name="Oval 8">
              <a:extLst>
                <a:ext uri="{FF2B5EF4-FFF2-40B4-BE49-F238E27FC236}">
                  <a16:creationId xmlns:a16="http://schemas.microsoft.com/office/drawing/2014/main" id="{407A966D-2544-4484-BEA6-9D65141E5ACE}"/>
                </a:ext>
              </a:extLst>
            </p:cNvPr>
            <p:cNvSpPr>
              <a:spLocks noChangeArrowheads="1"/>
            </p:cNvSpPr>
            <p:nvPr/>
          </p:nvSpPr>
          <p:spPr bwMode="auto">
            <a:xfrm>
              <a:off x="1152" y="1248"/>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5</a:t>
              </a:r>
            </a:p>
          </p:txBody>
        </p:sp>
        <p:sp>
          <p:nvSpPr>
            <p:cNvPr id="44041" name="Oval 9">
              <a:extLst>
                <a:ext uri="{FF2B5EF4-FFF2-40B4-BE49-F238E27FC236}">
                  <a16:creationId xmlns:a16="http://schemas.microsoft.com/office/drawing/2014/main" id="{2B3723BE-4EA2-48CD-A48E-9CF9E2086C58}"/>
                </a:ext>
              </a:extLst>
            </p:cNvPr>
            <p:cNvSpPr>
              <a:spLocks noChangeArrowheads="1"/>
            </p:cNvSpPr>
            <p:nvPr/>
          </p:nvSpPr>
          <p:spPr bwMode="auto">
            <a:xfrm>
              <a:off x="1680" y="1248"/>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4</a:t>
              </a:r>
            </a:p>
          </p:txBody>
        </p:sp>
        <p:sp>
          <p:nvSpPr>
            <p:cNvPr id="44042" name="Line 10">
              <a:extLst>
                <a:ext uri="{FF2B5EF4-FFF2-40B4-BE49-F238E27FC236}">
                  <a16:creationId xmlns:a16="http://schemas.microsoft.com/office/drawing/2014/main" id="{89930237-4984-4203-BD49-2904619A2EDF}"/>
                </a:ext>
              </a:extLst>
            </p:cNvPr>
            <p:cNvSpPr>
              <a:spLocks noChangeShapeType="1"/>
            </p:cNvSpPr>
            <p:nvPr/>
          </p:nvSpPr>
          <p:spPr bwMode="auto">
            <a:xfrm>
              <a:off x="1392" y="1392"/>
              <a:ext cx="2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Line 11">
              <a:extLst>
                <a:ext uri="{FF2B5EF4-FFF2-40B4-BE49-F238E27FC236}">
                  <a16:creationId xmlns:a16="http://schemas.microsoft.com/office/drawing/2014/main" id="{0E6007D8-4193-4B74-91FB-48281EFA8F3E}"/>
                </a:ext>
              </a:extLst>
            </p:cNvPr>
            <p:cNvSpPr>
              <a:spLocks noChangeShapeType="1"/>
            </p:cNvSpPr>
            <p:nvPr/>
          </p:nvSpPr>
          <p:spPr bwMode="auto">
            <a:xfrm>
              <a:off x="1824" y="1488"/>
              <a:ext cx="0" cy="24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4" name="Line 12">
              <a:extLst>
                <a:ext uri="{FF2B5EF4-FFF2-40B4-BE49-F238E27FC236}">
                  <a16:creationId xmlns:a16="http://schemas.microsoft.com/office/drawing/2014/main" id="{6C21DFC2-4CB6-4479-9C9C-FCA152D8D1E7}"/>
                </a:ext>
              </a:extLst>
            </p:cNvPr>
            <p:cNvSpPr>
              <a:spLocks noChangeShapeType="1"/>
            </p:cNvSpPr>
            <p:nvPr/>
          </p:nvSpPr>
          <p:spPr bwMode="auto">
            <a:xfrm flipV="1">
              <a:off x="1392" y="1872"/>
              <a:ext cx="28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5" name="Line 13">
              <a:extLst>
                <a:ext uri="{FF2B5EF4-FFF2-40B4-BE49-F238E27FC236}">
                  <a16:creationId xmlns:a16="http://schemas.microsoft.com/office/drawing/2014/main" id="{D5358A46-C04D-40DF-A408-00080F91EB75}"/>
                </a:ext>
              </a:extLst>
            </p:cNvPr>
            <p:cNvSpPr>
              <a:spLocks noChangeShapeType="1"/>
            </p:cNvSpPr>
            <p:nvPr/>
          </p:nvSpPr>
          <p:spPr bwMode="auto">
            <a:xfrm flipV="1">
              <a:off x="1296" y="1056"/>
              <a:ext cx="192" cy="19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6" name="Line 14">
              <a:extLst>
                <a:ext uri="{FF2B5EF4-FFF2-40B4-BE49-F238E27FC236}">
                  <a16:creationId xmlns:a16="http://schemas.microsoft.com/office/drawing/2014/main" id="{53BB3B12-21CF-4905-BF6D-F5A3E0298E1C}"/>
                </a:ext>
              </a:extLst>
            </p:cNvPr>
            <p:cNvSpPr>
              <a:spLocks noChangeShapeType="1"/>
            </p:cNvSpPr>
            <p:nvPr/>
          </p:nvSpPr>
          <p:spPr bwMode="auto">
            <a:xfrm>
              <a:off x="1248" y="1488"/>
              <a:ext cx="0" cy="28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15">
              <a:extLst>
                <a:ext uri="{FF2B5EF4-FFF2-40B4-BE49-F238E27FC236}">
                  <a16:creationId xmlns:a16="http://schemas.microsoft.com/office/drawing/2014/main" id="{019B173D-5FEC-4587-A510-9F535FE965BA}"/>
                </a:ext>
              </a:extLst>
            </p:cNvPr>
            <p:cNvSpPr>
              <a:spLocks noChangeShapeType="1"/>
            </p:cNvSpPr>
            <p:nvPr/>
          </p:nvSpPr>
          <p:spPr bwMode="auto">
            <a:xfrm flipH="1">
              <a:off x="1344" y="1440"/>
              <a:ext cx="384" cy="336"/>
            </a:xfrm>
            <a:prstGeom prst="line">
              <a:avLst/>
            </a:prstGeom>
            <a:noFill/>
            <a:ln w="1905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Line 16">
              <a:extLst>
                <a:ext uri="{FF2B5EF4-FFF2-40B4-BE49-F238E27FC236}">
                  <a16:creationId xmlns:a16="http://schemas.microsoft.com/office/drawing/2014/main" id="{E5A6D487-D82C-4D3F-9D1A-45E5F1B702F6}"/>
                </a:ext>
              </a:extLst>
            </p:cNvPr>
            <p:cNvSpPr>
              <a:spLocks noChangeShapeType="1"/>
            </p:cNvSpPr>
            <p:nvPr/>
          </p:nvSpPr>
          <p:spPr bwMode="auto">
            <a:xfrm flipH="1" flipV="1">
              <a:off x="912" y="1680"/>
              <a:ext cx="240" cy="144"/>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9" name="Line 17">
              <a:extLst>
                <a:ext uri="{FF2B5EF4-FFF2-40B4-BE49-F238E27FC236}">
                  <a16:creationId xmlns:a16="http://schemas.microsoft.com/office/drawing/2014/main" id="{801FAECC-330E-431B-828F-C74EF1AC146F}"/>
                </a:ext>
              </a:extLst>
            </p:cNvPr>
            <p:cNvSpPr>
              <a:spLocks noChangeShapeType="1"/>
            </p:cNvSpPr>
            <p:nvPr/>
          </p:nvSpPr>
          <p:spPr bwMode="auto">
            <a:xfrm>
              <a:off x="1066" y="2208"/>
              <a:ext cx="384" cy="0"/>
            </a:xfrm>
            <a:prstGeom prst="line">
              <a:avLst/>
            </a:prstGeom>
            <a:noFill/>
            <a:ln w="1905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0" name="Text Box 18">
              <a:extLst>
                <a:ext uri="{FF2B5EF4-FFF2-40B4-BE49-F238E27FC236}">
                  <a16:creationId xmlns:a16="http://schemas.microsoft.com/office/drawing/2014/main" id="{C97B4784-4640-4161-85E7-F9717FE583A4}"/>
                </a:ext>
              </a:extLst>
            </p:cNvPr>
            <p:cNvSpPr txBox="1">
              <a:spLocks noChangeArrowheads="1"/>
            </p:cNvSpPr>
            <p:nvPr/>
          </p:nvSpPr>
          <p:spPr bwMode="auto">
            <a:xfrm>
              <a:off x="1498" y="1968"/>
              <a:ext cx="37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600">
                  <a:solidFill>
                    <a:schemeClr val="tx1"/>
                  </a:solidFill>
                  <a:latin typeface="黑体" panose="02010609060101010101" pitchFamily="49" charset="-122"/>
                  <a:ea typeface="黑体" panose="02010609060101010101" pitchFamily="49" charset="-122"/>
                </a:rPr>
                <a:t>搜索</a:t>
              </a:r>
            </a:p>
            <a:p>
              <a:pPr algn="ctr">
                <a:lnSpc>
                  <a:spcPct val="100000"/>
                </a:lnSpc>
                <a:spcBef>
                  <a:spcPct val="0"/>
                </a:spcBef>
                <a:buClrTx/>
                <a:buFontTx/>
                <a:buNone/>
              </a:pPr>
              <a:r>
                <a:rPr lang="zh-CN" altLang="en-US" sz="1600">
                  <a:solidFill>
                    <a:schemeClr val="tx1"/>
                  </a:solidFill>
                  <a:latin typeface="黑体" panose="02010609060101010101" pitchFamily="49" charset="-122"/>
                  <a:ea typeface="黑体" panose="02010609060101010101" pitchFamily="49" charset="-122"/>
                </a:rPr>
                <a:t>下载</a:t>
              </a:r>
            </a:p>
          </p:txBody>
        </p:sp>
        <p:sp>
          <p:nvSpPr>
            <p:cNvPr id="44051" name="Oval 19">
              <a:extLst>
                <a:ext uri="{FF2B5EF4-FFF2-40B4-BE49-F238E27FC236}">
                  <a16:creationId xmlns:a16="http://schemas.microsoft.com/office/drawing/2014/main" id="{6393C580-B396-4A65-9B55-B522A314B291}"/>
                </a:ext>
              </a:extLst>
            </p:cNvPr>
            <p:cNvSpPr>
              <a:spLocks noChangeArrowheads="1"/>
            </p:cNvSpPr>
            <p:nvPr/>
          </p:nvSpPr>
          <p:spPr bwMode="auto">
            <a:xfrm>
              <a:off x="1392" y="816"/>
              <a:ext cx="240" cy="24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tx1"/>
                  </a:solidFill>
                  <a:latin typeface="黑体" panose="02010609060101010101" pitchFamily="49" charset="-122"/>
                  <a:ea typeface="黑体" panose="02010609060101010101" pitchFamily="49" charset="-122"/>
                </a:rPr>
                <a:t>6</a:t>
              </a:r>
            </a:p>
          </p:txBody>
        </p:sp>
        <p:sp>
          <p:nvSpPr>
            <p:cNvPr id="44052" name="Line 20">
              <a:extLst>
                <a:ext uri="{FF2B5EF4-FFF2-40B4-BE49-F238E27FC236}">
                  <a16:creationId xmlns:a16="http://schemas.microsoft.com/office/drawing/2014/main" id="{44648F26-0CC2-426C-8312-E6093F0ABA81}"/>
                </a:ext>
              </a:extLst>
            </p:cNvPr>
            <p:cNvSpPr>
              <a:spLocks noChangeShapeType="1"/>
            </p:cNvSpPr>
            <p:nvPr/>
          </p:nvSpPr>
          <p:spPr bwMode="auto">
            <a:xfrm>
              <a:off x="1056" y="2064"/>
              <a:ext cx="384"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4AAFC9E-F144-4453-A9EC-1C1F26751B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泛洪请求模式</a:t>
            </a:r>
            <a:endParaRPr lang="en-US" altLang="zh-CN" sz="2800" dirty="0"/>
          </a:p>
          <a:p>
            <a:pPr eaLnBrk="1" hangingPunct="1">
              <a:defRPr/>
            </a:pPr>
            <a:r>
              <a:rPr lang="zh-CN" altLang="en-US" sz="2000" b="0" dirty="0"/>
              <a:t>特点</a:t>
            </a:r>
          </a:p>
          <a:p>
            <a:pPr lvl="1" eaLnBrk="1" hangingPunct="1">
              <a:defRPr/>
            </a:pPr>
            <a:r>
              <a:rPr lang="zh-CN" altLang="en-US" sz="2000" b="0" dirty="0"/>
              <a:t>无广告性共享资源</a:t>
            </a:r>
          </a:p>
          <a:p>
            <a:pPr lvl="1" eaLnBrk="1" hangingPunct="1">
              <a:defRPr/>
            </a:pPr>
            <a:r>
              <a:rPr lang="en-US" altLang="zh-CN" sz="2000" b="0" dirty="0"/>
              <a:t>Gnutella </a:t>
            </a:r>
            <a:r>
              <a:rPr lang="zh-CN" altLang="en-US" sz="2000" b="0" dirty="0"/>
              <a:t>使用该算法</a:t>
            </a:r>
            <a:r>
              <a:rPr lang="en-US" altLang="zh-CN" sz="2000" b="0" dirty="0"/>
              <a:t>,</a:t>
            </a:r>
            <a:r>
              <a:rPr lang="zh-CN" altLang="en-US" sz="2000" b="0" dirty="0"/>
              <a:t>限于公司内通信有效</a:t>
            </a:r>
          </a:p>
          <a:p>
            <a:pPr lvl="1" eaLnBrk="1" hangingPunct="1">
              <a:defRPr/>
            </a:pPr>
            <a:r>
              <a:rPr lang="zh-CN" altLang="en-US" sz="2000" b="0" dirty="0"/>
              <a:t>大量请求占用网络带宽</a:t>
            </a:r>
            <a:r>
              <a:rPr lang="en-US" altLang="zh-CN" sz="2000" b="0" dirty="0"/>
              <a:t>,</a:t>
            </a:r>
            <a:r>
              <a:rPr lang="zh-CN" altLang="en-US" sz="2000" b="0" dirty="0"/>
              <a:t>可扩展性并不一定最好</a:t>
            </a:r>
          </a:p>
          <a:p>
            <a:pPr eaLnBrk="1" hangingPunct="1">
              <a:defRPr/>
            </a:pPr>
            <a:r>
              <a:rPr lang="zh-CN" altLang="en-US" sz="2000" b="0" dirty="0"/>
              <a:t>改进</a:t>
            </a:r>
          </a:p>
          <a:p>
            <a:pPr lvl="1" eaLnBrk="1" hangingPunct="1">
              <a:defRPr/>
            </a:pPr>
            <a:r>
              <a:rPr lang="en-US" altLang="zh-CN" sz="2000" b="0" dirty="0" err="1"/>
              <a:t>Kazaa</a:t>
            </a:r>
            <a:r>
              <a:rPr lang="en-US" altLang="zh-CN" sz="2000" b="0" dirty="0"/>
              <a:t> </a:t>
            </a:r>
            <a:r>
              <a:rPr lang="zh-CN" altLang="en-US" sz="2000" b="0" dirty="0"/>
              <a:t>设立</a:t>
            </a:r>
            <a:r>
              <a:rPr lang="en-US" altLang="zh-CN" sz="2000" b="0" dirty="0"/>
              <a:t>Super-Peer</a:t>
            </a:r>
            <a:r>
              <a:rPr lang="zh-CN" altLang="en-US" sz="2000" b="0" dirty="0"/>
              <a:t>客户软件</a:t>
            </a:r>
            <a:r>
              <a:rPr lang="en-US" altLang="zh-CN" sz="2000" b="0" dirty="0"/>
              <a:t>,</a:t>
            </a:r>
            <a:r>
              <a:rPr lang="zh-CN" altLang="en-US" sz="2000" b="0" dirty="0"/>
              <a:t>以集中大量请求</a:t>
            </a:r>
          </a:p>
          <a:p>
            <a:pPr lvl="1" eaLnBrk="1" hangingPunct="1">
              <a:defRPr/>
            </a:pPr>
            <a:r>
              <a:rPr lang="en-US" altLang="zh-CN" sz="2000" b="0" dirty="0"/>
              <a:t>BT </a:t>
            </a:r>
            <a:r>
              <a:rPr lang="zh-CN" altLang="en-US" sz="2000" b="0" dirty="0"/>
              <a:t>文件分块</a:t>
            </a:r>
          </a:p>
          <a:p>
            <a:pPr lvl="1" eaLnBrk="1" hangingPunct="1">
              <a:defRPr/>
            </a:pPr>
            <a:r>
              <a:rPr lang="en-US" altLang="zh-CN" sz="2000" b="0" dirty="0"/>
              <a:t>Cache</a:t>
            </a:r>
            <a:r>
              <a:rPr lang="zh-CN" altLang="en-US" sz="2000" b="0" dirty="0"/>
              <a:t>最近请求</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5059" name="Rectangle 5">
            <a:extLst>
              <a:ext uri="{FF2B5EF4-FFF2-40B4-BE49-F238E27FC236}">
                <a16:creationId xmlns:a16="http://schemas.microsoft.com/office/drawing/2014/main" id="{632334D9-8915-4C53-B79F-682AC2751BE8}"/>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95342EFE-15EB-4EBC-A9D0-549132E772F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体系结构（分三类）</a:t>
            </a:r>
            <a:endParaRPr lang="en-US" altLang="zh-CN" sz="2800" dirty="0"/>
          </a:p>
          <a:p>
            <a:pPr eaLnBrk="1" hangingPunct="1">
              <a:lnSpc>
                <a:spcPct val="125000"/>
              </a:lnSpc>
              <a:defRPr/>
            </a:pPr>
            <a:r>
              <a:rPr lang="en-US" altLang="zh-CN" sz="2000" b="0" dirty="0"/>
              <a:t>2</a:t>
            </a:r>
            <a:r>
              <a:rPr lang="zh-CN" altLang="en-US" sz="2000" b="0" dirty="0"/>
              <a:t>、非集中式、非结构化</a:t>
            </a:r>
          </a:p>
          <a:p>
            <a:pPr lvl="1" eaLnBrk="1" hangingPunct="1">
              <a:defRPr/>
            </a:pPr>
            <a:r>
              <a:rPr lang="zh-CN" altLang="en-US" sz="2000" b="0" dirty="0"/>
              <a:t>典型代表：</a:t>
            </a:r>
            <a:r>
              <a:rPr lang="en-US" altLang="zh-CN" sz="2000" b="0" dirty="0"/>
              <a:t>Gnutella</a:t>
            </a:r>
          </a:p>
          <a:p>
            <a:pPr lvl="1" eaLnBrk="1" hangingPunct="1">
              <a:defRPr/>
            </a:pPr>
            <a:r>
              <a:rPr lang="en-US" altLang="zh-CN" sz="2000" b="0" dirty="0"/>
              <a:t>2000</a:t>
            </a:r>
            <a:r>
              <a:rPr lang="zh-CN" altLang="en-US" sz="2000" b="0" dirty="0"/>
              <a:t>年</a:t>
            </a:r>
            <a:r>
              <a:rPr lang="en-US" altLang="zh-CN" sz="2000" b="0" dirty="0"/>
              <a:t>3</a:t>
            </a:r>
            <a:r>
              <a:rPr lang="zh-CN" altLang="en-US" sz="2000" b="0" dirty="0"/>
              <a:t>月，</a:t>
            </a:r>
            <a:r>
              <a:rPr lang="en-US" altLang="zh-CN" sz="2000" b="0" dirty="0" err="1"/>
              <a:t>Nullsoft</a:t>
            </a:r>
            <a:r>
              <a:rPr lang="zh-CN" altLang="en-US" sz="2000" b="0" dirty="0"/>
              <a:t>公司</a:t>
            </a:r>
            <a:endParaRPr lang="en-US" altLang="zh-CN" sz="2000" b="0" dirty="0"/>
          </a:p>
          <a:p>
            <a:pPr lvl="1" eaLnBrk="1" hangingPunct="1">
              <a:defRPr/>
            </a:pPr>
            <a:r>
              <a:rPr lang="en-US" altLang="zh-CN" sz="2000" b="0" dirty="0"/>
              <a:t>Justin Frankel &amp; Tom Pepper: </a:t>
            </a:r>
            <a:r>
              <a:rPr lang="en-US" altLang="zh-CN" sz="2000" b="0" dirty="0" err="1"/>
              <a:t>Winamp</a:t>
            </a:r>
            <a:r>
              <a:rPr lang="zh-CN" altLang="en-US" sz="2000" b="0" dirty="0"/>
              <a:t>发明人</a:t>
            </a:r>
            <a:endParaRPr lang="en-US" altLang="zh-CN" sz="2000" b="0" dirty="0"/>
          </a:p>
          <a:p>
            <a:pPr lvl="1" eaLnBrk="1" hangingPunct="1">
              <a:defRPr/>
            </a:pPr>
            <a:r>
              <a:rPr lang="zh-CN" altLang="en-US" sz="2000" b="0" dirty="0"/>
              <a:t>版权问题</a:t>
            </a:r>
            <a:r>
              <a:rPr lang="zh-CN" altLang="en-US" sz="2000" b="0" dirty="0">
                <a:sym typeface="Wingdings" pitchFamily="2" charset="2"/>
              </a:rPr>
              <a:t></a:t>
            </a:r>
            <a:r>
              <a:rPr lang="zh-CN" altLang="en-US" sz="2000" b="0" dirty="0"/>
              <a:t>上线一个半小时关闭</a:t>
            </a:r>
            <a:endParaRPr lang="en-US" altLang="zh-CN" sz="2000" b="0" dirty="0"/>
          </a:p>
          <a:p>
            <a:pPr lvl="1" eaLnBrk="1" hangingPunct="1">
              <a:defRPr/>
            </a:pPr>
            <a:r>
              <a:rPr lang="zh-CN" altLang="en-US" sz="2000" b="0" dirty="0"/>
              <a:t>无结构</a:t>
            </a:r>
            <a:r>
              <a:rPr lang="en-US" altLang="zh-CN" sz="2000" b="0" dirty="0"/>
              <a:t>P2P</a:t>
            </a:r>
            <a:r>
              <a:rPr lang="zh-CN" altLang="en-US" sz="2000" b="0" dirty="0"/>
              <a:t>系统代表</a:t>
            </a:r>
            <a:endParaRPr lang="en-US" altLang="zh-CN" sz="2000" b="0" dirty="0"/>
          </a:p>
          <a:p>
            <a:pPr lvl="1" eaLnBrk="1" hangingPunct="1">
              <a:defRPr/>
            </a:pPr>
            <a:r>
              <a:rPr lang="zh-CN" altLang="en-US" sz="2000" dirty="0"/>
              <a:t>其思想和代码被复制、改写、继承</a:t>
            </a:r>
          </a:p>
          <a:p>
            <a:pPr lvl="1" eaLnBrk="1" hangingPunct="1">
              <a:defRPr/>
            </a:pPr>
            <a:endParaRPr lang="en-US" altLang="zh-CN" sz="2000" b="0" dirty="0"/>
          </a:p>
          <a:p>
            <a:pPr marL="457200" lvl="1" indent="0" eaLnBrk="1" hangingPunct="1">
              <a:buFont typeface="Wingdings 2" pitchFamily="18" charset="2"/>
              <a:buNone/>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6083" name="Rectangle 5">
            <a:extLst>
              <a:ext uri="{FF2B5EF4-FFF2-40B4-BE49-F238E27FC236}">
                <a16:creationId xmlns:a16="http://schemas.microsoft.com/office/drawing/2014/main" id="{294CA033-FB61-4963-829A-CBF1FF26E7F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10C49258-4081-43F5-859D-285ABD96881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Gnutella</a:t>
            </a:r>
            <a:r>
              <a:rPr lang="zh-CN" altLang="en-US" sz="2800" dirty="0"/>
              <a:t>运行原理、泛洪问题</a:t>
            </a:r>
          </a:p>
          <a:p>
            <a:pPr eaLnBrk="1" hangingPunct="1">
              <a:spcBef>
                <a:spcPct val="0"/>
              </a:spcBef>
              <a:defRPr/>
            </a:pPr>
            <a:endParaRPr lang="en-US" altLang="zh-CN" sz="2800" dirty="0"/>
          </a:p>
          <a:p>
            <a:pPr lvl="1" eaLnBrk="1" hangingPunct="1">
              <a:defRPr/>
            </a:pPr>
            <a:endParaRPr lang="en-US" altLang="zh-CN" sz="2000" b="0" dirty="0"/>
          </a:p>
          <a:p>
            <a:pPr marL="457200" lvl="1" indent="0" eaLnBrk="1" hangingPunct="1">
              <a:buFont typeface="Wingdings 2" pitchFamily="18" charset="2"/>
              <a:buNone/>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7107" name="Rectangle 5">
            <a:extLst>
              <a:ext uri="{FF2B5EF4-FFF2-40B4-BE49-F238E27FC236}">
                <a16:creationId xmlns:a16="http://schemas.microsoft.com/office/drawing/2014/main" id="{314F67F5-F445-482B-B60E-B680EB9EC95B}"/>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47108" name="Picture 2">
            <a:extLst>
              <a:ext uri="{FF2B5EF4-FFF2-40B4-BE49-F238E27FC236}">
                <a16:creationId xmlns:a16="http://schemas.microsoft.com/office/drawing/2014/main" id="{9C87307B-B1A5-4069-98DF-3ECC0874F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9136"/>
          <a:stretch>
            <a:fillRect/>
          </a:stretch>
        </p:blipFill>
        <p:spPr bwMode="auto">
          <a:xfrm>
            <a:off x="900113" y="1773238"/>
            <a:ext cx="2786062"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
            <a:extLst>
              <a:ext uri="{FF2B5EF4-FFF2-40B4-BE49-F238E27FC236}">
                <a16:creationId xmlns:a16="http://schemas.microsoft.com/office/drawing/2014/main" id="{597B94CA-9269-4F12-BEF5-1A54EB620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1906588"/>
            <a:ext cx="42862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a:extLst>
              <a:ext uri="{FF2B5EF4-FFF2-40B4-BE49-F238E27FC236}">
                <a16:creationId xmlns:a16="http://schemas.microsoft.com/office/drawing/2014/main" id="{822830B6-CF9E-4446-B7D9-7E1AFF211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473" t="24326" b="21622"/>
          <a:stretch>
            <a:fillRect/>
          </a:stretch>
        </p:blipFill>
        <p:spPr bwMode="auto">
          <a:xfrm>
            <a:off x="971550" y="4630738"/>
            <a:ext cx="25479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0055520-FC09-49BC-A164-9E2036E244A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Gnutella</a:t>
            </a:r>
            <a:r>
              <a:rPr lang="zh-CN" altLang="en-US" sz="2800" dirty="0"/>
              <a:t>运行原理、泛洪问题</a:t>
            </a:r>
          </a:p>
          <a:p>
            <a:pPr eaLnBrk="1" hangingPunct="1">
              <a:spcBef>
                <a:spcPct val="0"/>
              </a:spcBef>
              <a:defRPr/>
            </a:pPr>
            <a:endParaRPr lang="en-US" altLang="zh-CN" sz="2800" dirty="0"/>
          </a:p>
          <a:p>
            <a:pPr lvl="1" eaLnBrk="1" hangingPunct="1">
              <a:defRPr/>
            </a:pPr>
            <a:endParaRPr lang="en-US" altLang="zh-CN" sz="2000" b="0" dirty="0"/>
          </a:p>
          <a:p>
            <a:pPr marL="457200" lvl="1" indent="0" eaLnBrk="1" hangingPunct="1">
              <a:buFont typeface="Wingdings 2" pitchFamily="18" charset="2"/>
              <a:buNone/>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8131" name="Rectangle 5">
            <a:extLst>
              <a:ext uri="{FF2B5EF4-FFF2-40B4-BE49-F238E27FC236}">
                <a16:creationId xmlns:a16="http://schemas.microsoft.com/office/drawing/2014/main" id="{C5CB1BAF-DBFE-4D1D-AFBA-E40F8A26165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48132" name="Picture 4" descr="com">
            <a:extLst>
              <a:ext uri="{FF2B5EF4-FFF2-40B4-BE49-F238E27FC236}">
                <a16:creationId xmlns:a16="http://schemas.microsoft.com/office/drawing/2014/main" id="{48B71E61-A97D-4C6C-A590-8C447DD70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363" y="21574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com">
            <a:extLst>
              <a:ext uri="{FF2B5EF4-FFF2-40B4-BE49-F238E27FC236}">
                <a16:creationId xmlns:a16="http://schemas.microsoft.com/office/drawing/2014/main" id="{EBA63A22-0638-44C3-8D3D-E3AB42FEF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21574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descr="com">
            <a:extLst>
              <a:ext uri="{FF2B5EF4-FFF2-40B4-BE49-F238E27FC236}">
                <a16:creationId xmlns:a16="http://schemas.microsoft.com/office/drawing/2014/main" id="{A04D8BAC-D0B9-4A46-93D4-B17A405BD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763" y="29194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7" descr="com">
            <a:extLst>
              <a:ext uri="{FF2B5EF4-FFF2-40B4-BE49-F238E27FC236}">
                <a16:creationId xmlns:a16="http://schemas.microsoft.com/office/drawing/2014/main" id="{97D47B5F-2989-4ACD-BCAA-AFCF53F35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3" y="52816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8" descr="com">
            <a:extLst>
              <a:ext uri="{FF2B5EF4-FFF2-40B4-BE49-F238E27FC236}">
                <a16:creationId xmlns:a16="http://schemas.microsoft.com/office/drawing/2014/main" id="{DE33B0B1-F31B-45D4-8560-8619667BB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54340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9" descr="com">
            <a:extLst>
              <a:ext uri="{FF2B5EF4-FFF2-40B4-BE49-F238E27FC236}">
                <a16:creationId xmlns:a16="http://schemas.microsoft.com/office/drawing/2014/main" id="{CEA4D1D0-A136-445B-A5F5-CC2F98936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42910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0" descr="com">
            <a:extLst>
              <a:ext uri="{FF2B5EF4-FFF2-40B4-BE49-F238E27FC236}">
                <a16:creationId xmlns:a16="http://schemas.microsoft.com/office/drawing/2014/main" id="{347B83AA-0EEE-400E-B5BE-0DC9466E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26146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11">
            <a:extLst>
              <a:ext uri="{FF2B5EF4-FFF2-40B4-BE49-F238E27FC236}">
                <a16:creationId xmlns:a16="http://schemas.microsoft.com/office/drawing/2014/main" id="{5213618C-99E1-4DAF-B047-49354869384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4363" y="5815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0" name="Picture 12">
            <a:extLst>
              <a:ext uri="{FF2B5EF4-FFF2-40B4-BE49-F238E27FC236}">
                <a16:creationId xmlns:a16="http://schemas.microsoft.com/office/drawing/2014/main" id="{AF4EDD25-D16A-463A-A6AC-C354981707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6763" y="5815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1" name="Picture 13">
            <a:extLst>
              <a:ext uri="{FF2B5EF4-FFF2-40B4-BE49-F238E27FC236}">
                <a16:creationId xmlns:a16="http://schemas.microsoft.com/office/drawing/2014/main" id="{88471B65-AE5F-41BF-B868-5A6E3A23D8B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9163" y="5815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142" name="Group 14">
            <a:extLst>
              <a:ext uri="{FF2B5EF4-FFF2-40B4-BE49-F238E27FC236}">
                <a16:creationId xmlns:a16="http://schemas.microsoft.com/office/drawing/2014/main" id="{01626FAD-E3D9-4D2E-BD9E-A330B7521DD3}"/>
              </a:ext>
            </a:extLst>
          </p:cNvPr>
          <p:cNvGrpSpPr>
            <a:grpSpLocks/>
          </p:cNvGrpSpPr>
          <p:nvPr/>
        </p:nvGrpSpPr>
        <p:grpSpPr bwMode="auto">
          <a:xfrm>
            <a:off x="6786563" y="5662613"/>
            <a:ext cx="609600" cy="304800"/>
            <a:chOff x="2688" y="3552"/>
            <a:chExt cx="384" cy="192"/>
          </a:xfrm>
        </p:grpSpPr>
        <p:pic>
          <p:nvPicPr>
            <p:cNvPr id="48200" name="Picture 15">
              <a:extLst>
                <a:ext uri="{FF2B5EF4-FFF2-40B4-BE49-F238E27FC236}">
                  <a16:creationId xmlns:a16="http://schemas.microsoft.com/office/drawing/2014/main" id="{5026346D-FD30-4E6D-9E92-C9DB47A9D20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01" name="Picture 16">
              <a:extLst>
                <a:ext uri="{FF2B5EF4-FFF2-40B4-BE49-F238E27FC236}">
                  <a16:creationId xmlns:a16="http://schemas.microsoft.com/office/drawing/2014/main" id="{646384D2-C49D-49F3-924A-17D170E2324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02" name="Picture 17">
              <a:extLst>
                <a:ext uri="{FF2B5EF4-FFF2-40B4-BE49-F238E27FC236}">
                  <a16:creationId xmlns:a16="http://schemas.microsoft.com/office/drawing/2014/main" id="{77901FA8-6275-4C80-9C78-68CC395D967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143" name="Picture 18">
            <a:extLst>
              <a:ext uri="{FF2B5EF4-FFF2-40B4-BE49-F238E27FC236}">
                <a16:creationId xmlns:a16="http://schemas.microsoft.com/office/drawing/2014/main" id="{BF217CE1-0725-4E03-AD76-C48504ECBB4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9763" y="4672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4" name="Picture 19">
            <a:extLst>
              <a:ext uri="{FF2B5EF4-FFF2-40B4-BE49-F238E27FC236}">
                <a16:creationId xmlns:a16="http://schemas.microsoft.com/office/drawing/2014/main" id="{4DDC6685-6B8B-42E9-986F-AACB404A2C8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4672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5" name="Picture 20">
            <a:extLst>
              <a:ext uri="{FF2B5EF4-FFF2-40B4-BE49-F238E27FC236}">
                <a16:creationId xmlns:a16="http://schemas.microsoft.com/office/drawing/2014/main" id="{87467163-B7C9-4B80-98EC-3055F887A68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4563" y="4672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146" name="Group 21">
            <a:extLst>
              <a:ext uri="{FF2B5EF4-FFF2-40B4-BE49-F238E27FC236}">
                <a16:creationId xmlns:a16="http://schemas.microsoft.com/office/drawing/2014/main" id="{5347B5B5-CE21-4200-A277-2263AA2C36D6}"/>
              </a:ext>
            </a:extLst>
          </p:cNvPr>
          <p:cNvGrpSpPr>
            <a:grpSpLocks/>
          </p:cNvGrpSpPr>
          <p:nvPr/>
        </p:nvGrpSpPr>
        <p:grpSpPr bwMode="auto">
          <a:xfrm>
            <a:off x="2366963" y="4672013"/>
            <a:ext cx="609600" cy="304800"/>
            <a:chOff x="2688" y="3552"/>
            <a:chExt cx="384" cy="192"/>
          </a:xfrm>
        </p:grpSpPr>
        <p:pic>
          <p:nvPicPr>
            <p:cNvPr id="48197" name="Picture 22">
              <a:extLst>
                <a:ext uri="{FF2B5EF4-FFF2-40B4-BE49-F238E27FC236}">
                  <a16:creationId xmlns:a16="http://schemas.microsoft.com/office/drawing/2014/main" id="{BFBA9E4E-D4B7-4941-9048-882ECF1CCCF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98" name="Picture 23">
              <a:extLst>
                <a:ext uri="{FF2B5EF4-FFF2-40B4-BE49-F238E27FC236}">
                  <a16:creationId xmlns:a16="http://schemas.microsoft.com/office/drawing/2014/main" id="{DF243B0D-0084-4361-A37C-C3BA5342BA8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99" name="Picture 24">
              <a:extLst>
                <a:ext uri="{FF2B5EF4-FFF2-40B4-BE49-F238E27FC236}">
                  <a16:creationId xmlns:a16="http://schemas.microsoft.com/office/drawing/2014/main" id="{A01C59A9-32F7-4E60-9A57-60F671650E0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147" name="Picture 25">
            <a:extLst>
              <a:ext uri="{FF2B5EF4-FFF2-40B4-BE49-F238E27FC236}">
                <a16:creationId xmlns:a16="http://schemas.microsoft.com/office/drawing/2014/main" id="{208053A5-D22A-4245-BD64-94C6B4D53A5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43763" y="33004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48" name="Picture 26">
            <a:extLst>
              <a:ext uri="{FF2B5EF4-FFF2-40B4-BE49-F238E27FC236}">
                <a16:creationId xmlns:a16="http://schemas.microsoft.com/office/drawing/2014/main" id="{249E4F2C-1D74-4250-B205-8B5C6FF6DD7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6163" y="33004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27">
            <a:extLst>
              <a:ext uri="{FF2B5EF4-FFF2-40B4-BE49-F238E27FC236}">
                <a16:creationId xmlns:a16="http://schemas.microsoft.com/office/drawing/2014/main" id="{39549E3B-5CB0-4E9F-A03E-802D604AB416}"/>
              </a:ext>
            </a:extLst>
          </p:cNvPr>
          <p:cNvSpPr>
            <a:spLocks noChangeShapeType="1"/>
          </p:cNvSpPr>
          <p:nvPr/>
        </p:nvSpPr>
        <p:spPr bwMode="auto">
          <a:xfrm flipH="1" flipV="1">
            <a:off x="4881563" y="5586413"/>
            <a:ext cx="1905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a:extLst>
              <a:ext uri="{FF2B5EF4-FFF2-40B4-BE49-F238E27FC236}">
                <a16:creationId xmlns:a16="http://schemas.microsoft.com/office/drawing/2014/main" id="{0A0186C3-D2A9-4553-BFFF-0E2E86FCF75E}"/>
              </a:ext>
            </a:extLst>
          </p:cNvPr>
          <p:cNvSpPr>
            <a:spLocks noChangeShapeType="1"/>
          </p:cNvSpPr>
          <p:nvPr/>
        </p:nvSpPr>
        <p:spPr bwMode="auto">
          <a:xfrm flipH="1" flipV="1">
            <a:off x="2671763" y="4595813"/>
            <a:ext cx="1752600" cy="990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a:extLst>
              <a:ext uri="{FF2B5EF4-FFF2-40B4-BE49-F238E27FC236}">
                <a16:creationId xmlns:a16="http://schemas.microsoft.com/office/drawing/2014/main" id="{4954801C-CAC9-4AC3-AFF8-82A5FBAEFED1}"/>
              </a:ext>
            </a:extLst>
          </p:cNvPr>
          <p:cNvSpPr>
            <a:spLocks noChangeShapeType="1"/>
          </p:cNvSpPr>
          <p:nvPr/>
        </p:nvSpPr>
        <p:spPr bwMode="auto">
          <a:xfrm flipH="1">
            <a:off x="4805363" y="3833813"/>
            <a:ext cx="1828800" cy="1600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a:extLst>
              <a:ext uri="{FF2B5EF4-FFF2-40B4-BE49-F238E27FC236}">
                <a16:creationId xmlns:a16="http://schemas.microsoft.com/office/drawing/2014/main" id="{508FF00B-F653-426F-836A-E5A9F3B5C926}"/>
              </a:ext>
            </a:extLst>
          </p:cNvPr>
          <p:cNvSpPr>
            <a:spLocks noChangeShapeType="1"/>
          </p:cNvSpPr>
          <p:nvPr/>
        </p:nvSpPr>
        <p:spPr bwMode="auto">
          <a:xfrm>
            <a:off x="6786563" y="3910013"/>
            <a:ext cx="228600" cy="12954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a:extLst>
              <a:ext uri="{FF2B5EF4-FFF2-40B4-BE49-F238E27FC236}">
                <a16:creationId xmlns:a16="http://schemas.microsoft.com/office/drawing/2014/main" id="{32F5AB9E-23E6-4FDE-B015-ED79E7828401}"/>
              </a:ext>
            </a:extLst>
          </p:cNvPr>
          <p:cNvSpPr>
            <a:spLocks noChangeShapeType="1"/>
          </p:cNvSpPr>
          <p:nvPr/>
        </p:nvSpPr>
        <p:spPr bwMode="auto">
          <a:xfrm>
            <a:off x="2214563" y="2995613"/>
            <a:ext cx="228600" cy="12954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a:extLst>
              <a:ext uri="{FF2B5EF4-FFF2-40B4-BE49-F238E27FC236}">
                <a16:creationId xmlns:a16="http://schemas.microsoft.com/office/drawing/2014/main" id="{22916154-33C1-44F5-9682-FD3DC8DC3B2A}"/>
              </a:ext>
            </a:extLst>
          </p:cNvPr>
          <p:cNvSpPr>
            <a:spLocks noChangeShapeType="1"/>
          </p:cNvSpPr>
          <p:nvPr/>
        </p:nvSpPr>
        <p:spPr bwMode="auto">
          <a:xfrm>
            <a:off x="6481763" y="2538413"/>
            <a:ext cx="304800" cy="990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a:extLst>
              <a:ext uri="{FF2B5EF4-FFF2-40B4-BE49-F238E27FC236}">
                <a16:creationId xmlns:a16="http://schemas.microsoft.com/office/drawing/2014/main" id="{8C7057BC-B015-4584-BDB4-555D53E4E952}"/>
              </a:ext>
            </a:extLst>
          </p:cNvPr>
          <p:cNvSpPr>
            <a:spLocks noChangeShapeType="1"/>
          </p:cNvSpPr>
          <p:nvPr/>
        </p:nvSpPr>
        <p:spPr bwMode="auto">
          <a:xfrm>
            <a:off x="6634163" y="2538413"/>
            <a:ext cx="609600" cy="3810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a:extLst>
              <a:ext uri="{FF2B5EF4-FFF2-40B4-BE49-F238E27FC236}">
                <a16:creationId xmlns:a16="http://schemas.microsoft.com/office/drawing/2014/main" id="{013E354D-5B9F-4EDB-BCFF-A37477DE3A50}"/>
              </a:ext>
            </a:extLst>
          </p:cNvPr>
          <p:cNvSpPr>
            <a:spLocks noChangeShapeType="1"/>
          </p:cNvSpPr>
          <p:nvPr/>
        </p:nvSpPr>
        <p:spPr bwMode="auto">
          <a:xfrm flipH="1">
            <a:off x="2519363" y="2538413"/>
            <a:ext cx="2819400" cy="1752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a:extLst>
              <a:ext uri="{FF2B5EF4-FFF2-40B4-BE49-F238E27FC236}">
                <a16:creationId xmlns:a16="http://schemas.microsoft.com/office/drawing/2014/main" id="{38A8EC9C-D552-4A17-AD6A-1FE3A1BD2B72}"/>
              </a:ext>
            </a:extLst>
          </p:cNvPr>
          <p:cNvSpPr>
            <a:spLocks noChangeShapeType="1"/>
          </p:cNvSpPr>
          <p:nvPr/>
        </p:nvSpPr>
        <p:spPr bwMode="auto">
          <a:xfrm flipH="1">
            <a:off x="3890963" y="2386013"/>
            <a:ext cx="1371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8158" name="Picture 36" descr="com">
            <a:extLst>
              <a:ext uri="{FF2B5EF4-FFF2-40B4-BE49-F238E27FC236}">
                <a16:creationId xmlns:a16="http://schemas.microsoft.com/office/drawing/2014/main" id="{956F65B8-5F60-48D6-8667-D76AE50E9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3" y="35290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9" name="Picture 37">
            <a:extLst>
              <a:ext uri="{FF2B5EF4-FFF2-40B4-BE49-F238E27FC236}">
                <a16:creationId xmlns:a16="http://schemas.microsoft.com/office/drawing/2014/main" id="{5153B1AA-4BA4-4348-BAF9-69824EFF538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2763" y="39100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0" name="Picture 38" descr="com">
            <a:extLst>
              <a:ext uri="{FF2B5EF4-FFF2-40B4-BE49-F238E27FC236}">
                <a16:creationId xmlns:a16="http://schemas.microsoft.com/office/drawing/2014/main" id="{CA8FA7D8-7338-434F-BB90-A26C3A1E9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22336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1" name="Picture 39">
            <a:extLst>
              <a:ext uri="{FF2B5EF4-FFF2-40B4-BE49-F238E27FC236}">
                <a16:creationId xmlns:a16="http://schemas.microsoft.com/office/drawing/2014/main" id="{BFB3557D-D4B5-464D-B832-9F8B8C4CEC0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62363" y="26146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2" name="Picture 40">
            <a:extLst>
              <a:ext uri="{FF2B5EF4-FFF2-40B4-BE49-F238E27FC236}">
                <a16:creationId xmlns:a16="http://schemas.microsoft.com/office/drawing/2014/main" id="{76A0721D-A0B3-4FBE-AE90-FB9608ED15D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4763" y="26146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3" name="Picture 41">
            <a:extLst>
              <a:ext uri="{FF2B5EF4-FFF2-40B4-BE49-F238E27FC236}">
                <a16:creationId xmlns:a16="http://schemas.microsoft.com/office/drawing/2014/main" id="{C4091777-78D0-46F9-8F83-C50E833C3FD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4963" y="29956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4" name="Picture 42">
            <a:extLst>
              <a:ext uri="{FF2B5EF4-FFF2-40B4-BE49-F238E27FC236}">
                <a16:creationId xmlns:a16="http://schemas.microsoft.com/office/drawing/2014/main" id="{35066980-185C-40D6-AA34-7D1C7F9BB1C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7363" y="29956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165" name="Group 43">
            <a:extLst>
              <a:ext uri="{FF2B5EF4-FFF2-40B4-BE49-F238E27FC236}">
                <a16:creationId xmlns:a16="http://schemas.microsoft.com/office/drawing/2014/main" id="{BAFA2A39-FEFD-44DF-B578-8933378ABA6B}"/>
              </a:ext>
            </a:extLst>
          </p:cNvPr>
          <p:cNvGrpSpPr>
            <a:grpSpLocks/>
          </p:cNvGrpSpPr>
          <p:nvPr/>
        </p:nvGrpSpPr>
        <p:grpSpPr bwMode="auto">
          <a:xfrm>
            <a:off x="6710363" y="2157413"/>
            <a:ext cx="609600" cy="304800"/>
            <a:chOff x="2688" y="3552"/>
            <a:chExt cx="384" cy="192"/>
          </a:xfrm>
        </p:grpSpPr>
        <p:pic>
          <p:nvPicPr>
            <p:cNvPr id="48194" name="Picture 44">
              <a:extLst>
                <a:ext uri="{FF2B5EF4-FFF2-40B4-BE49-F238E27FC236}">
                  <a16:creationId xmlns:a16="http://schemas.microsoft.com/office/drawing/2014/main" id="{6E3BE906-40E3-4ACE-A71E-1E00EB15D37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95" name="Picture 45">
              <a:extLst>
                <a:ext uri="{FF2B5EF4-FFF2-40B4-BE49-F238E27FC236}">
                  <a16:creationId xmlns:a16="http://schemas.microsoft.com/office/drawing/2014/main" id="{75F238A6-6CFD-48E2-AA2B-CFC22C4B0DF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96" name="Picture 46">
              <a:extLst>
                <a:ext uri="{FF2B5EF4-FFF2-40B4-BE49-F238E27FC236}">
                  <a16:creationId xmlns:a16="http://schemas.microsoft.com/office/drawing/2014/main" id="{B9BFCF2B-F83B-44A6-BD05-0F18527D3AA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3552"/>
              <a:ext cx="192" cy="1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8166" name="Picture 47">
            <a:extLst>
              <a:ext uri="{FF2B5EF4-FFF2-40B4-BE49-F238E27FC236}">
                <a16:creationId xmlns:a16="http://schemas.microsoft.com/office/drawing/2014/main" id="{DBD8CCB0-B998-4012-8185-CC81FA1333F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9763" y="29956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7" name="Picture 48">
            <a:extLst>
              <a:ext uri="{FF2B5EF4-FFF2-40B4-BE49-F238E27FC236}">
                <a16:creationId xmlns:a16="http://schemas.microsoft.com/office/drawing/2014/main" id="{D483AC26-C4A8-427B-A698-539F493090C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4963" y="25384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68" name="Picture 49">
            <a:extLst>
              <a:ext uri="{FF2B5EF4-FFF2-40B4-BE49-F238E27FC236}">
                <a16:creationId xmlns:a16="http://schemas.microsoft.com/office/drawing/2014/main" id="{8B11100F-D4BB-4F4A-B87D-C64EEC8C695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563" y="2157413"/>
            <a:ext cx="304800"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 name="Group 50">
            <a:extLst>
              <a:ext uri="{FF2B5EF4-FFF2-40B4-BE49-F238E27FC236}">
                <a16:creationId xmlns:a16="http://schemas.microsoft.com/office/drawing/2014/main" id="{AAF79B8F-B1F8-4F40-866C-705CB1A8D1A6}"/>
              </a:ext>
            </a:extLst>
          </p:cNvPr>
          <p:cNvGrpSpPr>
            <a:grpSpLocks/>
          </p:cNvGrpSpPr>
          <p:nvPr/>
        </p:nvGrpSpPr>
        <p:grpSpPr bwMode="auto">
          <a:xfrm>
            <a:off x="2214563" y="2538413"/>
            <a:ext cx="4800600" cy="2667000"/>
            <a:chOff x="1200" y="1392"/>
            <a:chExt cx="3024" cy="1680"/>
          </a:xfrm>
        </p:grpSpPr>
        <p:sp>
          <p:nvSpPr>
            <p:cNvPr id="48190" name="Line 51">
              <a:extLst>
                <a:ext uri="{FF2B5EF4-FFF2-40B4-BE49-F238E27FC236}">
                  <a16:creationId xmlns:a16="http://schemas.microsoft.com/office/drawing/2014/main" id="{6204E5FF-DCDA-415F-9B40-8D856D4605B0}"/>
                </a:ext>
              </a:extLst>
            </p:cNvPr>
            <p:cNvSpPr>
              <a:spLocks noChangeShapeType="1"/>
            </p:cNvSpPr>
            <p:nvPr/>
          </p:nvSpPr>
          <p:spPr bwMode="auto">
            <a:xfrm>
              <a:off x="4080" y="2256"/>
              <a:ext cx="144" cy="816"/>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91" name="Line 52">
              <a:extLst>
                <a:ext uri="{FF2B5EF4-FFF2-40B4-BE49-F238E27FC236}">
                  <a16:creationId xmlns:a16="http://schemas.microsoft.com/office/drawing/2014/main" id="{3F8004FD-D014-4922-A012-4DE37F3AB369}"/>
                </a:ext>
              </a:extLst>
            </p:cNvPr>
            <p:cNvSpPr>
              <a:spLocks noChangeShapeType="1"/>
            </p:cNvSpPr>
            <p:nvPr/>
          </p:nvSpPr>
          <p:spPr bwMode="auto">
            <a:xfrm>
              <a:off x="1200" y="1680"/>
              <a:ext cx="144" cy="816"/>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92" name="Line 53">
              <a:extLst>
                <a:ext uri="{FF2B5EF4-FFF2-40B4-BE49-F238E27FC236}">
                  <a16:creationId xmlns:a16="http://schemas.microsoft.com/office/drawing/2014/main" id="{BCC816D2-0E34-4048-B4D1-C760A0F940B6}"/>
                </a:ext>
              </a:extLst>
            </p:cNvPr>
            <p:cNvSpPr>
              <a:spLocks noChangeShapeType="1"/>
            </p:cNvSpPr>
            <p:nvPr/>
          </p:nvSpPr>
          <p:spPr bwMode="auto">
            <a:xfrm>
              <a:off x="3888" y="1392"/>
              <a:ext cx="192" cy="624"/>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93" name="Line 54">
              <a:extLst>
                <a:ext uri="{FF2B5EF4-FFF2-40B4-BE49-F238E27FC236}">
                  <a16:creationId xmlns:a16="http://schemas.microsoft.com/office/drawing/2014/main" id="{AC9EE830-E932-47E6-9808-ABA30CE6A2CB}"/>
                </a:ext>
              </a:extLst>
            </p:cNvPr>
            <p:cNvSpPr>
              <a:spLocks noChangeShapeType="1"/>
            </p:cNvSpPr>
            <p:nvPr/>
          </p:nvSpPr>
          <p:spPr bwMode="auto">
            <a:xfrm flipH="1">
              <a:off x="1392" y="1392"/>
              <a:ext cx="1776" cy="1104"/>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 name="Group 55">
            <a:extLst>
              <a:ext uri="{FF2B5EF4-FFF2-40B4-BE49-F238E27FC236}">
                <a16:creationId xmlns:a16="http://schemas.microsoft.com/office/drawing/2014/main" id="{E1BCC33A-8672-4DD5-9A22-561CB2912FB9}"/>
              </a:ext>
            </a:extLst>
          </p:cNvPr>
          <p:cNvGrpSpPr>
            <a:grpSpLocks/>
          </p:cNvGrpSpPr>
          <p:nvPr/>
        </p:nvGrpSpPr>
        <p:grpSpPr bwMode="auto">
          <a:xfrm>
            <a:off x="3890963" y="2386013"/>
            <a:ext cx="3352800" cy="533400"/>
            <a:chOff x="2256" y="1296"/>
            <a:chExt cx="2112" cy="336"/>
          </a:xfrm>
        </p:grpSpPr>
        <p:sp>
          <p:nvSpPr>
            <p:cNvPr id="48188" name="Line 56">
              <a:extLst>
                <a:ext uri="{FF2B5EF4-FFF2-40B4-BE49-F238E27FC236}">
                  <a16:creationId xmlns:a16="http://schemas.microsoft.com/office/drawing/2014/main" id="{D02E9BD4-3BEB-4C09-869D-2E28D3F7A639}"/>
                </a:ext>
              </a:extLst>
            </p:cNvPr>
            <p:cNvSpPr>
              <a:spLocks noChangeShapeType="1"/>
            </p:cNvSpPr>
            <p:nvPr/>
          </p:nvSpPr>
          <p:spPr bwMode="auto">
            <a:xfrm>
              <a:off x="3984" y="1392"/>
              <a:ext cx="384" cy="2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9" name="Line 57">
              <a:extLst>
                <a:ext uri="{FF2B5EF4-FFF2-40B4-BE49-F238E27FC236}">
                  <a16:creationId xmlns:a16="http://schemas.microsoft.com/office/drawing/2014/main" id="{22269C86-B34E-4FCD-A0C5-FFB9A1170EB8}"/>
                </a:ext>
              </a:extLst>
            </p:cNvPr>
            <p:cNvSpPr>
              <a:spLocks noChangeShapeType="1"/>
            </p:cNvSpPr>
            <p:nvPr/>
          </p:nvSpPr>
          <p:spPr bwMode="auto">
            <a:xfrm flipH="1">
              <a:off x="2256" y="1296"/>
              <a:ext cx="86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58">
            <a:extLst>
              <a:ext uri="{FF2B5EF4-FFF2-40B4-BE49-F238E27FC236}">
                <a16:creationId xmlns:a16="http://schemas.microsoft.com/office/drawing/2014/main" id="{B97000BC-D4B8-43C6-B40E-480C4B1E4A5C}"/>
              </a:ext>
            </a:extLst>
          </p:cNvPr>
          <p:cNvGrpSpPr>
            <a:grpSpLocks/>
          </p:cNvGrpSpPr>
          <p:nvPr/>
        </p:nvGrpSpPr>
        <p:grpSpPr bwMode="auto">
          <a:xfrm>
            <a:off x="1116013" y="1700213"/>
            <a:ext cx="6921500" cy="990600"/>
            <a:chOff x="508" y="864"/>
            <a:chExt cx="4360" cy="624"/>
          </a:xfrm>
        </p:grpSpPr>
        <p:sp>
          <p:nvSpPr>
            <p:cNvPr id="48186" name="Text Box 59">
              <a:extLst>
                <a:ext uri="{FF2B5EF4-FFF2-40B4-BE49-F238E27FC236}">
                  <a16:creationId xmlns:a16="http://schemas.microsoft.com/office/drawing/2014/main" id="{A58242DC-2F4E-4FE0-9DC3-9A5441CDC289}"/>
                </a:ext>
              </a:extLst>
            </p:cNvPr>
            <p:cNvSpPr txBox="1">
              <a:spLocks noChangeArrowheads="1"/>
            </p:cNvSpPr>
            <p:nvPr/>
          </p:nvSpPr>
          <p:spPr bwMode="auto">
            <a:xfrm>
              <a:off x="3696" y="864"/>
              <a:ext cx="1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FF0000"/>
                  </a:solidFill>
                  <a:latin typeface="Arial" panose="020B0604020202020204" pitchFamily="34" charset="0"/>
                  <a:ea typeface="宋体" panose="02010600030101010101" pitchFamily="2" charset="-122"/>
                </a:rPr>
                <a:t>I have file A.</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48187" name="Text Box 60">
              <a:extLst>
                <a:ext uri="{FF2B5EF4-FFF2-40B4-BE49-F238E27FC236}">
                  <a16:creationId xmlns:a16="http://schemas.microsoft.com/office/drawing/2014/main" id="{C44D9CBB-47EB-4B9B-B75E-7C5B319E84EC}"/>
                </a:ext>
              </a:extLst>
            </p:cNvPr>
            <p:cNvSpPr txBox="1">
              <a:spLocks noChangeArrowheads="1"/>
            </p:cNvSpPr>
            <p:nvPr/>
          </p:nvSpPr>
          <p:spPr bwMode="auto">
            <a:xfrm>
              <a:off x="508" y="1200"/>
              <a:ext cx="1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FF0000"/>
                  </a:solidFill>
                  <a:latin typeface="Arial" panose="020B0604020202020204" pitchFamily="34" charset="0"/>
                  <a:ea typeface="宋体" panose="02010600030101010101" pitchFamily="2" charset="-122"/>
                </a:rPr>
                <a:t>I have file A.</a:t>
              </a:r>
              <a:endParaRPr lang="en-US" altLang="zh-CN" sz="2400">
                <a:solidFill>
                  <a:srgbClr val="FF0000"/>
                </a:solidFill>
                <a:latin typeface="Times New Roman" panose="02020603050405020304" pitchFamily="18" charset="0"/>
                <a:ea typeface="宋体" panose="02010600030101010101" pitchFamily="2" charset="-122"/>
              </a:endParaRPr>
            </a:p>
          </p:txBody>
        </p:sp>
      </p:grpSp>
      <p:sp>
        <p:nvSpPr>
          <p:cNvPr id="64" name="Text Box 61">
            <a:extLst>
              <a:ext uri="{FF2B5EF4-FFF2-40B4-BE49-F238E27FC236}">
                <a16:creationId xmlns:a16="http://schemas.microsoft.com/office/drawing/2014/main" id="{979AEEAD-B892-4674-A43E-CEE04C81DDC2}"/>
              </a:ext>
            </a:extLst>
          </p:cNvPr>
          <p:cNvSpPr txBox="1">
            <a:spLocks noChangeArrowheads="1"/>
          </p:cNvSpPr>
          <p:nvPr/>
        </p:nvSpPr>
        <p:spPr bwMode="auto">
          <a:xfrm>
            <a:off x="2062163" y="5738813"/>
            <a:ext cx="231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FF0000"/>
                </a:solidFill>
                <a:latin typeface="Arial" panose="020B0604020202020204" pitchFamily="34" charset="0"/>
                <a:ea typeface="宋体" panose="02010600030101010101" pitchFamily="2" charset="-122"/>
              </a:rPr>
              <a:t>Where is file A?</a:t>
            </a:r>
            <a:endParaRPr lang="en-US" altLang="zh-CN" sz="2400">
              <a:solidFill>
                <a:srgbClr val="FF0000"/>
              </a:solidFill>
              <a:latin typeface="Times New Roman" panose="02020603050405020304" pitchFamily="18" charset="0"/>
              <a:ea typeface="宋体" panose="02010600030101010101" pitchFamily="2" charset="-122"/>
            </a:endParaRPr>
          </a:p>
        </p:txBody>
      </p:sp>
      <p:grpSp>
        <p:nvGrpSpPr>
          <p:cNvPr id="65" name="Group 62">
            <a:extLst>
              <a:ext uri="{FF2B5EF4-FFF2-40B4-BE49-F238E27FC236}">
                <a16:creationId xmlns:a16="http://schemas.microsoft.com/office/drawing/2014/main" id="{F1C7703E-9F55-49BE-AC6E-6CA73774F216}"/>
              </a:ext>
            </a:extLst>
          </p:cNvPr>
          <p:cNvGrpSpPr>
            <a:grpSpLocks/>
          </p:cNvGrpSpPr>
          <p:nvPr/>
        </p:nvGrpSpPr>
        <p:grpSpPr bwMode="auto">
          <a:xfrm>
            <a:off x="2671763" y="3833813"/>
            <a:ext cx="4130675" cy="1752600"/>
            <a:chOff x="1478" y="1872"/>
            <a:chExt cx="2602" cy="1104"/>
          </a:xfrm>
        </p:grpSpPr>
        <p:grpSp>
          <p:nvGrpSpPr>
            <p:cNvPr id="48181" name="Group 63">
              <a:extLst>
                <a:ext uri="{FF2B5EF4-FFF2-40B4-BE49-F238E27FC236}">
                  <a16:creationId xmlns:a16="http://schemas.microsoft.com/office/drawing/2014/main" id="{F75B9E98-8DE9-424D-870E-48AA7FD17A2B}"/>
                </a:ext>
              </a:extLst>
            </p:cNvPr>
            <p:cNvGrpSpPr>
              <a:grpSpLocks/>
            </p:cNvGrpSpPr>
            <p:nvPr/>
          </p:nvGrpSpPr>
          <p:grpSpPr bwMode="auto">
            <a:xfrm>
              <a:off x="1488" y="1872"/>
              <a:ext cx="2592" cy="1104"/>
              <a:chOff x="1488" y="2208"/>
              <a:chExt cx="2592" cy="1104"/>
            </a:xfrm>
          </p:grpSpPr>
          <p:sp>
            <p:nvSpPr>
              <p:cNvPr id="48183" name="Line 64">
                <a:extLst>
                  <a:ext uri="{FF2B5EF4-FFF2-40B4-BE49-F238E27FC236}">
                    <a16:creationId xmlns:a16="http://schemas.microsoft.com/office/drawing/2014/main" id="{62F5D12C-314C-4AB9-B0B2-94113803064D}"/>
                  </a:ext>
                </a:extLst>
              </p:cNvPr>
              <p:cNvSpPr>
                <a:spLocks noChangeShapeType="1"/>
              </p:cNvSpPr>
              <p:nvPr/>
            </p:nvSpPr>
            <p:spPr bwMode="auto">
              <a:xfrm flipH="1" flipV="1">
                <a:off x="2880" y="3312"/>
                <a:ext cx="120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4" name="Line 65">
                <a:extLst>
                  <a:ext uri="{FF2B5EF4-FFF2-40B4-BE49-F238E27FC236}">
                    <a16:creationId xmlns:a16="http://schemas.microsoft.com/office/drawing/2014/main" id="{45D438A7-7075-4FB3-B058-5054418813BF}"/>
                  </a:ext>
                </a:extLst>
              </p:cNvPr>
              <p:cNvSpPr>
                <a:spLocks noChangeShapeType="1"/>
              </p:cNvSpPr>
              <p:nvPr/>
            </p:nvSpPr>
            <p:spPr bwMode="auto">
              <a:xfrm flipH="1" flipV="1">
                <a:off x="1488" y="2688"/>
                <a:ext cx="1104"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5" name="Line 66">
                <a:extLst>
                  <a:ext uri="{FF2B5EF4-FFF2-40B4-BE49-F238E27FC236}">
                    <a16:creationId xmlns:a16="http://schemas.microsoft.com/office/drawing/2014/main" id="{46C36201-B892-497B-823F-89BEA6E075F4}"/>
                  </a:ext>
                </a:extLst>
              </p:cNvPr>
              <p:cNvSpPr>
                <a:spLocks noChangeShapeType="1"/>
              </p:cNvSpPr>
              <p:nvPr/>
            </p:nvSpPr>
            <p:spPr bwMode="auto">
              <a:xfrm flipH="1">
                <a:off x="2832" y="2208"/>
                <a:ext cx="1152" cy="100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82" name="Text Box 67">
              <a:extLst>
                <a:ext uri="{FF2B5EF4-FFF2-40B4-BE49-F238E27FC236}">
                  <a16:creationId xmlns:a16="http://schemas.microsoft.com/office/drawing/2014/main" id="{9BC9167F-CC72-4FB9-B31D-EBBBC7C2FDA4}"/>
                </a:ext>
              </a:extLst>
            </p:cNvPr>
            <p:cNvSpPr txBox="1">
              <a:spLocks noChangeArrowheads="1"/>
            </p:cNvSpPr>
            <p:nvPr/>
          </p:nvSpPr>
          <p:spPr bwMode="auto">
            <a:xfrm>
              <a:off x="1478" y="2617"/>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chemeClr val="accent2"/>
                  </a:solidFill>
                  <a:latin typeface="Arial" panose="020B0604020202020204" pitchFamily="34" charset="0"/>
                  <a:ea typeface="宋体" panose="02010600030101010101" pitchFamily="2" charset="-122"/>
                </a:rPr>
                <a:t>Query</a:t>
              </a:r>
            </a:p>
          </p:txBody>
        </p:sp>
      </p:grpSp>
      <p:grpSp>
        <p:nvGrpSpPr>
          <p:cNvPr id="71" name="Group 68">
            <a:extLst>
              <a:ext uri="{FF2B5EF4-FFF2-40B4-BE49-F238E27FC236}">
                <a16:creationId xmlns:a16="http://schemas.microsoft.com/office/drawing/2014/main" id="{32E9AC28-F47B-42E7-A0F9-800173D16937}"/>
              </a:ext>
            </a:extLst>
          </p:cNvPr>
          <p:cNvGrpSpPr>
            <a:grpSpLocks/>
          </p:cNvGrpSpPr>
          <p:nvPr/>
        </p:nvGrpSpPr>
        <p:grpSpPr bwMode="auto">
          <a:xfrm>
            <a:off x="2290763" y="2614613"/>
            <a:ext cx="4419600" cy="2895600"/>
            <a:chOff x="1248" y="1104"/>
            <a:chExt cx="2784" cy="1824"/>
          </a:xfrm>
        </p:grpSpPr>
        <p:grpSp>
          <p:nvGrpSpPr>
            <p:cNvPr id="48175" name="Group 69">
              <a:extLst>
                <a:ext uri="{FF2B5EF4-FFF2-40B4-BE49-F238E27FC236}">
                  <a16:creationId xmlns:a16="http://schemas.microsoft.com/office/drawing/2014/main" id="{6D0A44BB-74E1-4F80-BE30-FC79B7A975C4}"/>
                </a:ext>
              </a:extLst>
            </p:cNvPr>
            <p:cNvGrpSpPr>
              <a:grpSpLocks/>
            </p:cNvGrpSpPr>
            <p:nvPr/>
          </p:nvGrpSpPr>
          <p:grpSpPr bwMode="auto">
            <a:xfrm>
              <a:off x="1248" y="1104"/>
              <a:ext cx="2784" cy="1824"/>
              <a:chOff x="1248" y="1440"/>
              <a:chExt cx="2784" cy="1824"/>
            </a:xfrm>
          </p:grpSpPr>
          <p:sp>
            <p:nvSpPr>
              <p:cNvPr id="48177" name="Line 70">
                <a:extLst>
                  <a:ext uri="{FF2B5EF4-FFF2-40B4-BE49-F238E27FC236}">
                    <a16:creationId xmlns:a16="http://schemas.microsoft.com/office/drawing/2014/main" id="{246037A6-1E89-42A3-A265-52C6CC58AF89}"/>
                  </a:ext>
                </a:extLst>
              </p:cNvPr>
              <p:cNvSpPr>
                <a:spLocks noChangeShapeType="1"/>
              </p:cNvSpPr>
              <p:nvPr/>
            </p:nvSpPr>
            <p:spPr bwMode="auto">
              <a:xfrm flipH="1" flipV="1">
                <a:off x="1536" y="2640"/>
                <a:ext cx="1104" cy="624"/>
              </a:xfrm>
              <a:prstGeom prst="line">
                <a:avLst/>
              </a:prstGeom>
              <a:noFill/>
              <a:ln w="38100">
                <a:solidFill>
                  <a:srgbClr val="00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8" name="Line 71">
                <a:extLst>
                  <a:ext uri="{FF2B5EF4-FFF2-40B4-BE49-F238E27FC236}">
                    <a16:creationId xmlns:a16="http://schemas.microsoft.com/office/drawing/2014/main" id="{FA5E7CF5-7CFD-4A7D-8185-6CE7E3A1FD29}"/>
                  </a:ext>
                </a:extLst>
              </p:cNvPr>
              <p:cNvSpPr>
                <a:spLocks noChangeShapeType="1"/>
              </p:cNvSpPr>
              <p:nvPr/>
            </p:nvSpPr>
            <p:spPr bwMode="auto">
              <a:xfrm flipH="1">
                <a:off x="2784" y="2160"/>
                <a:ext cx="1152" cy="1008"/>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9" name="Line 72">
                <a:extLst>
                  <a:ext uri="{FF2B5EF4-FFF2-40B4-BE49-F238E27FC236}">
                    <a16:creationId xmlns:a16="http://schemas.microsoft.com/office/drawing/2014/main" id="{1FAAB1EA-2393-4B14-987B-0EE99B3ADCF7}"/>
                  </a:ext>
                </a:extLst>
              </p:cNvPr>
              <p:cNvSpPr>
                <a:spLocks noChangeShapeType="1"/>
              </p:cNvSpPr>
              <p:nvPr/>
            </p:nvSpPr>
            <p:spPr bwMode="auto">
              <a:xfrm>
                <a:off x="1248" y="1680"/>
                <a:ext cx="144" cy="816"/>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0" name="Line 73">
                <a:extLst>
                  <a:ext uri="{FF2B5EF4-FFF2-40B4-BE49-F238E27FC236}">
                    <a16:creationId xmlns:a16="http://schemas.microsoft.com/office/drawing/2014/main" id="{A5F2EB84-6C84-46F4-A822-D2E75CF0B229}"/>
                  </a:ext>
                </a:extLst>
              </p:cNvPr>
              <p:cNvSpPr>
                <a:spLocks noChangeShapeType="1"/>
              </p:cNvSpPr>
              <p:nvPr/>
            </p:nvSpPr>
            <p:spPr bwMode="auto">
              <a:xfrm>
                <a:off x="3840" y="1440"/>
                <a:ext cx="192" cy="624"/>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76" name="Text Box 74">
              <a:extLst>
                <a:ext uri="{FF2B5EF4-FFF2-40B4-BE49-F238E27FC236}">
                  <a16:creationId xmlns:a16="http://schemas.microsoft.com/office/drawing/2014/main" id="{E37C11A0-9E6F-4D58-A4D4-DCA4A9DB6543}"/>
                </a:ext>
              </a:extLst>
            </p:cNvPr>
            <p:cNvSpPr txBox="1">
              <a:spLocks noChangeArrowheads="1"/>
            </p:cNvSpPr>
            <p:nvPr/>
          </p:nvSpPr>
          <p:spPr bwMode="auto">
            <a:xfrm>
              <a:off x="1344" y="1520"/>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400">
                  <a:solidFill>
                    <a:srgbClr val="00FF00"/>
                  </a:solidFill>
                  <a:latin typeface="Arial" panose="020B0604020202020204" pitchFamily="34" charset="0"/>
                  <a:ea typeface="宋体" panose="02010600030101010101" pitchFamily="2" charset="-122"/>
                </a:rPr>
                <a:t>Reply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200"/>
                                  </p:stCondLst>
                                  <p:childTnLst>
                                    <p:set>
                                      <p:cBhvr>
                                        <p:cTn id="9" dur="1" fill="hold">
                                          <p:stCondLst>
                                            <p:cond delay="499"/>
                                          </p:stCondLst>
                                        </p:cTn>
                                        <p:tgtEl>
                                          <p:spTgt spid="33"/>
                                        </p:tgtEl>
                                        <p:attrNameLst>
                                          <p:attrName>style.visibility</p:attrName>
                                        </p:attrNameLst>
                                      </p:cBhvr>
                                      <p:to>
                                        <p:strVal val="visible"/>
                                      </p:to>
                                    </p:set>
                                  </p:childTnLst>
                                </p:cTn>
                              </p:par>
                            </p:childTnLst>
                          </p:cTn>
                        </p:par>
                        <p:par>
                          <p:cTn id="10" fill="hold" nodeType="afterGroup">
                            <p:stCondLst>
                              <p:cond delay="1200"/>
                            </p:stCondLst>
                            <p:childTnLst>
                              <p:par>
                                <p:cTn id="11" presetID="1" presetClass="entr" presetSubtype="0" fill="hold" nodeType="afterEffect">
                                  <p:stCondLst>
                                    <p:cond delay="200"/>
                                  </p:stCondLst>
                                  <p:childTnLst>
                                    <p:set>
                                      <p:cBhvr>
                                        <p:cTn id="12" dur="1" fill="hold">
                                          <p:stCondLst>
                                            <p:cond delay="499"/>
                                          </p:stCondLst>
                                        </p:cTn>
                                        <p:tgtEl>
                                          <p:spTgt spid="32"/>
                                        </p:tgtEl>
                                        <p:attrNameLst>
                                          <p:attrName>style.visibility</p:attrName>
                                        </p:attrNameLst>
                                      </p:cBhvr>
                                      <p:to>
                                        <p:strVal val="visible"/>
                                      </p:to>
                                    </p:set>
                                  </p:childTnLst>
                                </p:cTn>
                              </p:par>
                            </p:childTnLst>
                          </p:cTn>
                        </p:par>
                        <p:par>
                          <p:cTn id="13" fill="hold" nodeType="afterGroup">
                            <p:stCondLst>
                              <p:cond delay="1900"/>
                            </p:stCondLst>
                            <p:childTnLst>
                              <p:par>
                                <p:cTn id="14" presetID="1" presetClass="entr" presetSubtype="0" fill="hold" nodeType="afterEffect">
                                  <p:stCondLst>
                                    <p:cond delay="200"/>
                                  </p:stCondLst>
                                  <p:childTnLst>
                                    <p:set>
                                      <p:cBhvr>
                                        <p:cTn id="15" dur="1" fill="hold">
                                          <p:stCondLst>
                                            <p:cond delay="499"/>
                                          </p:stCondLst>
                                        </p:cTn>
                                        <p:tgtEl>
                                          <p:spTgt spid="37"/>
                                        </p:tgtEl>
                                        <p:attrNameLst>
                                          <p:attrName>style.visibility</p:attrName>
                                        </p:attrNameLst>
                                      </p:cBhvr>
                                      <p:to>
                                        <p:strVal val="visible"/>
                                      </p:to>
                                    </p:set>
                                  </p:childTnLst>
                                </p:cTn>
                              </p:par>
                            </p:childTnLst>
                          </p:cTn>
                        </p:par>
                        <p:par>
                          <p:cTn id="16" fill="hold" nodeType="afterGroup">
                            <p:stCondLst>
                              <p:cond delay="2600"/>
                            </p:stCondLst>
                            <p:childTnLst>
                              <p:par>
                                <p:cTn id="17" presetID="1" presetClass="entr" presetSubtype="0" fill="hold" nodeType="afterEffect">
                                  <p:stCondLst>
                                    <p:cond delay="200"/>
                                  </p:stCondLst>
                                  <p:childTnLst>
                                    <p:set>
                                      <p:cBhvr>
                                        <p:cTn id="18" dur="1" fill="hold">
                                          <p:stCondLst>
                                            <p:cond delay="499"/>
                                          </p:stCondLst>
                                        </p:cTn>
                                        <p:tgtEl>
                                          <p:spTgt spid="35"/>
                                        </p:tgtEl>
                                        <p:attrNameLst>
                                          <p:attrName>style.visibility</p:attrName>
                                        </p:attrNameLst>
                                      </p:cBhvr>
                                      <p:to>
                                        <p:strVal val="visible"/>
                                      </p:to>
                                    </p:set>
                                  </p:childTnLst>
                                </p:cTn>
                              </p:par>
                            </p:childTnLst>
                          </p:cTn>
                        </p:par>
                        <p:par>
                          <p:cTn id="19" fill="hold" nodeType="afterGroup">
                            <p:stCondLst>
                              <p:cond delay="3300"/>
                            </p:stCondLst>
                            <p:childTnLst>
                              <p:par>
                                <p:cTn id="20" presetID="1" presetClass="entr" presetSubtype="0" fill="hold" nodeType="afterEffect">
                                  <p:stCondLst>
                                    <p:cond delay="200"/>
                                  </p:stCondLst>
                                  <p:childTnLst>
                                    <p:set>
                                      <p:cBhvr>
                                        <p:cTn id="21" dur="1" fill="hold">
                                          <p:stCondLst>
                                            <p:cond delay="499"/>
                                          </p:stCondLst>
                                        </p:cTn>
                                        <p:tgtEl>
                                          <p:spTgt spid="34"/>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200"/>
                                  </p:stCondLst>
                                  <p:childTnLst>
                                    <p:set>
                                      <p:cBhvr>
                                        <p:cTn id="24" dur="1" fill="hold">
                                          <p:stCondLst>
                                            <p:cond delay="499"/>
                                          </p:stCondLst>
                                        </p:cTn>
                                        <p:tgtEl>
                                          <p:spTgt spid="31"/>
                                        </p:tgtEl>
                                        <p:attrNameLst>
                                          <p:attrName>style.visibility</p:attrName>
                                        </p:attrNameLst>
                                      </p:cBhvr>
                                      <p:to>
                                        <p:strVal val="visible"/>
                                      </p:to>
                                    </p:set>
                                  </p:childTnLst>
                                </p:cTn>
                              </p:par>
                            </p:childTnLst>
                          </p:cTn>
                        </p:par>
                        <p:par>
                          <p:cTn id="25" fill="hold" nodeType="afterGroup">
                            <p:stCondLst>
                              <p:cond delay="4700"/>
                            </p:stCondLst>
                            <p:childTnLst>
                              <p:par>
                                <p:cTn id="26" presetID="1" presetClass="entr" presetSubtype="0" fill="hold" nodeType="afterEffect">
                                  <p:stCondLst>
                                    <p:cond delay="200"/>
                                  </p:stCondLst>
                                  <p:childTnLst>
                                    <p:set>
                                      <p:cBhvr>
                                        <p:cTn id="27" dur="1" fill="hold">
                                          <p:stCondLst>
                                            <p:cond delay="499"/>
                                          </p:stCondLst>
                                        </p:cTn>
                                        <p:tgtEl>
                                          <p:spTgt spid="36"/>
                                        </p:tgtEl>
                                        <p:attrNameLst>
                                          <p:attrName>style.visibility</p:attrName>
                                        </p:attrNameLst>
                                      </p:cBhvr>
                                      <p:to>
                                        <p:strVal val="visible"/>
                                      </p:to>
                                    </p:set>
                                  </p:childTnLst>
                                </p:cTn>
                              </p:par>
                            </p:childTnLst>
                          </p:cTn>
                        </p:par>
                        <p:par>
                          <p:cTn id="28" fill="hold" nodeType="afterGroup">
                            <p:stCondLst>
                              <p:cond delay="5400"/>
                            </p:stCondLst>
                            <p:childTnLst>
                              <p:par>
                                <p:cTn id="29" presetID="1" presetClass="entr" presetSubtype="0" fill="hold" nodeType="afterEffect">
                                  <p:stCondLst>
                                    <p:cond delay="200"/>
                                  </p:stCondLst>
                                  <p:childTnLst>
                                    <p:set>
                                      <p:cBhvr>
                                        <p:cTn id="30" dur="1" fill="hold">
                                          <p:stCondLst>
                                            <p:cond delay="499"/>
                                          </p:stCondLst>
                                        </p:cTn>
                                        <p:tgtEl>
                                          <p:spTgt spid="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6CBD9678-8776-4ABD-93A5-A315B0AB495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体系结构（分三类）</a:t>
            </a:r>
            <a:endParaRPr lang="en-US" altLang="zh-CN" sz="2800" dirty="0"/>
          </a:p>
          <a:p>
            <a:pPr eaLnBrk="1" hangingPunct="1">
              <a:lnSpc>
                <a:spcPct val="90000"/>
              </a:lnSpc>
              <a:defRPr/>
            </a:pPr>
            <a:r>
              <a:rPr lang="en-US" altLang="zh-CN" sz="2000" b="0" dirty="0"/>
              <a:t>3</a:t>
            </a:r>
            <a:r>
              <a:rPr lang="zh-CN" altLang="en-US" sz="2000" b="0" dirty="0"/>
              <a:t>、非集中式且结构化</a:t>
            </a:r>
          </a:p>
          <a:p>
            <a:pPr lvl="1" eaLnBrk="1" hangingPunct="1">
              <a:lnSpc>
                <a:spcPct val="120000"/>
              </a:lnSpc>
              <a:defRPr/>
            </a:pPr>
            <a:r>
              <a:rPr lang="zh-CN" altLang="en-US" sz="2000" b="0" dirty="0"/>
              <a:t>需要解决的问题则是如何增强网络规模的可缩放特性。对象查询也是分布式的。使用</a:t>
            </a:r>
            <a:r>
              <a:rPr lang="en-US" altLang="zh-CN" sz="2000" dirty="0"/>
              <a:t>DHT</a:t>
            </a:r>
            <a:r>
              <a:rPr lang="zh-CN" altLang="en-US" sz="2000" dirty="0"/>
              <a:t>技术</a:t>
            </a:r>
            <a:r>
              <a:rPr lang="zh-CN" altLang="en-US" sz="2000" b="0" dirty="0"/>
              <a:t>构造结构化拓扑。对象的查询也是逐跳的执行，经过确定的步跳可以确信是成功的。</a:t>
            </a:r>
          </a:p>
          <a:p>
            <a:pPr lvl="1" eaLnBrk="1" hangingPunct="1">
              <a:lnSpc>
                <a:spcPct val="120000"/>
              </a:lnSpc>
              <a:defRPr/>
            </a:pPr>
            <a:r>
              <a:rPr lang="zh-CN" altLang="en-US" sz="2000" b="0" dirty="0"/>
              <a:t>拓扑结构：非集中式、</a:t>
            </a:r>
            <a:r>
              <a:rPr lang="zh-CN" altLang="en-US" sz="2000" dirty="0"/>
              <a:t>结构化</a:t>
            </a:r>
            <a:r>
              <a:rPr lang="zh-CN" altLang="en-US" sz="2000" b="0" dirty="0"/>
              <a:t>。</a:t>
            </a:r>
            <a:endParaRPr lang="en-US" altLang="zh-CN" sz="2000" b="0" dirty="0"/>
          </a:p>
          <a:p>
            <a:pPr lvl="1" eaLnBrk="1" hangingPunct="1">
              <a:lnSpc>
                <a:spcPct val="120000"/>
              </a:lnSpc>
              <a:defRPr/>
            </a:pPr>
            <a:r>
              <a:rPr lang="zh-CN" altLang="en-US" sz="2000" b="0" dirty="0"/>
              <a:t>典型</a:t>
            </a:r>
            <a:r>
              <a:rPr lang="en-US" altLang="zh-CN" sz="2000" b="0" dirty="0"/>
              <a:t>P2P</a:t>
            </a:r>
            <a:r>
              <a:rPr lang="zh-CN" altLang="en-US" sz="2000" b="0" dirty="0"/>
              <a:t>网络如：</a:t>
            </a:r>
            <a:r>
              <a:rPr lang="en-US" altLang="zh-CN" sz="2000" b="0" dirty="0"/>
              <a:t>CAN</a:t>
            </a:r>
            <a:r>
              <a:rPr lang="zh-CN" altLang="en-US" sz="2000" b="0" dirty="0"/>
              <a:t>、</a:t>
            </a:r>
            <a:r>
              <a:rPr lang="en-US" altLang="zh-CN" sz="2000" b="0" dirty="0"/>
              <a:t>Chord</a:t>
            </a:r>
            <a:r>
              <a:rPr lang="zh-CN" altLang="en-US" sz="2000" b="0" dirty="0"/>
              <a:t>、</a:t>
            </a:r>
            <a:r>
              <a:rPr lang="en-US" altLang="zh-CN" sz="2000" b="0" dirty="0" err="1"/>
              <a:t>Oceanstore</a:t>
            </a:r>
            <a:r>
              <a:rPr lang="zh-CN" altLang="en-US" sz="2000" b="0" dirty="0"/>
              <a:t>等。</a:t>
            </a:r>
          </a:p>
          <a:p>
            <a:pPr lvl="1" eaLnBrk="1" hangingPunct="1">
              <a:lnSpc>
                <a:spcPct val="120000"/>
              </a:lnSpc>
              <a:defRPr/>
            </a:pPr>
            <a:r>
              <a:rPr lang="zh-CN" altLang="en-US" sz="2000" b="0" dirty="0"/>
              <a:t>优点：在资源管理过程中同时拥有自组织特性、规模的强可缩放特性以及部署的廉价性等等。为规模庞大的资源整合及共享提供了可能性。</a:t>
            </a:r>
          </a:p>
          <a:p>
            <a:pPr lvl="1" eaLnBrk="1" hangingPunct="1">
              <a:lnSpc>
                <a:spcPct val="120000"/>
              </a:lnSpc>
              <a:defRPr/>
            </a:pPr>
            <a:r>
              <a:rPr lang="zh-CN" altLang="en-US" sz="2000" b="0" dirty="0"/>
              <a:t>缺点：节点仅存在局部视图。缺少权威第三方的控制。不支持模糊查询。</a:t>
            </a:r>
          </a:p>
          <a:p>
            <a:pPr marL="457200" lvl="1" indent="0" eaLnBrk="1" hangingPunct="1">
              <a:buFont typeface="Wingdings 2" pitchFamily="18" charset="2"/>
              <a:buNone/>
              <a:defRPr/>
            </a:pPr>
            <a:endParaRPr lang="en-US" altLang="zh-CN" sz="2000" b="0" dirty="0"/>
          </a:p>
          <a:p>
            <a:pPr marL="457200" lvl="1" indent="0" eaLnBrk="1" hangingPunct="1">
              <a:buFont typeface="Wingdings 2" pitchFamily="18" charset="2"/>
              <a:buNone/>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49155" name="Rectangle 5">
            <a:extLst>
              <a:ext uri="{FF2B5EF4-FFF2-40B4-BE49-F238E27FC236}">
                <a16:creationId xmlns:a16="http://schemas.microsoft.com/office/drawing/2014/main" id="{787E1743-F253-49D1-BC63-FA95DEE9CA0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AC778-E09E-4EAC-8879-569D66F60F25}"/>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5385E43D-C0D1-4947-B32F-268091F9E528}"/>
              </a:ext>
            </a:extLst>
          </p:cNvPr>
          <p:cNvSpPr>
            <a:spLocks noGrp="1"/>
          </p:cNvSpPr>
          <p:nvPr>
            <p:ph idx="1"/>
          </p:nvPr>
        </p:nvSpPr>
        <p:spPr/>
        <p:txBody>
          <a:bodyPr/>
          <a:lstStyle/>
          <a:p>
            <a:r>
              <a:rPr lang="zh-CN" altLang="en-US" sz="2000" dirty="0"/>
              <a:t>关于分布式非结构化拓扑</a:t>
            </a:r>
            <a:r>
              <a:rPr lang="en-US" altLang="zh-CN" sz="2000" dirty="0"/>
              <a:t>P2P</a:t>
            </a:r>
            <a:r>
              <a:rPr lang="zh-CN" altLang="en-US" sz="2000" dirty="0"/>
              <a:t>网络的描述中，正确的是（ ）。</a:t>
            </a:r>
          </a:p>
          <a:p>
            <a:pPr marL="0" indent="0">
              <a:buNone/>
            </a:pPr>
            <a:r>
              <a:rPr lang="en-US" altLang="zh-CN" sz="2000" dirty="0"/>
              <a:t>A</a:t>
            </a:r>
            <a:r>
              <a:rPr lang="zh-CN" altLang="en-US" sz="2000" dirty="0"/>
              <a:t>．</a:t>
            </a:r>
            <a:r>
              <a:rPr lang="en-US" altLang="zh-CN" sz="2000" dirty="0"/>
              <a:t>Gnutella</a:t>
            </a:r>
            <a:r>
              <a:rPr lang="zh-CN" altLang="en-US" sz="2000" dirty="0"/>
              <a:t>是这类结构的代表</a:t>
            </a:r>
          </a:p>
          <a:p>
            <a:pPr marL="0" indent="0">
              <a:buNone/>
            </a:pPr>
            <a:r>
              <a:rPr lang="en-US" altLang="zh-CN" sz="2000" dirty="0"/>
              <a:t>B</a:t>
            </a:r>
            <a:r>
              <a:rPr lang="zh-CN" altLang="en-US" sz="2000" dirty="0"/>
              <a:t>．通过中心控制机制决定消息的转发</a:t>
            </a:r>
          </a:p>
          <a:p>
            <a:pPr marL="0" indent="0">
              <a:buNone/>
            </a:pPr>
            <a:r>
              <a:rPr lang="en-US" altLang="zh-CN" sz="2000" dirty="0"/>
              <a:t>C</a:t>
            </a:r>
            <a:r>
              <a:rPr lang="zh-CN" altLang="en-US" sz="2000" dirty="0"/>
              <a:t>．在大规模网络中具有很高的查询效率</a:t>
            </a:r>
          </a:p>
          <a:p>
            <a:pPr marL="0" indent="0">
              <a:buNone/>
            </a:pPr>
            <a:r>
              <a:rPr lang="en-US" altLang="zh-CN" sz="2000" dirty="0"/>
              <a:t>D</a:t>
            </a:r>
            <a:r>
              <a:rPr lang="zh-CN" altLang="en-US" sz="2000" dirty="0"/>
              <a:t>．能保证查找资源的确定性</a:t>
            </a:r>
            <a:endParaRPr lang="en-US" altLang="zh-CN" sz="2000" dirty="0"/>
          </a:p>
          <a:p>
            <a:pPr marL="0" indent="0">
              <a:buNone/>
            </a:pPr>
            <a:r>
              <a:rPr lang="zh-CN" altLang="en-US" sz="2000" dirty="0"/>
              <a:t>关于</a:t>
            </a:r>
            <a:r>
              <a:rPr lang="en-US" altLang="zh-CN" sz="2000" dirty="0"/>
              <a:t>P2P</a:t>
            </a:r>
            <a:r>
              <a:rPr lang="zh-CN" altLang="en-US" sz="2000" dirty="0"/>
              <a:t>网络结构的描述中，错误的是（）</a:t>
            </a:r>
            <a:endParaRPr lang="en-US" altLang="zh-CN" sz="2000" dirty="0"/>
          </a:p>
          <a:p>
            <a:pPr marL="0" indent="0">
              <a:buNone/>
            </a:pPr>
            <a:r>
              <a:rPr lang="en-US" altLang="zh-CN" sz="2000" dirty="0"/>
              <a:t>A Napster</a:t>
            </a:r>
            <a:r>
              <a:rPr lang="zh-CN" altLang="en-US" sz="2000" dirty="0"/>
              <a:t>是集中目录式代表</a:t>
            </a:r>
            <a:endParaRPr lang="en-US" altLang="zh-CN" sz="2000" dirty="0"/>
          </a:p>
          <a:p>
            <a:pPr marL="0" indent="0">
              <a:buNone/>
            </a:pPr>
            <a:r>
              <a:rPr lang="en-US" altLang="zh-CN" sz="2000" dirty="0"/>
              <a:t>B Chord</a:t>
            </a:r>
            <a:r>
              <a:rPr lang="zh-CN" altLang="en-US" sz="2000" dirty="0"/>
              <a:t>是分布式结构化的代表</a:t>
            </a:r>
            <a:endParaRPr lang="en-US" altLang="zh-CN" sz="2000" dirty="0"/>
          </a:p>
          <a:p>
            <a:pPr marL="0" indent="0">
              <a:buNone/>
            </a:pPr>
            <a:r>
              <a:rPr lang="en-US" altLang="zh-CN" sz="2000" dirty="0"/>
              <a:t>C</a:t>
            </a:r>
            <a:r>
              <a:rPr lang="zh-CN" altLang="en-US" sz="2000" dirty="0"/>
              <a:t> </a:t>
            </a:r>
            <a:r>
              <a:rPr lang="en-US" altLang="zh-CN" sz="2000" dirty="0"/>
              <a:t>Skype</a:t>
            </a:r>
            <a:r>
              <a:rPr lang="zh-CN" altLang="en-US" sz="2000" dirty="0"/>
              <a:t>是混合式结构的代表</a:t>
            </a:r>
            <a:endParaRPr lang="en-US" altLang="zh-CN" sz="2000" dirty="0"/>
          </a:p>
          <a:p>
            <a:pPr marL="0" indent="0">
              <a:buNone/>
            </a:pPr>
            <a:r>
              <a:rPr lang="en-US" altLang="zh-CN" sz="2000" dirty="0"/>
              <a:t>D BitTorrent</a:t>
            </a:r>
            <a:r>
              <a:rPr lang="zh-CN" altLang="en-US" sz="2000" dirty="0"/>
              <a:t>是分布式非结构化的代表。</a:t>
            </a:r>
          </a:p>
        </p:txBody>
      </p:sp>
    </p:spTree>
    <p:extLst>
      <p:ext uri="{BB962C8B-B14F-4D97-AF65-F5344CB8AC3E}">
        <p14:creationId xmlns:p14="http://schemas.microsoft.com/office/powerpoint/2010/main" val="60262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88D291E2-BBD7-4C67-B79F-3D26F8683B0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r>
              <a:rPr lang="zh-CN" altLang="en-US" sz="2000" b="0"/>
              <a:t>信息交流与计算机网络</a:t>
            </a:r>
          </a:p>
          <a:p>
            <a:r>
              <a:rPr lang="zh-CN" altLang="en-US" sz="2000" b="0"/>
              <a:t>世界上最大的广域网</a:t>
            </a:r>
            <a:r>
              <a:rPr lang="en-US" altLang="zh-CN" sz="2000" b="0"/>
              <a:t>——Internet</a:t>
            </a:r>
          </a:p>
          <a:p>
            <a:r>
              <a:rPr lang="zh-CN" altLang="en-US" sz="2000" b="0"/>
              <a:t>计算机网络的管理与控制的方式</a:t>
            </a:r>
          </a:p>
          <a:p>
            <a:pPr lvl="1"/>
            <a:r>
              <a:rPr lang="zh-CN" altLang="en-US" sz="2000" b="0"/>
              <a:t>集中式：</a:t>
            </a:r>
            <a:r>
              <a:rPr lang="en-US" altLang="zh-CN" sz="2000" b="0"/>
              <a:t>Server/Client</a:t>
            </a:r>
            <a:r>
              <a:rPr lang="zh-CN" altLang="en-US" sz="2000" b="0"/>
              <a:t>结点；易管理、工作效率低、可扩展性差</a:t>
            </a:r>
          </a:p>
          <a:p>
            <a:pPr lvl="1"/>
            <a:r>
              <a:rPr lang="zh-CN" altLang="en-US" sz="2000" b="0"/>
              <a:t>分布式：</a:t>
            </a:r>
            <a:r>
              <a:rPr lang="en-US" altLang="zh-CN" sz="2000" b="0"/>
              <a:t>distributed system</a:t>
            </a:r>
            <a:r>
              <a:rPr lang="zh-CN" altLang="en-US" sz="2000" b="0"/>
              <a:t>，结点地位平等</a:t>
            </a:r>
          </a:p>
          <a:p>
            <a:pPr lvl="1"/>
            <a:r>
              <a:rPr lang="zh-CN" altLang="en-US" sz="2000" b="0"/>
              <a:t>混合式：</a:t>
            </a:r>
            <a:r>
              <a:rPr lang="en-US" altLang="zh-CN" sz="2000" b="0"/>
              <a:t>hybrid system</a:t>
            </a:r>
          </a:p>
          <a:p>
            <a:pPr lvl="1"/>
            <a:endParaRPr lang="en-US" altLang="zh-CN" sz="2000" b="0"/>
          </a:p>
          <a:p>
            <a:pPr lvl="1"/>
            <a:endParaRPr lang="en-US" altLang="zh-CN" sz="2000" b="0"/>
          </a:p>
          <a:p>
            <a:pPr lvl="1"/>
            <a:endParaRPr lang="en-US" altLang="zh-CN" sz="2000" b="0">
              <a:sym typeface="微软雅黑" panose="020B0503020204020204" pitchFamily="34" charset="-122"/>
            </a:endParaRPr>
          </a:p>
        </p:txBody>
      </p:sp>
      <p:sp>
        <p:nvSpPr>
          <p:cNvPr id="7171" name="Rectangle 5">
            <a:extLst>
              <a:ext uri="{FF2B5EF4-FFF2-40B4-BE49-F238E27FC236}">
                <a16:creationId xmlns:a16="http://schemas.microsoft.com/office/drawing/2014/main" id="{D9D38AC7-D6F5-4032-93FA-89CCB0051F42}"/>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AC778-E09E-4EAC-8879-569D66F60F25}"/>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5385E43D-C0D1-4947-B32F-268091F9E528}"/>
              </a:ext>
            </a:extLst>
          </p:cNvPr>
          <p:cNvSpPr>
            <a:spLocks noGrp="1"/>
          </p:cNvSpPr>
          <p:nvPr>
            <p:ph idx="1"/>
          </p:nvPr>
        </p:nvSpPr>
        <p:spPr/>
        <p:txBody>
          <a:bodyPr/>
          <a:lstStyle/>
          <a:p>
            <a:r>
              <a:rPr lang="zh-CN" altLang="en-US" sz="2000" dirty="0"/>
              <a:t>关于分布式非结构化拓扑</a:t>
            </a:r>
            <a:r>
              <a:rPr lang="en-US" altLang="zh-CN" sz="2000" dirty="0"/>
              <a:t>P2P</a:t>
            </a:r>
            <a:r>
              <a:rPr lang="zh-CN" altLang="en-US" sz="2000" dirty="0"/>
              <a:t>网络的描述中，正确的是（</a:t>
            </a:r>
            <a:r>
              <a:rPr lang="en-US" altLang="zh-CN" sz="2000" dirty="0"/>
              <a:t>A</a:t>
            </a:r>
            <a:r>
              <a:rPr lang="zh-CN" altLang="en-US" sz="2000" dirty="0"/>
              <a:t> ）。</a:t>
            </a:r>
          </a:p>
          <a:p>
            <a:pPr marL="0" indent="0">
              <a:buNone/>
            </a:pPr>
            <a:r>
              <a:rPr lang="en-US" altLang="zh-CN" sz="2000" dirty="0"/>
              <a:t>A</a:t>
            </a:r>
            <a:r>
              <a:rPr lang="zh-CN" altLang="en-US" sz="2000" dirty="0"/>
              <a:t>．</a:t>
            </a:r>
            <a:r>
              <a:rPr lang="en-US" altLang="zh-CN" sz="2000" dirty="0"/>
              <a:t>Gnutella</a:t>
            </a:r>
            <a:r>
              <a:rPr lang="zh-CN" altLang="en-US" sz="2000" dirty="0"/>
              <a:t>是这类结构的代表</a:t>
            </a:r>
          </a:p>
          <a:p>
            <a:pPr marL="0" indent="0">
              <a:buNone/>
            </a:pPr>
            <a:r>
              <a:rPr lang="en-US" altLang="zh-CN" sz="2000" dirty="0"/>
              <a:t>B</a:t>
            </a:r>
            <a:r>
              <a:rPr lang="zh-CN" altLang="en-US" sz="2000" dirty="0"/>
              <a:t>．通过中心控制机制决定消息的转发</a:t>
            </a:r>
          </a:p>
          <a:p>
            <a:pPr marL="0" indent="0">
              <a:buNone/>
            </a:pPr>
            <a:r>
              <a:rPr lang="en-US" altLang="zh-CN" sz="2000" dirty="0"/>
              <a:t>C</a:t>
            </a:r>
            <a:r>
              <a:rPr lang="zh-CN" altLang="en-US" sz="2000" dirty="0"/>
              <a:t>．在大规模网络中具有很高的查询效率</a:t>
            </a:r>
          </a:p>
          <a:p>
            <a:pPr marL="0" indent="0">
              <a:buNone/>
            </a:pPr>
            <a:r>
              <a:rPr lang="en-US" altLang="zh-CN" sz="2000" dirty="0"/>
              <a:t>D</a:t>
            </a:r>
            <a:r>
              <a:rPr lang="zh-CN" altLang="en-US" sz="2000" dirty="0"/>
              <a:t>．能保证查找资源的确定性</a:t>
            </a:r>
            <a:endParaRPr lang="en-US" altLang="zh-CN" sz="2000" dirty="0"/>
          </a:p>
          <a:p>
            <a:pPr marL="0" indent="0">
              <a:buNone/>
            </a:pPr>
            <a:r>
              <a:rPr lang="zh-CN" altLang="en-US" sz="2000" dirty="0"/>
              <a:t>关于</a:t>
            </a:r>
            <a:r>
              <a:rPr lang="en-US" altLang="zh-CN" sz="2000" dirty="0"/>
              <a:t>P2P</a:t>
            </a:r>
            <a:r>
              <a:rPr lang="zh-CN" altLang="en-US" sz="2000" dirty="0"/>
              <a:t>网络结构的描述中，错误的是（</a:t>
            </a:r>
            <a:r>
              <a:rPr lang="en-US" altLang="zh-CN" sz="2000" dirty="0"/>
              <a:t>D</a:t>
            </a:r>
            <a:r>
              <a:rPr lang="zh-CN" altLang="en-US" sz="2000" dirty="0"/>
              <a:t>）</a:t>
            </a:r>
            <a:endParaRPr lang="en-US" altLang="zh-CN" sz="2000" dirty="0"/>
          </a:p>
          <a:p>
            <a:pPr marL="0" indent="0">
              <a:buNone/>
            </a:pPr>
            <a:r>
              <a:rPr lang="en-US" altLang="zh-CN" sz="2000" dirty="0"/>
              <a:t>A Napster</a:t>
            </a:r>
            <a:r>
              <a:rPr lang="zh-CN" altLang="en-US" sz="2000" dirty="0"/>
              <a:t>是集中目录式代表</a:t>
            </a:r>
            <a:endParaRPr lang="en-US" altLang="zh-CN" sz="2000" dirty="0"/>
          </a:p>
          <a:p>
            <a:pPr marL="0" indent="0">
              <a:buNone/>
            </a:pPr>
            <a:r>
              <a:rPr lang="en-US" altLang="zh-CN" sz="2000" dirty="0"/>
              <a:t>B Chord</a:t>
            </a:r>
            <a:r>
              <a:rPr lang="zh-CN" altLang="en-US" sz="2000" dirty="0"/>
              <a:t>是分布式结构化的代表</a:t>
            </a:r>
            <a:endParaRPr lang="en-US" altLang="zh-CN" sz="2000" dirty="0"/>
          </a:p>
          <a:p>
            <a:pPr marL="0" indent="0">
              <a:buNone/>
            </a:pPr>
            <a:r>
              <a:rPr lang="en-US" altLang="zh-CN" sz="2000" dirty="0"/>
              <a:t>C</a:t>
            </a:r>
            <a:r>
              <a:rPr lang="zh-CN" altLang="en-US" sz="2000" dirty="0"/>
              <a:t> </a:t>
            </a:r>
            <a:r>
              <a:rPr lang="en-US" altLang="zh-CN" sz="2000" dirty="0"/>
              <a:t>Skype</a:t>
            </a:r>
            <a:r>
              <a:rPr lang="zh-CN" altLang="en-US" sz="2000" dirty="0"/>
              <a:t>是混合式结构的代表</a:t>
            </a:r>
            <a:endParaRPr lang="en-US" altLang="zh-CN" sz="2000" dirty="0"/>
          </a:p>
          <a:p>
            <a:pPr marL="0" indent="0">
              <a:buNone/>
            </a:pPr>
            <a:r>
              <a:rPr lang="en-US" altLang="zh-CN" sz="2000" dirty="0"/>
              <a:t>D BitTorrent</a:t>
            </a:r>
            <a:r>
              <a:rPr lang="zh-CN" altLang="en-US" sz="2000" dirty="0"/>
              <a:t>是分布式非结构化的代表。</a:t>
            </a:r>
          </a:p>
        </p:txBody>
      </p:sp>
    </p:spTree>
    <p:extLst>
      <p:ext uri="{BB962C8B-B14F-4D97-AF65-F5344CB8AC3E}">
        <p14:creationId xmlns:p14="http://schemas.microsoft.com/office/powerpoint/2010/main" val="3493672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266B477-53E7-4EF7-9B70-1D5D3D1E921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文档路由模型</a:t>
            </a:r>
            <a:r>
              <a:rPr lang="en-US" altLang="zh-CN" sz="2800" dirty="0"/>
              <a:t>(Document Routing Model)</a:t>
            </a:r>
          </a:p>
          <a:p>
            <a:pPr eaLnBrk="1" hangingPunct="1">
              <a:defRPr/>
            </a:pPr>
            <a:r>
              <a:rPr lang="zh-CN" altLang="en-US" sz="2000" b="0" dirty="0"/>
              <a:t>这种文件路由模型需要用</a:t>
            </a:r>
            <a:r>
              <a:rPr lang="zh-CN" altLang="en-US" sz="2000" dirty="0"/>
              <a:t>分布式哈希表</a:t>
            </a:r>
            <a:r>
              <a:rPr lang="en-US" altLang="zh-CN" sz="2000" dirty="0"/>
              <a:t>(Distributed Hash Tables, DHT)</a:t>
            </a:r>
            <a:r>
              <a:rPr lang="en-US" altLang="zh-CN" sz="2000" b="0" dirty="0"/>
              <a:t> ,</a:t>
            </a:r>
            <a:r>
              <a:rPr lang="zh-CN" altLang="en-US" sz="2000" b="0" dirty="0"/>
              <a:t>这是</a:t>
            </a:r>
            <a:r>
              <a:rPr lang="zh-CN" altLang="en-US" sz="2000" dirty="0"/>
              <a:t>有结构对等网络采用的搜索方法</a:t>
            </a:r>
            <a:r>
              <a:rPr lang="en-US" altLang="zh-CN" sz="2000" b="0" dirty="0"/>
              <a:t>, </a:t>
            </a:r>
            <a:r>
              <a:rPr lang="zh-CN" altLang="en-US" sz="2000" b="0" dirty="0"/>
              <a:t>也是有结构和无结构对等网络的</a:t>
            </a:r>
            <a:r>
              <a:rPr lang="zh-CN" altLang="en-US" sz="2000" dirty="0"/>
              <a:t>根本区别</a:t>
            </a:r>
            <a:r>
              <a:rPr lang="zh-CN" altLang="en-US" sz="2000" b="0" dirty="0"/>
              <a:t>。是确定性的算法。</a:t>
            </a:r>
          </a:p>
          <a:p>
            <a:pPr eaLnBrk="1" hangingPunct="1">
              <a:defRPr/>
            </a:pPr>
            <a:r>
              <a:rPr lang="zh-CN" altLang="en-US" sz="2000" b="0" dirty="0"/>
              <a:t>在这种模型下</a:t>
            </a:r>
            <a:r>
              <a:rPr lang="en-US" altLang="zh-CN" sz="2000" b="0" dirty="0"/>
              <a:t>,</a:t>
            </a:r>
            <a:r>
              <a:rPr lang="zh-CN" altLang="en-US" sz="2000" b="0" dirty="0">
                <a:solidFill>
                  <a:srgbClr val="FF3300"/>
                </a:solidFill>
              </a:rPr>
              <a:t>每个对等体都有一个</a:t>
            </a:r>
            <a:r>
              <a:rPr lang="en-US" altLang="zh-CN" sz="2000" b="0" dirty="0">
                <a:solidFill>
                  <a:srgbClr val="FF3300"/>
                </a:solidFill>
              </a:rPr>
              <a:t>ID,</a:t>
            </a:r>
            <a:r>
              <a:rPr lang="zh-CN" altLang="en-US" sz="2000" b="0" dirty="0">
                <a:solidFill>
                  <a:srgbClr val="FF3300"/>
                </a:solidFill>
              </a:rPr>
              <a:t>每个文件有一个关键字</a:t>
            </a:r>
            <a:r>
              <a:rPr lang="en-US" altLang="zh-CN" sz="2000" b="0" dirty="0">
                <a:solidFill>
                  <a:srgbClr val="FF3300"/>
                </a:solidFill>
              </a:rPr>
              <a:t>Key,</a:t>
            </a:r>
            <a:r>
              <a:rPr lang="zh-CN" altLang="en-US" sz="2000" b="0" dirty="0">
                <a:solidFill>
                  <a:srgbClr val="FF3300"/>
                </a:solidFill>
              </a:rPr>
              <a:t>当宣告一个关键字为</a:t>
            </a:r>
            <a:r>
              <a:rPr lang="en-US" altLang="zh-CN" sz="2000" b="0" dirty="0">
                <a:solidFill>
                  <a:srgbClr val="FF3300"/>
                </a:solidFill>
              </a:rPr>
              <a:t>K1</a:t>
            </a:r>
            <a:r>
              <a:rPr lang="zh-CN" altLang="en-US" sz="2000" b="0" dirty="0">
                <a:solidFill>
                  <a:srgbClr val="FF3300"/>
                </a:solidFill>
              </a:rPr>
              <a:t>的文件时</a:t>
            </a:r>
            <a:r>
              <a:rPr lang="en-US" altLang="zh-CN" sz="2000" b="0" dirty="0">
                <a:solidFill>
                  <a:srgbClr val="FF3300"/>
                </a:solidFill>
              </a:rPr>
              <a:t>,</a:t>
            </a:r>
            <a:r>
              <a:rPr lang="zh-CN" altLang="en-US" sz="2000" b="0" dirty="0">
                <a:solidFill>
                  <a:srgbClr val="FF3300"/>
                </a:solidFill>
              </a:rPr>
              <a:t>先通过哈希映射得到对应的</a:t>
            </a:r>
            <a:r>
              <a:rPr lang="en-US" altLang="zh-CN" sz="2000" b="0" dirty="0">
                <a:solidFill>
                  <a:srgbClr val="FF3300"/>
                </a:solidFill>
              </a:rPr>
              <a:t>K1 → ID1 ,</a:t>
            </a:r>
            <a:r>
              <a:rPr lang="zh-CN" altLang="en-US" sz="2000" b="0" dirty="0">
                <a:solidFill>
                  <a:srgbClr val="FF3300"/>
                </a:solidFill>
              </a:rPr>
              <a:t>然后将该文件存到</a:t>
            </a:r>
            <a:r>
              <a:rPr lang="en-US" altLang="zh-CN" sz="2000" b="0" dirty="0">
                <a:solidFill>
                  <a:srgbClr val="FF3300"/>
                </a:solidFill>
              </a:rPr>
              <a:t>ID</a:t>
            </a:r>
            <a:r>
              <a:rPr lang="zh-CN" altLang="en-US" sz="2000" b="0" dirty="0">
                <a:solidFill>
                  <a:srgbClr val="FF3300"/>
                </a:solidFill>
              </a:rPr>
              <a:t>号为</a:t>
            </a:r>
            <a:r>
              <a:rPr lang="en-US" altLang="zh-CN" sz="2000" b="0" dirty="0">
                <a:solidFill>
                  <a:srgbClr val="FF3300"/>
                </a:solidFill>
              </a:rPr>
              <a:t>ID1 </a:t>
            </a:r>
            <a:r>
              <a:rPr lang="zh-CN" altLang="en-US" sz="2000" b="0" dirty="0">
                <a:solidFill>
                  <a:srgbClr val="FF3300"/>
                </a:solidFill>
              </a:rPr>
              <a:t>的节点</a:t>
            </a:r>
            <a:r>
              <a:rPr lang="en-US" altLang="zh-CN" sz="2000" b="0" dirty="0"/>
              <a:t>,</a:t>
            </a:r>
            <a:r>
              <a:rPr lang="zh-CN" altLang="en-US" sz="2000" b="0" dirty="0"/>
              <a:t>文件的存放过程需要将文件路由到该节点</a:t>
            </a:r>
            <a:r>
              <a:rPr lang="en-US" altLang="zh-CN" sz="2000" b="0" dirty="0"/>
              <a:t>ID1</a:t>
            </a:r>
            <a:r>
              <a:rPr lang="zh-CN" altLang="en-US" sz="2000" b="0" dirty="0"/>
              <a:t>。反过来</a:t>
            </a:r>
            <a:r>
              <a:rPr lang="en-US" altLang="zh-CN" sz="2000" b="0" dirty="0"/>
              <a:t>,</a:t>
            </a:r>
            <a:r>
              <a:rPr lang="zh-CN" altLang="en-US" sz="2000" b="0" dirty="0"/>
              <a:t>当查找一个关键字为</a:t>
            </a:r>
            <a:r>
              <a:rPr lang="en-US" altLang="zh-CN" sz="2000" b="0" dirty="0"/>
              <a:t>K1 </a:t>
            </a:r>
            <a:r>
              <a:rPr lang="zh-CN" altLang="en-US" sz="2000" b="0" dirty="0"/>
              <a:t>的文件时</a:t>
            </a:r>
            <a:r>
              <a:rPr lang="en-US" altLang="zh-CN" sz="2000" b="0" dirty="0"/>
              <a:t>,</a:t>
            </a:r>
            <a:r>
              <a:rPr lang="zh-CN" altLang="en-US" sz="2000" b="0" dirty="0"/>
              <a:t>先进行哈希映射得到</a:t>
            </a:r>
            <a:r>
              <a:rPr lang="en-US" altLang="zh-CN" sz="2000" b="0" dirty="0"/>
              <a:t>K1 → ID1 ,</a:t>
            </a:r>
            <a:r>
              <a:rPr lang="zh-CN" altLang="en-US" sz="2000" b="0" dirty="0"/>
              <a:t>然后将该文件从</a:t>
            </a:r>
            <a:r>
              <a:rPr lang="en-US" altLang="zh-CN" sz="2000" b="0" dirty="0"/>
              <a:t>ID</a:t>
            </a:r>
            <a:r>
              <a:rPr lang="zh-CN" altLang="en-US" sz="2000" b="0" dirty="0"/>
              <a:t>号为</a:t>
            </a:r>
            <a:r>
              <a:rPr lang="en-US" altLang="zh-CN" sz="2000" b="0" dirty="0"/>
              <a:t>ID1 </a:t>
            </a:r>
            <a:r>
              <a:rPr lang="zh-CN" altLang="en-US" sz="2000" b="0" dirty="0"/>
              <a:t>的节点上取到该文件</a:t>
            </a:r>
            <a:r>
              <a:rPr lang="en-US" altLang="zh-CN" sz="2000" b="0" dirty="0"/>
              <a:t>,</a:t>
            </a:r>
            <a:r>
              <a:rPr lang="zh-CN" altLang="en-US" sz="2000" b="0" dirty="0"/>
              <a:t>从该网络中取文件需要将请求消息路由到</a:t>
            </a:r>
            <a:r>
              <a:rPr lang="en-US" altLang="zh-CN" sz="2000" b="0" dirty="0"/>
              <a:t>ID1 </a:t>
            </a:r>
            <a:r>
              <a:rPr lang="zh-CN" altLang="en-US" sz="2000" b="0" dirty="0"/>
              <a:t>节点</a:t>
            </a:r>
            <a:r>
              <a:rPr lang="en-US" altLang="zh-CN" sz="2000" b="0" dirty="0"/>
              <a:t>,</a:t>
            </a:r>
            <a:r>
              <a:rPr lang="zh-CN" altLang="en-US" sz="2000" b="0" dirty="0"/>
              <a:t>然后文件从</a:t>
            </a:r>
            <a:r>
              <a:rPr lang="en-US" altLang="zh-CN" sz="2000" b="0" dirty="0"/>
              <a:t>ID1 </a:t>
            </a:r>
            <a:r>
              <a:rPr lang="zh-CN" altLang="en-US" sz="2000" b="0" dirty="0"/>
              <a:t>节点原路返回。</a:t>
            </a:r>
            <a:endParaRPr lang="en-US" altLang="zh-CN" sz="2000" b="0" dirty="0"/>
          </a:p>
          <a:p>
            <a:pPr marL="457200" lvl="1" indent="0" eaLnBrk="1" hangingPunct="1">
              <a:buFont typeface="Wingdings 2" pitchFamily="18" charset="2"/>
              <a:buNone/>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0179" name="Rectangle 5">
            <a:extLst>
              <a:ext uri="{FF2B5EF4-FFF2-40B4-BE49-F238E27FC236}">
                <a16:creationId xmlns:a16="http://schemas.microsoft.com/office/drawing/2014/main" id="{DB718522-30A4-4ACA-BDBC-3A889C3624A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977E044A-0365-488D-9673-D1D4167A68E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文档路由模式</a:t>
            </a:r>
            <a:endParaRPr lang="en-US" altLang="zh-CN" sz="2800" dirty="0"/>
          </a:p>
          <a:p>
            <a:pPr eaLnBrk="1" hangingPunct="1">
              <a:defRPr/>
            </a:pPr>
            <a:r>
              <a:rPr lang="zh-CN" altLang="en-US" sz="2000" b="0" dirty="0"/>
              <a:t>过程</a:t>
            </a:r>
          </a:p>
          <a:p>
            <a:pPr lvl="1" eaLnBrk="1" hangingPunct="1">
              <a:defRPr/>
            </a:pPr>
            <a:r>
              <a:rPr lang="zh-CN" altLang="en-US" sz="2000" b="0" dirty="0"/>
              <a:t>每个网上</a:t>
            </a:r>
            <a:r>
              <a:rPr lang="en-US" altLang="zh-CN" sz="2000" b="0" dirty="0"/>
              <a:t>Peer</a:t>
            </a:r>
            <a:r>
              <a:rPr lang="zh-CN" altLang="en-US" sz="2000" dirty="0"/>
              <a:t>分配一个随机</a:t>
            </a:r>
            <a:r>
              <a:rPr lang="en-US" altLang="zh-CN" sz="2000" dirty="0"/>
              <a:t>ID</a:t>
            </a:r>
            <a:r>
              <a:rPr lang="en-US" altLang="zh-CN" sz="2000" b="0" dirty="0"/>
              <a:t>,</a:t>
            </a:r>
            <a:r>
              <a:rPr lang="zh-CN" altLang="en-US" sz="2000" b="0" dirty="0"/>
              <a:t>并知道其他</a:t>
            </a:r>
            <a:r>
              <a:rPr lang="en-US" altLang="zh-CN" sz="2000" b="0" dirty="0"/>
              <a:t>Peers</a:t>
            </a:r>
            <a:r>
              <a:rPr lang="zh-CN" altLang="en-US" sz="2000" b="0" dirty="0"/>
              <a:t>的给定号码</a:t>
            </a:r>
          </a:p>
          <a:p>
            <a:pPr lvl="1" eaLnBrk="1" hangingPunct="1">
              <a:defRPr/>
            </a:pPr>
            <a:r>
              <a:rPr lang="zh-CN" altLang="en-US" sz="2000" b="0" dirty="0"/>
              <a:t>当共享文件发布到系统上时</a:t>
            </a:r>
            <a:r>
              <a:rPr lang="en-US" altLang="zh-CN" sz="2000" b="0" dirty="0"/>
              <a:t>,</a:t>
            </a:r>
            <a:r>
              <a:rPr lang="zh-CN" altLang="en-US" sz="2000" b="0" dirty="0"/>
              <a:t>根据文件名字和内容</a:t>
            </a:r>
            <a:r>
              <a:rPr lang="en-US" altLang="zh-CN" sz="2000" b="0" dirty="0"/>
              <a:t>Hash</a:t>
            </a:r>
            <a:r>
              <a:rPr lang="zh-CN" altLang="en-US" sz="2000" b="0" dirty="0"/>
              <a:t>成为</a:t>
            </a:r>
            <a:r>
              <a:rPr lang="en-US" altLang="zh-CN" sz="2000" b="0" dirty="0"/>
              <a:t>ID</a:t>
            </a:r>
          </a:p>
          <a:p>
            <a:pPr lvl="1" eaLnBrk="1" hangingPunct="1">
              <a:defRPr/>
            </a:pPr>
            <a:r>
              <a:rPr lang="zh-CN" altLang="en-US" sz="2000" b="0" dirty="0"/>
              <a:t>每个</a:t>
            </a:r>
            <a:r>
              <a:rPr lang="en-US" altLang="zh-CN" sz="2000" b="0" dirty="0"/>
              <a:t>Peer</a:t>
            </a:r>
            <a:r>
              <a:rPr lang="zh-CN" altLang="en-US" sz="2000" b="0" dirty="0"/>
              <a:t>将根据</a:t>
            </a:r>
            <a:r>
              <a:rPr lang="zh-CN" altLang="en-US" sz="2000" dirty="0"/>
              <a:t>该</a:t>
            </a:r>
            <a:r>
              <a:rPr lang="en-US" altLang="zh-CN" sz="2000" dirty="0"/>
              <a:t>ID</a:t>
            </a:r>
            <a:r>
              <a:rPr lang="zh-CN" altLang="en-US" sz="2000" dirty="0"/>
              <a:t>向该文件路由</a:t>
            </a:r>
          </a:p>
          <a:p>
            <a:pPr lvl="1" eaLnBrk="1" hangingPunct="1">
              <a:defRPr/>
            </a:pPr>
            <a:r>
              <a:rPr lang="zh-CN" altLang="en-US" sz="2000" b="0" dirty="0"/>
              <a:t>该过程重复执行</a:t>
            </a:r>
            <a:r>
              <a:rPr lang="en-US" altLang="zh-CN" sz="2000" b="0" dirty="0"/>
              <a:t>,</a:t>
            </a:r>
            <a:r>
              <a:rPr lang="zh-CN" altLang="en-US" sz="2000" b="0" dirty="0"/>
              <a:t>直到最近的</a:t>
            </a:r>
            <a:r>
              <a:rPr lang="en-US" altLang="zh-CN" sz="2000" b="0" dirty="0" err="1"/>
              <a:t>PeerID</a:t>
            </a:r>
            <a:r>
              <a:rPr lang="zh-CN" altLang="en-US" sz="2000" b="0" dirty="0"/>
              <a:t>是现行</a:t>
            </a:r>
            <a:r>
              <a:rPr lang="en-US" altLang="zh-CN" sz="2000" b="0" dirty="0"/>
              <a:t>Peer</a:t>
            </a:r>
            <a:r>
              <a:rPr lang="zh-CN" altLang="en-US" sz="2000" b="0" dirty="0"/>
              <a:t>的</a:t>
            </a:r>
            <a:r>
              <a:rPr lang="en-US" altLang="zh-CN" sz="2000" b="0" dirty="0"/>
              <a:t>ID</a:t>
            </a:r>
          </a:p>
          <a:p>
            <a:pPr lvl="1" eaLnBrk="1" hangingPunct="1">
              <a:defRPr/>
            </a:pPr>
            <a:r>
              <a:rPr lang="zh-CN" altLang="en-US" sz="2000" b="0" dirty="0"/>
              <a:t>每个路由操作还</a:t>
            </a:r>
            <a:r>
              <a:rPr lang="zh-CN" altLang="en-US" sz="2000" dirty="0"/>
              <a:t>保持文件副本在本地</a:t>
            </a:r>
          </a:p>
          <a:p>
            <a:pPr lvl="1" eaLnBrk="1" hangingPunct="1">
              <a:defRPr/>
            </a:pPr>
            <a:r>
              <a:rPr lang="zh-CN" altLang="en-US" sz="2000" b="0" dirty="0"/>
              <a:t>当</a:t>
            </a:r>
            <a:r>
              <a:rPr lang="en-US" altLang="zh-CN" sz="2000" b="0" dirty="0"/>
              <a:t>Peer</a:t>
            </a:r>
            <a:r>
              <a:rPr lang="zh-CN" altLang="en-US" sz="2000" b="0" dirty="0"/>
              <a:t>请求某文件时</a:t>
            </a:r>
            <a:r>
              <a:rPr lang="en-US" altLang="zh-CN" sz="2000" b="0" dirty="0"/>
              <a:t>,</a:t>
            </a:r>
            <a:r>
              <a:rPr lang="zh-CN" altLang="en-US" sz="2000" b="0" dirty="0"/>
              <a:t>该请求将用</a:t>
            </a:r>
            <a:r>
              <a:rPr lang="zh-CN" altLang="en-US" sz="2000" dirty="0"/>
              <a:t>该文件的</a:t>
            </a:r>
            <a:r>
              <a:rPr lang="en-US" altLang="zh-CN" sz="2000" dirty="0"/>
              <a:t>ID</a:t>
            </a:r>
            <a:r>
              <a:rPr lang="zh-CN" altLang="en-US" sz="2000" dirty="0"/>
              <a:t>到达</a:t>
            </a:r>
            <a:r>
              <a:rPr lang="en-US" altLang="zh-CN" sz="2000" b="0" dirty="0"/>
              <a:t>Peer,</a:t>
            </a:r>
            <a:r>
              <a:rPr lang="zh-CN" altLang="en-US" sz="2000" b="0" dirty="0"/>
              <a:t>过程重复直到发现文件副本</a:t>
            </a:r>
            <a:r>
              <a:rPr lang="en-US" altLang="zh-CN" sz="2000" b="0" dirty="0"/>
              <a:t>,</a:t>
            </a:r>
            <a:r>
              <a:rPr lang="zh-CN" altLang="en-US" sz="2000" b="0" dirty="0"/>
              <a:t>最终文件下载到请求源端</a:t>
            </a:r>
          </a:p>
          <a:p>
            <a:pPr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1203" name="Rectangle 5">
            <a:extLst>
              <a:ext uri="{FF2B5EF4-FFF2-40B4-BE49-F238E27FC236}">
                <a16:creationId xmlns:a16="http://schemas.microsoft.com/office/drawing/2014/main" id="{7DCD328A-EE25-49F8-B0DE-80E67337FB54}"/>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83B4C6B-24D7-494E-8FF7-B5DB6349E2C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四大结构化模型</a:t>
            </a:r>
            <a:endParaRPr lang="en-US" altLang="zh-CN" sz="2800" dirty="0"/>
          </a:p>
          <a:p>
            <a:pPr eaLnBrk="1" hangingPunct="1">
              <a:defRPr/>
            </a:pPr>
            <a:r>
              <a:rPr lang="en-US" altLang="zh-CN" sz="2000" b="0" dirty="0"/>
              <a:t>2001</a:t>
            </a:r>
            <a:r>
              <a:rPr lang="zh-CN" altLang="en-US" sz="2000" b="0" dirty="0"/>
              <a:t>年，</a:t>
            </a:r>
            <a:r>
              <a:rPr lang="en-US" altLang="zh-CN" sz="2000" b="0" dirty="0"/>
              <a:t>SIGCOMM</a:t>
            </a:r>
            <a:r>
              <a:rPr lang="zh-CN" altLang="en-US" sz="2000" b="0" dirty="0"/>
              <a:t>（网络通信顶尖会议）</a:t>
            </a:r>
          </a:p>
          <a:p>
            <a:pPr eaLnBrk="1" hangingPunct="1">
              <a:buFont typeface="Wingdings" pitchFamily="2" charset="2"/>
              <a:buNone/>
              <a:defRPr/>
            </a:pPr>
            <a:r>
              <a:rPr lang="zh-CN" altLang="en-US" sz="2000" b="0" dirty="0"/>
              <a:t>	</a:t>
            </a:r>
            <a:r>
              <a:rPr lang="en-US" altLang="zh-CN" sz="2000" b="0" dirty="0"/>
              <a:t>-- Chord: Ion </a:t>
            </a:r>
            <a:r>
              <a:rPr lang="en-US" altLang="zh-CN" sz="2000" b="0" dirty="0" err="1"/>
              <a:t>Stoica</a:t>
            </a:r>
            <a:r>
              <a:rPr lang="zh-CN" altLang="en-US" sz="2000" b="0" dirty="0"/>
              <a:t>等（</a:t>
            </a:r>
            <a:r>
              <a:rPr lang="en-US" altLang="zh-CN" sz="2000" b="0" dirty="0"/>
              <a:t>Berkeley</a:t>
            </a:r>
            <a:r>
              <a:rPr lang="zh-CN" altLang="en-US" sz="2000" b="0" dirty="0"/>
              <a:t>、</a:t>
            </a:r>
            <a:r>
              <a:rPr lang="en-US" altLang="zh-CN" sz="2000" b="0" dirty="0"/>
              <a:t>MIT</a:t>
            </a:r>
            <a:r>
              <a:rPr lang="zh-CN" altLang="en-US" sz="2000" b="0" dirty="0"/>
              <a:t>）</a:t>
            </a:r>
          </a:p>
          <a:p>
            <a:pPr eaLnBrk="1" hangingPunct="1">
              <a:buFont typeface="Wingdings" pitchFamily="2" charset="2"/>
              <a:buNone/>
              <a:defRPr/>
            </a:pPr>
            <a:r>
              <a:rPr lang="zh-CN" altLang="en-US" sz="2000" b="0" dirty="0"/>
              <a:t>	</a:t>
            </a:r>
            <a:r>
              <a:rPr lang="en-US" altLang="zh-CN" sz="2000" b="0" dirty="0"/>
              <a:t>-- CAN:  </a:t>
            </a:r>
            <a:r>
              <a:rPr lang="en-US" altLang="zh-CN" sz="2000" b="0" dirty="0" err="1"/>
              <a:t>Ratnasamy</a:t>
            </a:r>
            <a:r>
              <a:rPr lang="zh-CN" altLang="en-US" sz="2000" b="0" dirty="0"/>
              <a:t>等（</a:t>
            </a:r>
            <a:r>
              <a:rPr lang="en-US" altLang="zh-CN" sz="2000" b="0" dirty="0"/>
              <a:t>Berkeley</a:t>
            </a:r>
            <a:r>
              <a:rPr lang="zh-CN" altLang="en-US" sz="2000" b="0" dirty="0"/>
              <a:t>、</a:t>
            </a:r>
            <a:r>
              <a:rPr lang="en-US" altLang="zh-CN" sz="2000" b="0" dirty="0"/>
              <a:t>AT&amp;T</a:t>
            </a:r>
            <a:r>
              <a:rPr lang="zh-CN" altLang="en-US" sz="2000" b="0" dirty="0"/>
              <a:t>）</a:t>
            </a:r>
          </a:p>
          <a:p>
            <a:pPr eaLnBrk="1" hangingPunct="1">
              <a:defRPr/>
            </a:pPr>
            <a:r>
              <a:rPr lang="en-US" altLang="zh-CN" sz="2000" b="0" dirty="0"/>
              <a:t>2001</a:t>
            </a:r>
            <a:r>
              <a:rPr lang="zh-CN" altLang="en-US" sz="2000" b="0" dirty="0"/>
              <a:t>年，其它两个模型</a:t>
            </a:r>
          </a:p>
          <a:p>
            <a:pPr eaLnBrk="1" hangingPunct="1">
              <a:buFont typeface="Wingdings" pitchFamily="2" charset="2"/>
              <a:buNone/>
              <a:defRPr/>
            </a:pPr>
            <a:r>
              <a:rPr lang="zh-CN" altLang="en-US" sz="2000" b="0" dirty="0"/>
              <a:t>	</a:t>
            </a:r>
            <a:r>
              <a:rPr lang="en-US" altLang="zh-CN" sz="2000" b="0" dirty="0"/>
              <a:t>-- Pastry: </a:t>
            </a:r>
            <a:r>
              <a:rPr lang="en-US" altLang="zh-CN" sz="2000" b="0" dirty="0" err="1"/>
              <a:t>Rowstron</a:t>
            </a:r>
            <a:r>
              <a:rPr lang="zh-CN" altLang="en-US" sz="2000" b="0" dirty="0"/>
              <a:t>等（微软、</a:t>
            </a:r>
            <a:r>
              <a:rPr lang="en-US" altLang="zh-CN" sz="2000" b="0" dirty="0"/>
              <a:t>Rice</a:t>
            </a:r>
            <a:r>
              <a:rPr lang="zh-CN" altLang="en-US" sz="2000" b="0" dirty="0"/>
              <a:t>）</a:t>
            </a:r>
          </a:p>
          <a:p>
            <a:pPr eaLnBrk="1" hangingPunct="1">
              <a:buFont typeface="Wingdings" pitchFamily="2" charset="2"/>
              <a:buNone/>
              <a:defRPr/>
            </a:pPr>
            <a:r>
              <a:rPr lang="zh-CN" altLang="en-US" sz="2000" b="0" dirty="0"/>
              <a:t>	</a:t>
            </a:r>
            <a:r>
              <a:rPr lang="en-US" altLang="zh-CN" sz="2000" b="0" dirty="0"/>
              <a:t>-- Tapestry: </a:t>
            </a:r>
            <a:r>
              <a:rPr lang="zh-CN" altLang="en-US" sz="2000" b="0" dirty="0"/>
              <a:t>赵燕斌等（</a:t>
            </a:r>
            <a:r>
              <a:rPr lang="en-US" altLang="zh-CN" sz="2000" b="0" dirty="0"/>
              <a:t>Berkeley</a:t>
            </a:r>
            <a:r>
              <a:rPr lang="zh-CN" altLang="en-US" sz="2000" b="0" dirty="0"/>
              <a:t>）</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2227" name="Rectangle 5">
            <a:extLst>
              <a:ext uri="{FF2B5EF4-FFF2-40B4-BE49-F238E27FC236}">
                <a16:creationId xmlns:a16="http://schemas.microsoft.com/office/drawing/2014/main" id="{8B168189-E597-4499-AC57-6D95BEB138A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2318C76-ED91-437E-B70B-1FBF1A852B4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四大算法实现文件路由</a:t>
            </a:r>
            <a:endParaRPr lang="en-US" altLang="zh-CN" sz="2800" dirty="0"/>
          </a:p>
          <a:p>
            <a:pPr eaLnBrk="1" hangingPunct="1">
              <a:defRPr/>
            </a:pPr>
            <a:r>
              <a:rPr lang="en-US" altLang="zh-CN" sz="2000" b="0" dirty="0"/>
              <a:t>Chord/CAN/Tapestry/Pastry</a:t>
            </a:r>
          </a:p>
          <a:p>
            <a:pPr eaLnBrk="1" hangingPunct="1">
              <a:defRPr/>
            </a:pPr>
            <a:r>
              <a:rPr lang="zh-CN" altLang="en-US" sz="2000" b="0" dirty="0"/>
              <a:t>目标相同</a:t>
            </a:r>
          </a:p>
          <a:p>
            <a:pPr lvl="1" eaLnBrk="1" hangingPunct="1">
              <a:defRPr/>
            </a:pPr>
            <a:r>
              <a:rPr lang="zh-CN" altLang="en-US" sz="2000" dirty="0"/>
              <a:t>减少</a:t>
            </a:r>
            <a:r>
              <a:rPr lang="zh-CN" altLang="en-US" sz="2000" b="0" dirty="0"/>
              <a:t>路由到指定文件的</a:t>
            </a:r>
            <a:r>
              <a:rPr lang="en-US" altLang="zh-CN" sz="2000" b="0" dirty="0"/>
              <a:t>P2P</a:t>
            </a:r>
            <a:r>
              <a:rPr lang="zh-CN" altLang="en-US" sz="2000" dirty="0"/>
              <a:t>跳数</a:t>
            </a:r>
          </a:p>
          <a:p>
            <a:pPr lvl="1" eaLnBrk="1" hangingPunct="1">
              <a:defRPr/>
            </a:pPr>
            <a:r>
              <a:rPr lang="zh-CN" altLang="en-US" sz="2000" dirty="0"/>
              <a:t>减少</a:t>
            </a:r>
            <a:r>
              <a:rPr lang="zh-CN" altLang="en-US" sz="2000" b="0" dirty="0"/>
              <a:t>每个</a:t>
            </a:r>
            <a:r>
              <a:rPr lang="en-US" altLang="zh-CN" sz="2000" b="0" dirty="0"/>
              <a:t>Peer</a:t>
            </a:r>
            <a:r>
              <a:rPr lang="zh-CN" altLang="en-US" sz="2000" b="0" dirty="0"/>
              <a:t>必须保持的</a:t>
            </a:r>
            <a:r>
              <a:rPr lang="zh-CN" altLang="en-US" sz="2000" dirty="0"/>
              <a:t>路由状态</a:t>
            </a:r>
          </a:p>
          <a:p>
            <a:pPr eaLnBrk="1" hangingPunct="1">
              <a:defRPr/>
            </a:pPr>
            <a:r>
              <a:rPr lang="zh-CN" altLang="en-US" sz="2000" b="0" dirty="0"/>
              <a:t>算法异同</a:t>
            </a:r>
          </a:p>
          <a:p>
            <a:pPr lvl="1" eaLnBrk="1" hangingPunct="1">
              <a:defRPr/>
            </a:pPr>
            <a:r>
              <a:rPr lang="zh-CN" altLang="en-US" sz="2000" b="0" dirty="0"/>
              <a:t>都保证算法的跳数与</a:t>
            </a:r>
            <a:r>
              <a:rPr lang="en-US" altLang="zh-CN" sz="2000" b="0" dirty="0"/>
              <a:t>Peer</a:t>
            </a:r>
            <a:r>
              <a:rPr lang="zh-CN" altLang="en-US" sz="2000" b="0" dirty="0"/>
              <a:t>群组的大小相关</a:t>
            </a:r>
          </a:p>
          <a:p>
            <a:pPr lvl="1" eaLnBrk="1" hangingPunct="1">
              <a:defRPr/>
            </a:pPr>
            <a:r>
              <a:rPr lang="zh-CN" altLang="en-US" sz="2000" b="0" dirty="0"/>
              <a:t>或都指出算法能以高概率完成</a:t>
            </a:r>
          </a:p>
          <a:p>
            <a:pPr lvl="1" eaLnBrk="1" hangingPunct="1">
              <a:defRPr/>
            </a:pPr>
            <a:r>
              <a:rPr lang="zh-CN" altLang="en-US" sz="2000" b="0" dirty="0"/>
              <a:t>方法上的差别很小</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3251" name="Rectangle 5">
            <a:extLst>
              <a:ext uri="{FF2B5EF4-FFF2-40B4-BE49-F238E27FC236}">
                <a16:creationId xmlns:a16="http://schemas.microsoft.com/office/drawing/2014/main" id="{B87C3133-CE64-4E55-BCB1-43631F2B204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2092A839-9E63-4D3F-A11A-7E1E8C6AD64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四大算法实现文件路由</a:t>
            </a:r>
            <a:endParaRPr lang="en-US" altLang="zh-CN" sz="2800" dirty="0"/>
          </a:p>
          <a:p>
            <a:pPr eaLnBrk="1" hangingPunct="1">
              <a:defRPr/>
            </a:pPr>
            <a:r>
              <a:rPr lang="en-US" altLang="zh-CN" sz="2000" b="0" dirty="0"/>
              <a:t>Chord/CAN/Tapestry/Pastry</a:t>
            </a:r>
          </a:p>
          <a:p>
            <a:pPr eaLnBrk="1" hangingPunct="1">
              <a:defRPr/>
            </a:pPr>
            <a:r>
              <a:rPr lang="en-US" altLang="zh-CN" sz="2000" b="0" dirty="0"/>
              <a:t>Chord</a:t>
            </a:r>
          </a:p>
          <a:p>
            <a:pPr lvl="1" eaLnBrk="1" hangingPunct="1">
              <a:defRPr/>
            </a:pPr>
            <a:r>
              <a:rPr lang="zh-CN" altLang="en-US" sz="2000" b="0" dirty="0"/>
              <a:t>每个</a:t>
            </a:r>
            <a:r>
              <a:rPr lang="en-US" altLang="zh-CN" sz="2000" b="0" dirty="0"/>
              <a:t>Peer</a:t>
            </a:r>
            <a:r>
              <a:rPr lang="zh-CN" altLang="en-US" sz="2000" b="0" dirty="0"/>
              <a:t>保持</a:t>
            </a:r>
            <a:r>
              <a:rPr lang="en-US" altLang="zh-CN" sz="2000" dirty="0" err="1"/>
              <a:t>LogN</a:t>
            </a:r>
            <a:r>
              <a:rPr lang="zh-CN" altLang="en-US" sz="2000" dirty="0"/>
              <a:t>其他</a:t>
            </a:r>
            <a:r>
              <a:rPr lang="en-US" altLang="zh-CN" sz="2000" dirty="0"/>
              <a:t>Peer</a:t>
            </a:r>
            <a:r>
              <a:rPr lang="zh-CN" altLang="en-US" sz="2000" b="0" dirty="0"/>
              <a:t>的踪迹</a:t>
            </a:r>
            <a:r>
              <a:rPr lang="en-US" altLang="zh-CN" sz="2000" b="0" dirty="0"/>
              <a:t>(N</a:t>
            </a:r>
            <a:r>
              <a:rPr lang="zh-CN" altLang="en-US" sz="2000" b="0" dirty="0"/>
              <a:t>是群组的全部</a:t>
            </a:r>
            <a:r>
              <a:rPr lang="en-US" altLang="zh-CN" sz="2000" b="0" dirty="0"/>
              <a:t>Peer</a:t>
            </a:r>
            <a:r>
              <a:rPr lang="zh-CN" altLang="en-US" sz="2000" b="0" dirty="0"/>
              <a:t>数</a:t>
            </a:r>
            <a:r>
              <a:rPr lang="en-US" altLang="zh-CN" sz="2000" b="0" dirty="0"/>
              <a:t>)</a:t>
            </a:r>
          </a:p>
          <a:p>
            <a:pPr lvl="1" eaLnBrk="1" hangingPunct="1">
              <a:defRPr/>
            </a:pPr>
            <a:r>
              <a:rPr lang="zh-CN" altLang="en-US" sz="2000" b="0" dirty="0"/>
              <a:t>当</a:t>
            </a:r>
            <a:r>
              <a:rPr lang="en-US" altLang="zh-CN" sz="2000" b="0" dirty="0"/>
              <a:t>Peer</a:t>
            </a:r>
            <a:r>
              <a:rPr lang="zh-CN" altLang="en-US" sz="2000" b="0" dirty="0"/>
              <a:t>加入或离开时</a:t>
            </a:r>
            <a:r>
              <a:rPr lang="en-US" altLang="zh-CN" sz="2000" b="0" dirty="0"/>
              <a:t>,</a:t>
            </a:r>
            <a:r>
              <a:rPr lang="zh-CN" altLang="en-US" sz="2000" b="0" dirty="0"/>
              <a:t>高优化算法版本仅需关注</a:t>
            </a:r>
            <a:r>
              <a:rPr lang="en-US" altLang="zh-CN" sz="2000" b="0" dirty="0" err="1"/>
              <a:t>LogN</a:t>
            </a:r>
            <a:r>
              <a:rPr lang="zh-CN" altLang="en-US" sz="2000" b="0" dirty="0"/>
              <a:t>个</a:t>
            </a:r>
            <a:r>
              <a:rPr lang="en-US" altLang="zh-CN" sz="2000" b="0" dirty="0"/>
              <a:t>Peers</a:t>
            </a:r>
            <a:r>
              <a:rPr lang="zh-CN" altLang="en-US" sz="2000" b="0" dirty="0"/>
              <a:t>的变化</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4275" name="Rectangle 5">
            <a:extLst>
              <a:ext uri="{FF2B5EF4-FFF2-40B4-BE49-F238E27FC236}">
                <a16:creationId xmlns:a16="http://schemas.microsoft.com/office/drawing/2014/main" id="{597CB882-9541-4D06-B7EF-3BE320A59C8F}"/>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C5882DEC-C000-4C31-9134-58FEAE5A65C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四大算法实现文件路由</a:t>
            </a:r>
            <a:endParaRPr lang="en-US" altLang="zh-CN" sz="2800" dirty="0"/>
          </a:p>
          <a:p>
            <a:pPr eaLnBrk="1" hangingPunct="1">
              <a:defRPr/>
            </a:pPr>
            <a:r>
              <a:rPr lang="en-US" altLang="zh-CN" sz="2000" b="0" dirty="0"/>
              <a:t>Chord/CAN/Tapestry/Pastry</a:t>
            </a:r>
          </a:p>
          <a:p>
            <a:pPr eaLnBrk="1" hangingPunct="1">
              <a:defRPr/>
            </a:pPr>
            <a:r>
              <a:rPr lang="en-US" altLang="zh-CN" sz="2000" b="0" dirty="0"/>
              <a:t>CAN</a:t>
            </a:r>
          </a:p>
          <a:p>
            <a:pPr lvl="1" eaLnBrk="1" hangingPunct="1">
              <a:defRPr/>
            </a:pPr>
            <a:r>
              <a:rPr lang="zh-CN" altLang="en-US" sz="2000" b="0" dirty="0"/>
              <a:t>每个</a:t>
            </a:r>
            <a:r>
              <a:rPr lang="en-US" altLang="zh-CN" sz="2000" b="0" dirty="0"/>
              <a:t>Peer</a:t>
            </a:r>
            <a:r>
              <a:rPr lang="zh-CN" altLang="en-US" sz="2000" b="0" dirty="0"/>
              <a:t>保持</a:t>
            </a:r>
            <a:r>
              <a:rPr lang="zh-CN" altLang="en-US" sz="2000" dirty="0"/>
              <a:t>少于</a:t>
            </a:r>
            <a:r>
              <a:rPr lang="en-US" altLang="zh-CN" sz="2000" dirty="0" err="1"/>
              <a:t>LogN</a:t>
            </a:r>
            <a:r>
              <a:rPr lang="zh-CN" altLang="en-US" sz="2000" b="0" dirty="0"/>
              <a:t>个其他</a:t>
            </a:r>
            <a:r>
              <a:rPr lang="en-US" altLang="zh-CN" sz="2000" b="0" dirty="0"/>
              <a:t>Peers</a:t>
            </a:r>
            <a:r>
              <a:rPr lang="zh-CN" altLang="en-US" sz="2000" b="0" dirty="0"/>
              <a:t>的踪迹</a:t>
            </a:r>
          </a:p>
          <a:p>
            <a:pPr lvl="1" eaLnBrk="1" hangingPunct="1">
              <a:defRPr/>
            </a:pPr>
            <a:r>
              <a:rPr lang="zh-CN" altLang="en-US" sz="2000" b="0" dirty="0"/>
              <a:t>在插入和删除时仅这些</a:t>
            </a:r>
            <a:r>
              <a:rPr lang="en-US" altLang="zh-CN" sz="2000" b="0" dirty="0"/>
              <a:t>Peers</a:t>
            </a:r>
            <a:r>
              <a:rPr lang="zh-CN" altLang="en-US" sz="2000" b="0" dirty="0"/>
              <a:t>受影响</a:t>
            </a:r>
          </a:p>
          <a:p>
            <a:pPr lvl="1" eaLnBrk="1" hangingPunct="1">
              <a:defRPr/>
            </a:pPr>
            <a:r>
              <a:rPr lang="zh-CN" altLang="en-US" sz="2000" b="0" dirty="0"/>
              <a:t>其路由表较小</a:t>
            </a:r>
            <a:r>
              <a:rPr lang="en-US" altLang="zh-CN" sz="2000" b="0" dirty="0"/>
              <a:t>,</a:t>
            </a:r>
            <a:r>
              <a:rPr lang="zh-CN" altLang="en-US" sz="2000" b="0" dirty="0"/>
              <a:t>但到达的路径较长</a:t>
            </a:r>
          </a:p>
          <a:p>
            <a:pPr lvl="1" eaLnBrk="1" hangingPunct="1">
              <a:defRPr/>
            </a:pPr>
            <a:r>
              <a:rPr lang="zh-CN" altLang="en-US" sz="2000" b="0" dirty="0"/>
              <a:t>可能</a:t>
            </a:r>
            <a:r>
              <a:rPr lang="zh-CN" altLang="en-US" sz="2000" dirty="0"/>
              <a:t>更适合动态通信</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5299" name="Rectangle 5">
            <a:extLst>
              <a:ext uri="{FF2B5EF4-FFF2-40B4-BE49-F238E27FC236}">
                <a16:creationId xmlns:a16="http://schemas.microsoft.com/office/drawing/2014/main" id="{AE50F9B0-68EF-4767-ABE6-35BB6A1DB82F}"/>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B55C200-75D5-4835-A031-E50D7CB3B08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四大算法实现文件路由</a:t>
            </a:r>
            <a:endParaRPr lang="en-US" altLang="zh-CN" sz="2800" dirty="0"/>
          </a:p>
          <a:p>
            <a:pPr eaLnBrk="1" hangingPunct="1">
              <a:defRPr/>
            </a:pPr>
            <a:r>
              <a:rPr lang="en-US" altLang="zh-CN" sz="2000" b="0" dirty="0"/>
              <a:t>Chord/CAN/Tapestry/Pastry</a:t>
            </a:r>
          </a:p>
          <a:p>
            <a:pPr eaLnBrk="1" hangingPunct="1">
              <a:defRPr/>
            </a:pPr>
            <a:r>
              <a:rPr lang="en-US" altLang="zh-CN" sz="2000" b="0" dirty="0"/>
              <a:t>Tapestry</a:t>
            </a:r>
            <a:r>
              <a:rPr lang="zh-CN" altLang="en-US" sz="2000" b="0" dirty="0"/>
              <a:t>与</a:t>
            </a:r>
            <a:r>
              <a:rPr lang="en-US" altLang="zh-CN" sz="2000" b="0" dirty="0"/>
              <a:t>Pastry</a:t>
            </a:r>
            <a:r>
              <a:rPr lang="zh-CN" altLang="en-US" sz="2000" b="0" dirty="0"/>
              <a:t>很相似</a:t>
            </a:r>
          </a:p>
          <a:p>
            <a:pPr lvl="1" eaLnBrk="1" hangingPunct="1">
              <a:defRPr/>
            </a:pPr>
            <a:r>
              <a:rPr lang="zh-CN" altLang="en-US" sz="2000" b="0" dirty="0"/>
              <a:t>除减少跳数外</a:t>
            </a:r>
            <a:r>
              <a:rPr lang="en-US" altLang="zh-CN" sz="2000" b="0" dirty="0"/>
              <a:t>,</a:t>
            </a:r>
            <a:r>
              <a:rPr lang="zh-CN" altLang="en-US" sz="2000" b="0" dirty="0"/>
              <a:t>还积极削减每个</a:t>
            </a:r>
            <a:r>
              <a:rPr lang="en-US" altLang="zh-CN" sz="2000" b="0" dirty="0"/>
              <a:t>P2P</a:t>
            </a:r>
            <a:r>
              <a:rPr lang="zh-CN" altLang="en-US" sz="2000" b="0" dirty="0"/>
              <a:t>跳上的时延</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6323" name="Rectangle 5">
            <a:extLst>
              <a:ext uri="{FF2B5EF4-FFF2-40B4-BE49-F238E27FC236}">
                <a16:creationId xmlns:a16="http://schemas.microsoft.com/office/drawing/2014/main" id="{78A2FD6B-33C7-46F9-9D1B-39614DA3A1D6}"/>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932546F-E578-480B-992D-A9A08A90A94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路由表</a:t>
            </a:r>
            <a:endParaRPr lang="en-US" altLang="zh-CN" sz="2800" dirty="0"/>
          </a:p>
          <a:p>
            <a:pPr eaLnBrk="1" hangingPunct="1">
              <a:defRPr/>
            </a:pPr>
            <a:r>
              <a:rPr lang="zh-CN" altLang="en-US" sz="2000" b="0" dirty="0"/>
              <a:t>路由表内容</a:t>
            </a:r>
          </a:p>
          <a:p>
            <a:pPr lvl="1" eaLnBrk="1" hangingPunct="1">
              <a:defRPr/>
            </a:pPr>
            <a:r>
              <a:rPr lang="en-US" altLang="zh-CN" sz="2000" b="0" dirty="0"/>
              <a:t>id</a:t>
            </a:r>
            <a:r>
              <a:rPr lang="zh-CN" altLang="en-US" sz="2000" b="0" dirty="0"/>
              <a:t>－文件标识符</a:t>
            </a:r>
          </a:p>
          <a:p>
            <a:pPr lvl="1" eaLnBrk="1" hangingPunct="1">
              <a:defRPr/>
            </a:pPr>
            <a:r>
              <a:rPr lang="en-US" altLang="zh-CN" sz="2000" b="0" dirty="0" err="1"/>
              <a:t>next_hop</a:t>
            </a:r>
            <a:r>
              <a:rPr lang="zh-CN" altLang="en-US" sz="2000" b="0" dirty="0"/>
              <a:t>－存储文件</a:t>
            </a:r>
            <a:r>
              <a:rPr lang="en-US" altLang="zh-CN" sz="2000" b="0" dirty="0"/>
              <a:t>id</a:t>
            </a:r>
            <a:r>
              <a:rPr lang="zh-CN" altLang="en-US" sz="2000" b="0" dirty="0"/>
              <a:t>的另一个节点</a:t>
            </a:r>
          </a:p>
          <a:p>
            <a:pPr lvl="1" eaLnBrk="1" hangingPunct="1">
              <a:defRPr/>
            </a:pPr>
            <a:r>
              <a:rPr lang="en-US" altLang="zh-CN" sz="2000" b="0" dirty="0"/>
              <a:t>file</a:t>
            </a:r>
            <a:r>
              <a:rPr lang="zh-CN" altLang="en-US" sz="2000" b="0" dirty="0"/>
              <a:t>－保存在本地的</a:t>
            </a:r>
            <a:r>
              <a:rPr lang="en-US" altLang="zh-CN" sz="2000" b="0" dirty="0"/>
              <a:t>id</a:t>
            </a:r>
            <a:r>
              <a:rPr lang="zh-CN" altLang="en-US" sz="2000" b="0" dirty="0"/>
              <a:t>标识文件</a:t>
            </a:r>
          </a:p>
          <a:p>
            <a:pPr eaLnBrk="1" hangingPunct="1">
              <a:defRPr/>
            </a:pPr>
            <a:r>
              <a:rPr lang="zh-CN" altLang="en-US" sz="2000" b="0" dirty="0"/>
              <a:t>搜索过程</a:t>
            </a:r>
          </a:p>
          <a:p>
            <a:pPr lvl="1" eaLnBrk="1" hangingPunct="1">
              <a:defRPr/>
            </a:pPr>
            <a:r>
              <a:rPr lang="zh-CN" altLang="en-US" sz="2000" b="0" dirty="0"/>
              <a:t>如果文件</a:t>
            </a:r>
            <a:r>
              <a:rPr lang="en-US" altLang="zh-CN" sz="2000" b="0" dirty="0"/>
              <a:t>id</a:t>
            </a:r>
            <a:r>
              <a:rPr lang="zh-CN" altLang="en-US" sz="2000" b="0" dirty="0"/>
              <a:t>存储在本地，停止搜索，上传文件</a:t>
            </a:r>
          </a:p>
          <a:p>
            <a:pPr lvl="1" eaLnBrk="1" hangingPunct="1">
              <a:defRPr/>
            </a:pPr>
            <a:r>
              <a:rPr lang="zh-CN" altLang="en-US" sz="2000" b="0" dirty="0"/>
              <a:t>如果不在本地，</a:t>
            </a:r>
            <a:r>
              <a:rPr lang="zh-CN" altLang="en-US" sz="2000" dirty="0"/>
              <a:t>搜索</a:t>
            </a:r>
            <a:r>
              <a:rPr lang="zh-CN" altLang="en-US" sz="2000" b="0" dirty="0"/>
              <a:t>路由表中</a:t>
            </a:r>
            <a:r>
              <a:rPr lang="zh-CN" altLang="en-US" sz="2000" dirty="0"/>
              <a:t>最接近的</a:t>
            </a:r>
            <a:r>
              <a:rPr lang="en-US" altLang="zh-CN" sz="2000" dirty="0"/>
              <a:t>id</a:t>
            </a:r>
            <a:r>
              <a:rPr lang="zh-CN" altLang="en-US" sz="2000" b="0" dirty="0"/>
              <a:t>，将请求</a:t>
            </a:r>
            <a:r>
              <a:rPr lang="zh-CN" altLang="en-US" sz="2000" dirty="0"/>
              <a:t>转到</a:t>
            </a:r>
            <a:r>
              <a:rPr lang="en-US" altLang="zh-CN" sz="2000" dirty="0" err="1"/>
              <a:t>next_hop</a:t>
            </a:r>
            <a:endParaRPr lang="en-US" altLang="zh-CN" sz="2000" dirty="0"/>
          </a:p>
          <a:p>
            <a:pPr lvl="1" eaLnBrk="1" hangingPunct="1">
              <a:defRPr/>
            </a:pPr>
            <a:r>
              <a:rPr lang="zh-CN" altLang="en-US" sz="2000" b="0" dirty="0"/>
              <a:t>如果所有节点都没有找到，返回失败，返回路由表</a:t>
            </a:r>
            <a:r>
              <a:rPr lang="zh-CN" altLang="en-US" sz="2000" dirty="0"/>
              <a:t>中下一个最接近的</a:t>
            </a:r>
            <a:r>
              <a:rPr lang="en-US" altLang="zh-CN" sz="2000" dirty="0"/>
              <a:t>id</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7347" name="Rectangle 5">
            <a:extLst>
              <a:ext uri="{FF2B5EF4-FFF2-40B4-BE49-F238E27FC236}">
                <a16:creationId xmlns:a16="http://schemas.microsoft.com/office/drawing/2014/main" id="{32D3945C-AC4B-44F4-95EC-26742DC9C6D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aphicFrame>
        <p:nvGraphicFramePr>
          <p:cNvPr id="4" name="Group 4">
            <a:extLst>
              <a:ext uri="{FF2B5EF4-FFF2-40B4-BE49-F238E27FC236}">
                <a16:creationId xmlns:a16="http://schemas.microsoft.com/office/drawing/2014/main" id="{DC2387F6-76A1-4DCE-B5E1-01706BD5229F}"/>
              </a:ext>
            </a:extLst>
          </p:cNvPr>
          <p:cNvGraphicFramePr>
            <a:graphicFrameLocks noGrp="1"/>
          </p:cNvGraphicFramePr>
          <p:nvPr>
            <p:ph sz="half" idx="4294967295"/>
          </p:nvPr>
        </p:nvGraphicFramePr>
        <p:xfrm>
          <a:off x="6084888" y="2057400"/>
          <a:ext cx="2516187" cy="1227138"/>
        </p:xfrm>
        <a:graphic>
          <a:graphicData uri="http://schemas.openxmlformats.org/drawingml/2006/table">
            <a:tbl>
              <a:tblPr/>
              <a:tblGrid>
                <a:gridCol w="431800">
                  <a:extLst>
                    <a:ext uri="{9D8B030D-6E8A-4147-A177-3AD203B41FA5}">
                      <a16:colId xmlns:a16="http://schemas.microsoft.com/office/drawing/2014/main" val="20000"/>
                    </a:ext>
                  </a:extLst>
                </a:gridCol>
                <a:gridCol w="124618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5558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1" u="none" strike="noStrike" cap="none" normalizeH="0" baseline="0" dirty="0">
                          <a:ln>
                            <a:noFill/>
                          </a:ln>
                          <a:solidFill>
                            <a:schemeClr val="hlink"/>
                          </a:solidFill>
                          <a:effectLst/>
                          <a:latin typeface="Tahoma" pitchFamily="34" charset="0"/>
                          <a:ea typeface="宋体" pitchFamily="2"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1" u="none" strike="noStrike" cap="none" normalizeH="0" baseline="0">
                          <a:ln>
                            <a:noFill/>
                          </a:ln>
                          <a:solidFill>
                            <a:schemeClr val="hlink"/>
                          </a:solidFill>
                          <a:effectLst/>
                          <a:latin typeface="Tahoma" pitchFamily="34" charset="0"/>
                          <a:ea typeface="宋体" pitchFamily="2" charset="-122"/>
                        </a:rPr>
                        <a:t>Next_hop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1" u="none" strike="noStrike" cap="none" normalizeH="0" baseline="0">
                          <a:ln>
                            <a:noFill/>
                          </a:ln>
                          <a:solidFill>
                            <a:schemeClr val="hlink"/>
                          </a:solidFill>
                          <a:effectLst/>
                          <a:latin typeface="Tahoma" pitchFamily="34" charset="0"/>
                          <a:ea typeface="宋体" pitchFamily="2" charset="-122"/>
                        </a:rPr>
                        <a:t>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1300">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370" name="Text Box 26">
            <a:extLst>
              <a:ext uri="{FF2B5EF4-FFF2-40B4-BE49-F238E27FC236}">
                <a16:creationId xmlns:a16="http://schemas.microsoft.com/office/drawing/2014/main" id="{75D656FC-9F56-4BE2-B41C-5044B40C732F}"/>
              </a:ext>
            </a:extLst>
          </p:cNvPr>
          <p:cNvSpPr txBox="1">
            <a:spLocks noChangeArrowheads="1"/>
          </p:cNvSpPr>
          <p:nvPr/>
        </p:nvSpPr>
        <p:spPr bwMode="auto">
          <a:xfrm>
            <a:off x="6642100" y="22431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800">
                <a:solidFill>
                  <a:schemeClr val="tx1"/>
                </a:solidFill>
                <a:latin typeface="Times New Roman" panose="02020603050405020304" pitchFamily="18" charset="0"/>
                <a:ea typeface="黑体" panose="02010609060101010101" pitchFamily="49" charset="-122"/>
              </a:rPr>
              <a:t>…</a:t>
            </a:r>
            <a:endParaRPr lang="en-US" altLang="zh-CN" sz="280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003C3C8-476A-4E5E-A0CA-57ED2131F31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文件路由原理</a:t>
            </a:r>
            <a:endParaRPr lang="en-US" altLang="zh-CN" sz="2800" dirty="0"/>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8371" name="Rectangle 5">
            <a:extLst>
              <a:ext uri="{FF2B5EF4-FFF2-40B4-BE49-F238E27FC236}">
                <a16:creationId xmlns:a16="http://schemas.microsoft.com/office/drawing/2014/main" id="{83B42D06-CD74-40CA-8D26-A57679A4F28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
        <p:nvSpPr>
          <p:cNvPr id="4" name="Rectangle 3">
            <a:extLst>
              <a:ext uri="{FF2B5EF4-FFF2-40B4-BE49-F238E27FC236}">
                <a16:creationId xmlns:a16="http://schemas.microsoft.com/office/drawing/2014/main" id="{302A0242-D50D-4B2C-901E-9BDF3A1C8C2B}"/>
              </a:ext>
            </a:extLst>
          </p:cNvPr>
          <p:cNvSpPr>
            <a:spLocks noChangeArrowheads="1"/>
          </p:cNvSpPr>
          <p:nvPr/>
        </p:nvSpPr>
        <p:spPr bwMode="auto">
          <a:xfrm>
            <a:off x="7434263" y="3373438"/>
            <a:ext cx="990600" cy="228600"/>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 name="Rectangle 4">
            <a:extLst>
              <a:ext uri="{FF2B5EF4-FFF2-40B4-BE49-F238E27FC236}">
                <a16:creationId xmlns:a16="http://schemas.microsoft.com/office/drawing/2014/main" id="{0DB7F3FE-99E8-4B81-87F3-C2B5E8E70EEA}"/>
              </a:ext>
            </a:extLst>
          </p:cNvPr>
          <p:cNvSpPr>
            <a:spLocks noChangeArrowheads="1"/>
          </p:cNvSpPr>
          <p:nvPr/>
        </p:nvSpPr>
        <p:spPr bwMode="auto">
          <a:xfrm>
            <a:off x="5529263" y="3144838"/>
            <a:ext cx="990600" cy="2286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6" name="Rectangle 5">
            <a:extLst>
              <a:ext uri="{FF2B5EF4-FFF2-40B4-BE49-F238E27FC236}">
                <a16:creationId xmlns:a16="http://schemas.microsoft.com/office/drawing/2014/main" id="{939A8BD5-E086-401C-9E8E-E3DB5EFB7451}"/>
              </a:ext>
            </a:extLst>
          </p:cNvPr>
          <p:cNvSpPr>
            <a:spLocks noChangeArrowheads="1"/>
          </p:cNvSpPr>
          <p:nvPr/>
        </p:nvSpPr>
        <p:spPr bwMode="auto">
          <a:xfrm>
            <a:off x="5529263" y="3373438"/>
            <a:ext cx="990600" cy="2286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7" name="Rectangle 6">
            <a:extLst>
              <a:ext uri="{FF2B5EF4-FFF2-40B4-BE49-F238E27FC236}">
                <a16:creationId xmlns:a16="http://schemas.microsoft.com/office/drawing/2014/main" id="{96EA027E-CA8E-4CE1-830D-2138EB54C66B}"/>
              </a:ext>
            </a:extLst>
          </p:cNvPr>
          <p:cNvSpPr>
            <a:spLocks noChangeArrowheads="1"/>
          </p:cNvSpPr>
          <p:nvPr/>
        </p:nvSpPr>
        <p:spPr bwMode="auto">
          <a:xfrm>
            <a:off x="3292475" y="4135438"/>
            <a:ext cx="990600" cy="2286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8" name="Rectangle 7">
            <a:extLst>
              <a:ext uri="{FF2B5EF4-FFF2-40B4-BE49-F238E27FC236}">
                <a16:creationId xmlns:a16="http://schemas.microsoft.com/office/drawing/2014/main" id="{74A41627-BE45-44E3-A133-BDF256F5C60D}"/>
              </a:ext>
            </a:extLst>
          </p:cNvPr>
          <p:cNvSpPr>
            <a:spLocks noChangeArrowheads="1"/>
          </p:cNvSpPr>
          <p:nvPr/>
        </p:nvSpPr>
        <p:spPr bwMode="auto">
          <a:xfrm>
            <a:off x="3230563" y="2306638"/>
            <a:ext cx="990600" cy="2286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68222ADC-C579-4F36-8B9C-CF37831E0DE4}"/>
              </a:ext>
            </a:extLst>
          </p:cNvPr>
          <p:cNvSpPr>
            <a:spLocks noChangeArrowheads="1"/>
          </p:cNvSpPr>
          <p:nvPr/>
        </p:nvSpPr>
        <p:spPr bwMode="auto">
          <a:xfrm>
            <a:off x="1249363" y="2535238"/>
            <a:ext cx="990600" cy="2286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78" name="Text Box 9">
            <a:extLst>
              <a:ext uri="{FF2B5EF4-FFF2-40B4-BE49-F238E27FC236}">
                <a16:creationId xmlns:a16="http://schemas.microsoft.com/office/drawing/2014/main" id="{38B376CA-F3F2-4E95-A201-F008FD43F161}"/>
              </a:ext>
            </a:extLst>
          </p:cNvPr>
          <p:cNvSpPr txBox="1">
            <a:spLocks noChangeArrowheads="1"/>
          </p:cNvSpPr>
          <p:nvPr/>
        </p:nvSpPr>
        <p:spPr bwMode="auto">
          <a:xfrm>
            <a:off x="1235075" y="2306638"/>
            <a:ext cx="1017588" cy="72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457200" indent="-4572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914400" indent="-45720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371600" indent="-4572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828800" indent="-4572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4  n1  f4</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12  n2  f12</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5  n3</a:t>
            </a:r>
          </a:p>
        </p:txBody>
      </p:sp>
      <p:sp>
        <p:nvSpPr>
          <p:cNvPr id="58379" name="Text Box 10">
            <a:extLst>
              <a:ext uri="{FF2B5EF4-FFF2-40B4-BE49-F238E27FC236}">
                <a16:creationId xmlns:a16="http://schemas.microsoft.com/office/drawing/2014/main" id="{44BA2212-6887-4A9A-94C9-52C17BE9A4FD}"/>
              </a:ext>
            </a:extLst>
          </p:cNvPr>
          <p:cNvSpPr txBox="1">
            <a:spLocks noChangeArrowheads="1"/>
          </p:cNvSpPr>
          <p:nvPr/>
        </p:nvSpPr>
        <p:spPr bwMode="auto">
          <a:xfrm>
            <a:off x="3203575" y="2306638"/>
            <a:ext cx="919163" cy="514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457200" indent="-4572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914400" indent="-45720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371600" indent="-4572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828800" indent="-4572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9  n3  f9</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a:t>
            </a:r>
          </a:p>
        </p:txBody>
      </p:sp>
      <p:sp>
        <p:nvSpPr>
          <p:cNvPr id="58380" name="Text Box 11">
            <a:extLst>
              <a:ext uri="{FF2B5EF4-FFF2-40B4-BE49-F238E27FC236}">
                <a16:creationId xmlns:a16="http://schemas.microsoft.com/office/drawing/2014/main" id="{E2B3B8D2-1C0E-42DE-964E-1CED19315943}"/>
              </a:ext>
            </a:extLst>
          </p:cNvPr>
          <p:cNvSpPr txBox="1">
            <a:spLocks noChangeArrowheads="1"/>
          </p:cNvSpPr>
          <p:nvPr/>
        </p:nvSpPr>
        <p:spPr bwMode="auto">
          <a:xfrm>
            <a:off x="3265488" y="3865563"/>
            <a:ext cx="1017587" cy="72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457200" indent="-4572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914400" indent="-45720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371600" indent="-4572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828800" indent="-4572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3  n1  f3</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14  n4  f14</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5  n3</a:t>
            </a:r>
          </a:p>
        </p:txBody>
      </p:sp>
      <p:sp>
        <p:nvSpPr>
          <p:cNvPr id="58381" name="Text Box 12">
            <a:extLst>
              <a:ext uri="{FF2B5EF4-FFF2-40B4-BE49-F238E27FC236}">
                <a16:creationId xmlns:a16="http://schemas.microsoft.com/office/drawing/2014/main" id="{E4AADDA2-C8B2-4605-8EAB-BCD1A20D7BFC}"/>
              </a:ext>
            </a:extLst>
          </p:cNvPr>
          <p:cNvSpPr txBox="1">
            <a:spLocks noChangeArrowheads="1"/>
          </p:cNvSpPr>
          <p:nvPr/>
        </p:nvSpPr>
        <p:spPr bwMode="auto">
          <a:xfrm>
            <a:off x="5502275" y="3144838"/>
            <a:ext cx="1017588" cy="72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457200" indent="-4572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914400" indent="-45720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371600" indent="-4572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828800" indent="-4572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14  n5  f14</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13  n2  f13</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3  n6</a:t>
            </a:r>
          </a:p>
        </p:txBody>
      </p:sp>
      <p:sp>
        <p:nvSpPr>
          <p:cNvPr id="58382" name="Rectangle 13">
            <a:extLst>
              <a:ext uri="{FF2B5EF4-FFF2-40B4-BE49-F238E27FC236}">
                <a16:creationId xmlns:a16="http://schemas.microsoft.com/office/drawing/2014/main" id="{529D0D96-C4AC-4294-B1B4-DF42A2E6B8A2}"/>
              </a:ext>
            </a:extLst>
          </p:cNvPr>
          <p:cNvSpPr>
            <a:spLocks noChangeArrowheads="1"/>
          </p:cNvSpPr>
          <p:nvPr/>
        </p:nvSpPr>
        <p:spPr bwMode="auto">
          <a:xfrm>
            <a:off x="1249363" y="2306638"/>
            <a:ext cx="609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83" name="Line 14">
            <a:extLst>
              <a:ext uri="{FF2B5EF4-FFF2-40B4-BE49-F238E27FC236}">
                <a16:creationId xmlns:a16="http://schemas.microsoft.com/office/drawing/2014/main" id="{C6851271-9BF0-4253-86B6-6E3062641B5B}"/>
              </a:ext>
            </a:extLst>
          </p:cNvPr>
          <p:cNvSpPr>
            <a:spLocks noChangeShapeType="1"/>
          </p:cNvSpPr>
          <p:nvPr/>
        </p:nvSpPr>
        <p:spPr bwMode="auto">
          <a:xfrm>
            <a:off x="1554163" y="23066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84" name="Rectangle 15">
            <a:extLst>
              <a:ext uri="{FF2B5EF4-FFF2-40B4-BE49-F238E27FC236}">
                <a16:creationId xmlns:a16="http://schemas.microsoft.com/office/drawing/2014/main" id="{44A92A01-12B1-43AF-8AEB-AAE9157563A6}"/>
              </a:ext>
            </a:extLst>
          </p:cNvPr>
          <p:cNvSpPr>
            <a:spLocks noChangeArrowheads="1"/>
          </p:cNvSpPr>
          <p:nvPr/>
        </p:nvSpPr>
        <p:spPr bwMode="auto">
          <a:xfrm>
            <a:off x="1249363" y="2306638"/>
            <a:ext cx="990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85" name="Line 16">
            <a:extLst>
              <a:ext uri="{FF2B5EF4-FFF2-40B4-BE49-F238E27FC236}">
                <a16:creationId xmlns:a16="http://schemas.microsoft.com/office/drawing/2014/main" id="{B26AB290-AFB1-4669-A5FE-F1C98F032E34}"/>
              </a:ext>
            </a:extLst>
          </p:cNvPr>
          <p:cNvSpPr>
            <a:spLocks noChangeShapeType="1"/>
          </p:cNvSpPr>
          <p:nvPr/>
        </p:nvSpPr>
        <p:spPr bwMode="auto">
          <a:xfrm>
            <a:off x="1249363" y="253523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86" name="Rectangle 17">
            <a:extLst>
              <a:ext uri="{FF2B5EF4-FFF2-40B4-BE49-F238E27FC236}">
                <a16:creationId xmlns:a16="http://schemas.microsoft.com/office/drawing/2014/main" id="{0E74C59A-7086-4961-BBD2-F4BD0DAA6863}"/>
              </a:ext>
            </a:extLst>
          </p:cNvPr>
          <p:cNvSpPr>
            <a:spLocks noChangeArrowheads="1"/>
          </p:cNvSpPr>
          <p:nvPr/>
        </p:nvSpPr>
        <p:spPr bwMode="auto">
          <a:xfrm>
            <a:off x="3230563" y="2306638"/>
            <a:ext cx="990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87" name="Rectangle 18">
            <a:extLst>
              <a:ext uri="{FF2B5EF4-FFF2-40B4-BE49-F238E27FC236}">
                <a16:creationId xmlns:a16="http://schemas.microsoft.com/office/drawing/2014/main" id="{43673628-979A-4DEE-ADF6-43ACF3E9BD60}"/>
              </a:ext>
            </a:extLst>
          </p:cNvPr>
          <p:cNvSpPr>
            <a:spLocks noChangeArrowheads="1"/>
          </p:cNvSpPr>
          <p:nvPr/>
        </p:nvSpPr>
        <p:spPr bwMode="auto">
          <a:xfrm>
            <a:off x="3230563" y="2306638"/>
            <a:ext cx="609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88" name="Line 19">
            <a:extLst>
              <a:ext uri="{FF2B5EF4-FFF2-40B4-BE49-F238E27FC236}">
                <a16:creationId xmlns:a16="http://schemas.microsoft.com/office/drawing/2014/main" id="{DCC995E9-515C-4821-BD40-0D849432A23B}"/>
              </a:ext>
            </a:extLst>
          </p:cNvPr>
          <p:cNvSpPr>
            <a:spLocks noChangeShapeType="1"/>
          </p:cNvSpPr>
          <p:nvPr/>
        </p:nvSpPr>
        <p:spPr bwMode="auto">
          <a:xfrm>
            <a:off x="3230563" y="253523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89" name="Line 20">
            <a:extLst>
              <a:ext uri="{FF2B5EF4-FFF2-40B4-BE49-F238E27FC236}">
                <a16:creationId xmlns:a16="http://schemas.microsoft.com/office/drawing/2014/main" id="{035B6633-F556-4A25-B8D5-D90A04217AF2}"/>
              </a:ext>
            </a:extLst>
          </p:cNvPr>
          <p:cNvSpPr>
            <a:spLocks noChangeShapeType="1"/>
          </p:cNvSpPr>
          <p:nvPr/>
        </p:nvSpPr>
        <p:spPr bwMode="auto">
          <a:xfrm>
            <a:off x="3535363" y="23066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90" name="Text Box 21">
            <a:extLst>
              <a:ext uri="{FF2B5EF4-FFF2-40B4-BE49-F238E27FC236}">
                <a16:creationId xmlns:a16="http://schemas.microsoft.com/office/drawing/2014/main" id="{0687D79C-3C15-4B45-8AC8-0DCAF85A0E3D}"/>
              </a:ext>
            </a:extLst>
          </p:cNvPr>
          <p:cNvSpPr txBox="1">
            <a:spLocks noChangeArrowheads="1"/>
          </p:cNvSpPr>
          <p:nvPr/>
        </p:nvSpPr>
        <p:spPr bwMode="auto">
          <a:xfrm>
            <a:off x="1158875" y="2014538"/>
            <a:ext cx="377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n1</a:t>
            </a:r>
          </a:p>
        </p:txBody>
      </p:sp>
      <p:sp>
        <p:nvSpPr>
          <p:cNvPr id="58391" name="Text Box 22">
            <a:extLst>
              <a:ext uri="{FF2B5EF4-FFF2-40B4-BE49-F238E27FC236}">
                <a16:creationId xmlns:a16="http://schemas.microsoft.com/office/drawing/2014/main" id="{24CD6BF3-381C-4767-ACAC-4D10234FC74D}"/>
              </a:ext>
            </a:extLst>
          </p:cNvPr>
          <p:cNvSpPr txBox="1">
            <a:spLocks noChangeArrowheads="1"/>
          </p:cNvSpPr>
          <p:nvPr/>
        </p:nvSpPr>
        <p:spPr bwMode="auto">
          <a:xfrm>
            <a:off x="3157538" y="2001838"/>
            <a:ext cx="377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n2</a:t>
            </a:r>
          </a:p>
        </p:txBody>
      </p:sp>
      <p:sp>
        <p:nvSpPr>
          <p:cNvPr id="58392" name="Rectangle 23">
            <a:extLst>
              <a:ext uri="{FF2B5EF4-FFF2-40B4-BE49-F238E27FC236}">
                <a16:creationId xmlns:a16="http://schemas.microsoft.com/office/drawing/2014/main" id="{0356B71B-9772-49C0-8BDB-6AF1BC741DA5}"/>
              </a:ext>
            </a:extLst>
          </p:cNvPr>
          <p:cNvSpPr>
            <a:spLocks noChangeArrowheads="1"/>
          </p:cNvSpPr>
          <p:nvPr/>
        </p:nvSpPr>
        <p:spPr bwMode="auto">
          <a:xfrm>
            <a:off x="3292475" y="3906838"/>
            <a:ext cx="609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93" name="Rectangle 24">
            <a:extLst>
              <a:ext uri="{FF2B5EF4-FFF2-40B4-BE49-F238E27FC236}">
                <a16:creationId xmlns:a16="http://schemas.microsoft.com/office/drawing/2014/main" id="{98B29224-EBAB-43D5-B19D-E109085BCE44}"/>
              </a:ext>
            </a:extLst>
          </p:cNvPr>
          <p:cNvSpPr>
            <a:spLocks noChangeArrowheads="1"/>
          </p:cNvSpPr>
          <p:nvPr/>
        </p:nvSpPr>
        <p:spPr bwMode="auto">
          <a:xfrm>
            <a:off x="3292475" y="3906838"/>
            <a:ext cx="990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94" name="Line 25">
            <a:extLst>
              <a:ext uri="{FF2B5EF4-FFF2-40B4-BE49-F238E27FC236}">
                <a16:creationId xmlns:a16="http://schemas.microsoft.com/office/drawing/2014/main" id="{36AD2833-8E24-42E7-AB41-AB1E7F0E8BF0}"/>
              </a:ext>
            </a:extLst>
          </p:cNvPr>
          <p:cNvSpPr>
            <a:spLocks noChangeShapeType="1"/>
          </p:cNvSpPr>
          <p:nvPr/>
        </p:nvSpPr>
        <p:spPr bwMode="auto">
          <a:xfrm>
            <a:off x="3292475" y="413543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95" name="Line 26">
            <a:extLst>
              <a:ext uri="{FF2B5EF4-FFF2-40B4-BE49-F238E27FC236}">
                <a16:creationId xmlns:a16="http://schemas.microsoft.com/office/drawing/2014/main" id="{5F846E28-3300-49C1-A576-8704669E94A3}"/>
              </a:ext>
            </a:extLst>
          </p:cNvPr>
          <p:cNvSpPr>
            <a:spLocks noChangeShapeType="1"/>
          </p:cNvSpPr>
          <p:nvPr/>
        </p:nvSpPr>
        <p:spPr bwMode="auto">
          <a:xfrm>
            <a:off x="3597275" y="39068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396" name="Text Box 27">
            <a:extLst>
              <a:ext uri="{FF2B5EF4-FFF2-40B4-BE49-F238E27FC236}">
                <a16:creationId xmlns:a16="http://schemas.microsoft.com/office/drawing/2014/main" id="{23F63689-1387-4E5A-AF75-889C0883EFFF}"/>
              </a:ext>
            </a:extLst>
          </p:cNvPr>
          <p:cNvSpPr txBox="1">
            <a:spLocks noChangeArrowheads="1"/>
          </p:cNvSpPr>
          <p:nvPr/>
        </p:nvSpPr>
        <p:spPr bwMode="auto">
          <a:xfrm>
            <a:off x="3216275" y="3602038"/>
            <a:ext cx="377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n3</a:t>
            </a:r>
          </a:p>
        </p:txBody>
      </p:sp>
      <p:sp>
        <p:nvSpPr>
          <p:cNvPr id="58397" name="Text Box 28">
            <a:extLst>
              <a:ext uri="{FF2B5EF4-FFF2-40B4-BE49-F238E27FC236}">
                <a16:creationId xmlns:a16="http://schemas.microsoft.com/office/drawing/2014/main" id="{492571E9-3C80-43E9-9003-77C62D980973}"/>
              </a:ext>
            </a:extLst>
          </p:cNvPr>
          <p:cNvSpPr txBox="1">
            <a:spLocks noChangeArrowheads="1"/>
          </p:cNvSpPr>
          <p:nvPr/>
        </p:nvSpPr>
        <p:spPr bwMode="auto">
          <a:xfrm>
            <a:off x="5532438" y="2840038"/>
            <a:ext cx="377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n4</a:t>
            </a:r>
          </a:p>
        </p:txBody>
      </p:sp>
      <p:sp>
        <p:nvSpPr>
          <p:cNvPr id="58398" name="Rectangle 29">
            <a:extLst>
              <a:ext uri="{FF2B5EF4-FFF2-40B4-BE49-F238E27FC236}">
                <a16:creationId xmlns:a16="http://schemas.microsoft.com/office/drawing/2014/main" id="{4FBAA2DC-7E59-42C5-BB61-E2A40F386ACB}"/>
              </a:ext>
            </a:extLst>
          </p:cNvPr>
          <p:cNvSpPr>
            <a:spLocks noChangeArrowheads="1"/>
          </p:cNvSpPr>
          <p:nvPr/>
        </p:nvSpPr>
        <p:spPr bwMode="auto">
          <a:xfrm>
            <a:off x="5529263" y="3144838"/>
            <a:ext cx="990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399" name="Rectangle 30">
            <a:extLst>
              <a:ext uri="{FF2B5EF4-FFF2-40B4-BE49-F238E27FC236}">
                <a16:creationId xmlns:a16="http://schemas.microsoft.com/office/drawing/2014/main" id="{75EFFDA6-491B-4F84-B76D-E4ED4B4BF2B3}"/>
              </a:ext>
            </a:extLst>
          </p:cNvPr>
          <p:cNvSpPr>
            <a:spLocks noChangeArrowheads="1"/>
          </p:cNvSpPr>
          <p:nvPr/>
        </p:nvSpPr>
        <p:spPr bwMode="auto">
          <a:xfrm>
            <a:off x="5529263" y="3144838"/>
            <a:ext cx="609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400" name="Line 31">
            <a:extLst>
              <a:ext uri="{FF2B5EF4-FFF2-40B4-BE49-F238E27FC236}">
                <a16:creationId xmlns:a16="http://schemas.microsoft.com/office/drawing/2014/main" id="{B97BAD71-8BFB-41C1-B0CA-3E1007BF2B40}"/>
              </a:ext>
            </a:extLst>
          </p:cNvPr>
          <p:cNvSpPr>
            <a:spLocks noChangeShapeType="1"/>
          </p:cNvSpPr>
          <p:nvPr/>
        </p:nvSpPr>
        <p:spPr bwMode="auto">
          <a:xfrm>
            <a:off x="5529263" y="337343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01" name="Line 32">
            <a:extLst>
              <a:ext uri="{FF2B5EF4-FFF2-40B4-BE49-F238E27FC236}">
                <a16:creationId xmlns:a16="http://schemas.microsoft.com/office/drawing/2014/main" id="{BE2788D0-E7BA-4909-B5C6-BCF0CB65256D}"/>
              </a:ext>
            </a:extLst>
          </p:cNvPr>
          <p:cNvSpPr>
            <a:spLocks noChangeShapeType="1"/>
          </p:cNvSpPr>
          <p:nvPr/>
        </p:nvSpPr>
        <p:spPr bwMode="auto">
          <a:xfrm>
            <a:off x="5834063" y="31448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02" name="Text Box 33">
            <a:extLst>
              <a:ext uri="{FF2B5EF4-FFF2-40B4-BE49-F238E27FC236}">
                <a16:creationId xmlns:a16="http://schemas.microsoft.com/office/drawing/2014/main" id="{A77B359C-900F-4A2C-9376-AD7B3C092B1A}"/>
              </a:ext>
            </a:extLst>
          </p:cNvPr>
          <p:cNvSpPr txBox="1">
            <a:spLocks noChangeArrowheads="1"/>
          </p:cNvSpPr>
          <p:nvPr/>
        </p:nvSpPr>
        <p:spPr bwMode="auto">
          <a:xfrm>
            <a:off x="7416800" y="3141663"/>
            <a:ext cx="1017588" cy="72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457200" indent="-4572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914400" indent="-45720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371600" indent="-4572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828800" indent="-4572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4  n1  f4</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10  n5  f10</a:t>
            </a:r>
          </a:p>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  8  n6</a:t>
            </a:r>
          </a:p>
        </p:txBody>
      </p:sp>
      <p:sp>
        <p:nvSpPr>
          <p:cNvPr id="58403" name="Text Box 34">
            <a:extLst>
              <a:ext uri="{FF2B5EF4-FFF2-40B4-BE49-F238E27FC236}">
                <a16:creationId xmlns:a16="http://schemas.microsoft.com/office/drawing/2014/main" id="{A3DBC376-8A4E-4811-99DE-9DBBB7C0D30B}"/>
              </a:ext>
            </a:extLst>
          </p:cNvPr>
          <p:cNvSpPr txBox="1">
            <a:spLocks noChangeArrowheads="1"/>
          </p:cNvSpPr>
          <p:nvPr/>
        </p:nvSpPr>
        <p:spPr bwMode="auto">
          <a:xfrm>
            <a:off x="7437438" y="2840038"/>
            <a:ext cx="377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n5</a:t>
            </a:r>
          </a:p>
        </p:txBody>
      </p:sp>
      <p:sp>
        <p:nvSpPr>
          <p:cNvPr id="58404" name="Rectangle 35">
            <a:extLst>
              <a:ext uri="{FF2B5EF4-FFF2-40B4-BE49-F238E27FC236}">
                <a16:creationId xmlns:a16="http://schemas.microsoft.com/office/drawing/2014/main" id="{2C7D3551-AEA9-498F-9B01-D3F861BFF617}"/>
              </a:ext>
            </a:extLst>
          </p:cNvPr>
          <p:cNvSpPr>
            <a:spLocks noChangeArrowheads="1"/>
          </p:cNvSpPr>
          <p:nvPr/>
        </p:nvSpPr>
        <p:spPr bwMode="auto">
          <a:xfrm>
            <a:off x="7434263" y="3144838"/>
            <a:ext cx="990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405" name="Rectangle 36">
            <a:extLst>
              <a:ext uri="{FF2B5EF4-FFF2-40B4-BE49-F238E27FC236}">
                <a16:creationId xmlns:a16="http://schemas.microsoft.com/office/drawing/2014/main" id="{8851FE5C-715E-4781-8EFF-CC12DCF19A7E}"/>
              </a:ext>
            </a:extLst>
          </p:cNvPr>
          <p:cNvSpPr>
            <a:spLocks noChangeArrowheads="1"/>
          </p:cNvSpPr>
          <p:nvPr/>
        </p:nvSpPr>
        <p:spPr bwMode="auto">
          <a:xfrm>
            <a:off x="7434263" y="3144838"/>
            <a:ext cx="609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8406" name="Line 37">
            <a:extLst>
              <a:ext uri="{FF2B5EF4-FFF2-40B4-BE49-F238E27FC236}">
                <a16:creationId xmlns:a16="http://schemas.microsoft.com/office/drawing/2014/main" id="{735F5DFF-8AED-477E-BB19-6A8EA0AA0A83}"/>
              </a:ext>
            </a:extLst>
          </p:cNvPr>
          <p:cNvSpPr>
            <a:spLocks noChangeShapeType="1"/>
          </p:cNvSpPr>
          <p:nvPr/>
        </p:nvSpPr>
        <p:spPr bwMode="auto">
          <a:xfrm>
            <a:off x="7434263" y="337343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07" name="Line 38">
            <a:extLst>
              <a:ext uri="{FF2B5EF4-FFF2-40B4-BE49-F238E27FC236}">
                <a16:creationId xmlns:a16="http://schemas.microsoft.com/office/drawing/2014/main" id="{E0DFCEC1-62C8-41D4-8C16-290EC2249827}"/>
              </a:ext>
            </a:extLst>
          </p:cNvPr>
          <p:cNvSpPr>
            <a:spLocks noChangeShapeType="1"/>
          </p:cNvSpPr>
          <p:nvPr/>
        </p:nvSpPr>
        <p:spPr bwMode="auto">
          <a:xfrm>
            <a:off x="7739063" y="3144838"/>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08" name="Line 39">
            <a:extLst>
              <a:ext uri="{FF2B5EF4-FFF2-40B4-BE49-F238E27FC236}">
                <a16:creationId xmlns:a16="http://schemas.microsoft.com/office/drawing/2014/main" id="{1F33E835-6F3B-45FC-8A20-C72232BE3AF0}"/>
              </a:ext>
            </a:extLst>
          </p:cNvPr>
          <p:cNvSpPr>
            <a:spLocks noChangeShapeType="1"/>
          </p:cNvSpPr>
          <p:nvPr/>
        </p:nvSpPr>
        <p:spPr bwMode="auto">
          <a:xfrm>
            <a:off x="1768475" y="1925638"/>
            <a:ext cx="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09" name="Text Box 40">
            <a:extLst>
              <a:ext uri="{FF2B5EF4-FFF2-40B4-BE49-F238E27FC236}">
                <a16:creationId xmlns:a16="http://schemas.microsoft.com/office/drawing/2014/main" id="{B9F72D1B-28ED-4B26-A72F-F2BFD0655857}"/>
              </a:ext>
            </a:extLst>
          </p:cNvPr>
          <p:cNvSpPr txBox="1">
            <a:spLocks noChangeArrowheads="1"/>
          </p:cNvSpPr>
          <p:nvPr/>
        </p:nvSpPr>
        <p:spPr bwMode="auto">
          <a:xfrm>
            <a:off x="1387475" y="1557338"/>
            <a:ext cx="938213"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a:latin typeface="Arial" panose="020B0604020202020204" pitchFamily="34" charset="0"/>
                <a:ea typeface="宋体" panose="02010600030101010101" pitchFamily="2" charset="-122"/>
              </a:rPr>
              <a:t>query(10)</a:t>
            </a:r>
          </a:p>
        </p:txBody>
      </p:sp>
      <p:grpSp>
        <p:nvGrpSpPr>
          <p:cNvPr id="42" name="Group 41">
            <a:extLst>
              <a:ext uri="{FF2B5EF4-FFF2-40B4-BE49-F238E27FC236}">
                <a16:creationId xmlns:a16="http://schemas.microsoft.com/office/drawing/2014/main" id="{75F5C739-3C36-468D-A0D8-FAE2FD06AAA4}"/>
              </a:ext>
            </a:extLst>
          </p:cNvPr>
          <p:cNvGrpSpPr>
            <a:grpSpLocks/>
          </p:cNvGrpSpPr>
          <p:nvPr/>
        </p:nvGrpSpPr>
        <p:grpSpPr bwMode="auto">
          <a:xfrm>
            <a:off x="2378075" y="2243138"/>
            <a:ext cx="762000" cy="301625"/>
            <a:chOff x="1344" y="1880"/>
            <a:chExt cx="480" cy="190"/>
          </a:xfrm>
        </p:grpSpPr>
        <p:sp>
          <p:nvSpPr>
            <p:cNvPr id="58432" name="Line 42">
              <a:extLst>
                <a:ext uri="{FF2B5EF4-FFF2-40B4-BE49-F238E27FC236}">
                  <a16:creationId xmlns:a16="http://schemas.microsoft.com/office/drawing/2014/main" id="{74342AEA-D607-47F0-9487-285B1FF66405}"/>
                </a:ext>
              </a:extLst>
            </p:cNvPr>
            <p:cNvSpPr>
              <a:spLocks noChangeShapeType="1"/>
            </p:cNvSpPr>
            <p:nvPr/>
          </p:nvSpPr>
          <p:spPr bwMode="auto">
            <a:xfrm>
              <a:off x="1344" y="2064"/>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33" name="Text Box 43">
              <a:extLst>
                <a:ext uri="{FF2B5EF4-FFF2-40B4-BE49-F238E27FC236}">
                  <a16:creationId xmlns:a16="http://schemas.microsoft.com/office/drawing/2014/main" id="{AF183943-143D-4ABC-86AD-BB6A37A08987}"/>
                </a:ext>
              </a:extLst>
            </p:cNvPr>
            <p:cNvSpPr txBox="1">
              <a:spLocks noChangeArrowheads="1"/>
            </p:cNvSpPr>
            <p:nvPr/>
          </p:nvSpPr>
          <p:spPr bwMode="auto">
            <a:xfrm>
              <a:off x="1479" y="1880"/>
              <a:ext cx="17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chemeClr val="accent2"/>
                  </a:solidFill>
                  <a:latin typeface="Arial" panose="020B0604020202020204" pitchFamily="34" charset="0"/>
                  <a:ea typeface="宋体" panose="02010600030101010101" pitchFamily="2" charset="-122"/>
                </a:rPr>
                <a:t>1</a:t>
              </a:r>
            </a:p>
          </p:txBody>
        </p:sp>
      </p:grpSp>
      <p:grpSp>
        <p:nvGrpSpPr>
          <p:cNvPr id="45" name="Group 44">
            <a:extLst>
              <a:ext uri="{FF2B5EF4-FFF2-40B4-BE49-F238E27FC236}">
                <a16:creationId xmlns:a16="http://schemas.microsoft.com/office/drawing/2014/main" id="{15FC7408-01BF-4509-9559-5A47C6583BB6}"/>
              </a:ext>
            </a:extLst>
          </p:cNvPr>
          <p:cNvGrpSpPr>
            <a:grpSpLocks/>
          </p:cNvGrpSpPr>
          <p:nvPr/>
        </p:nvGrpSpPr>
        <p:grpSpPr bwMode="auto">
          <a:xfrm>
            <a:off x="3659188" y="3068638"/>
            <a:ext cx="279400" cy="685800"/>
            <a:chOff x="2151" y="2400"/>
            <a:chExt cx="176" cy="432"/>
          </a:xfrm>
        </p:grpSpPr>
        <p:sp>
          <p:nvSpPr>
            <p:cNvPr id="58430" name="Line 45">
              <a:extLst>
                <a:ext uri="{FF2B5EF4-FFF2-40B4-BE49-F238E27FC236}">
                  <a16:creationId xmlns:a16="http://schemas.microsoft.com/office/drawing/2014/main" id="{89B39934-D643-48FF-8138-6C7784300FAE}"/>
                </a:ext>
              </a:extLst>
            </p:cNvPr>
            <p:cNvSpPr>
              <a:spLocks noChangeShapeType="1"/>
            </p:cNvSpPr>
            <p:nvPr/>
          </p:nvSpPr>
          <p:spPr bwMode="auto">
            <a:xfrm>
              <a:off x="2160" y="240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31" name="Text Box 46">
              <a:extLst>
                <a:ext uri="{FF2B5EF4-FFF2-40B4-BE49-F238E27FC236}">
                  <a16:creationId xmlns:a16="http://schemas.microsoft.com/office/drawing/2014/main" id="{EE346A0F-699A-4DDC-8C1E-87C093929BE7}"/>
                </a:ext>
              </a:extLst>
            </p:cNvPr>
            <p:cNvSpPr txBox="1">
              <a:spLocks noChangeArrowheads="1"/>
            </p:cNvSpPr>
            <p:nvPr/>
          </p:nvSpPr>
          <p:spPr bwMode="auto">
            <a:xfrm>
              <a:off x="2151" y="2504"/>
              <a:ext cx="17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chemeClr val="accent2"/>
                  </a:solidFill>
                  <a:latin typeface="Arial" panose="020B0604020202020204" pitchFamily="34" charset="0"/>
                  <a:ea typeface="宋体" panose="02010600030101010101" pitchFamily="2" charset="-122"/>
                </a:rPr>
                <a:t>2</a:t>
              </a:r>
            </a:p>
          </p:txBody>
        </p:sp>
      </p:grpSp>
      <p:grpSp>
        <p:nvGrpSpPr>
          <p:cNvPr id="48" name="Group 47">
            <a:extLst>
              <a:ext uri="{FF2B5EF4-FFF2-40B4-BE49-F238E27FC236}">
                <a16:creationId xmlns:a16="http://schemas.microsoft.com/office/drawing/2014/main" id="{029641E6-E403-4DC7-9FC3-C432FC7524BC}"/>
              </a:ext>
            </a:extLst>
          </p:cNvPr>
          <p:cNvGrpSpPr>
            <a:grpSpLocks/>
          </p:cNvGrpSpPr>
          <p:nvPr/>
        </p:nvGrpSpPr>
        <p:grpSpPr bwMode="auto">
          <a:xfrm rot="-1305395">
            <a:off x="4359275" y="3525838"/>
            <a:ext cx="990600" cy="301625"/>
            <a:chOff x="1344" y="1880"/>
            <a:chExt cx="480" cy="190"/>
          </a:xfrm>
        </p:grpSpPr>
        <p:sp>
          <p:nvSpPr>
            <p:cNvPr id="58428" name="Line 48">
              <a:extLst>
                <a:ext uri="{FF2B5EF4-FFF2-40B4-BE49-F238E27FC236}">
                  <a16:creationId xmlns:a16="http://schemas.microsoft.com/office/drawing/2014/main" id="{C8E547AB-8E12-4754-B3D4-75BF0300CB7A}"/>
                </a:ext>
              </a:extLst>
            </p:cNvPr>
            <p:cNvSpPr>
              <a:spLocks noChangeShapeType="1"/>
            </p:cNvSpPr>
            <p:nvPr/>
          </p:nvSpPr>
          <p:spPr bwMode="auto">
            <a:xfrm>
              <a:off x="1344" y="2064"/>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29" name="Text Box 49">
              <a:extLst>
                <a:ext uri="{FF2B5EF4-FFF2-40B4-BE49-F238E27FC236}">
                  <a16:creationId xmlns:a16="http://schemas.microsoft.com/office/drawing/2014/main" id="{30DF36B8-5340-4D5F-A2E8-5F135BBA2767}"/>
                </a:ext>
              </a:extLst>
            </p:cNvPr>
            <p:cNvSpPr txBox="1">
              <a:spLocks noChangeArrowheads="1"/>
            </p:cNvSpPr>
            <p:nvPr/>
          </p:nvSpPr>
          <p:spPr bwMode="auto">
            <a:xfrm>
              <a:off x="1479" y="1880"/>
              <a:ext cx="13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chemeClr val="accent2"/>
                  </a:solidFill>
                  <a:latin typeface="Arial" panose="020B0604020202020204" pitchFamily="34" charset="0"/>
                  <a:ea typeface="宋体" panose="02010600030101010101" pitchFamily="2" charset="-122"/>
                </a:rPr>
                <a:t>3</a:t>
              </a:r>
            </a:p>
          </p:txBody>
        </p:sp>
      </p:grpSp>
      <p:grpSp>
        <p:nvGrpSpPr>
          <p:cNvPr id="51" name="Group 50">
            <a:extLst>
              <a:ext uri="{FF2B5EF4-FFF2-40B4-BE49-F238E27FC236}">
                <a16:creationId xmlns:a16="http://schemas.microsoft.com/office/drawing/2014/main" id="{251F06DB-0267-4BBD-B236-D4446AA45FF1}"/>
              </a:ext>
            </a:extLst>
          </p:cNvPr>
          <p:cNvGrpSpPr>
            <a:grpSpLocks/>
          </p:cNvGrpSpPr>
          <p:nvPr/>
        </p:nvGrpSpPr>
        <p:grpSpPr bwMode="auto">
          <a:xfrm>
            <a:off x="4283075" y="2763838"/>
            <a:ext cx="1066800" cy="685800"/>
            <a:chOff x="2544" y="2208"/>
            <a:chExt cx="672" cy="432"/>
          </a:xfrm>
        </p:grpSpPr>
        <p:sp>
          <p:nvSpPr>
            <p:cNvPr id="58426" name="Line 51">
              <a:extLst>
                <a:ext uri="{FF2B5EF4-FFF2-40B4-BE49-F238E27FC236}">
                  <a16:creationId xmlns:a16="http://schemas.microsoft.com/office/drawing/2014/main" id="{0FBFCE06-DE6C-44C5-9785-B94F9E505F00}"/>
                </a:ext>
              </a:extLst>
            </p:cNvPr>
            <p:cNvSpPr>
              <a:spLocks noChangeShapeType="1"/>
            </p:cNvSpPr>
            <p:nvPr/>
          </p:nvSpPr>
          <p:spPr bwMode="auto">
            <a:xfrm flipH="1" flipV="1">
              <a:off x="2544" y="2208"/>
              <a:ext cx="672"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27" name="Text Box 52">
              <a:extLst>
                <a:ext uri="{FF2B5EF4-FFF2-40B4-BE49-F238E27FC236}">
                  <a16:creationId xmlns:a16="http://schemas.microsoft.com/office/drawing/2014/main" id="{128E74F3-8754-46B5-8403-962437EE3BAD}"/>
                </a:ext>
              </a:extLst>
            </p:cNvPr>
            <p:cNvSpPr txBox="1">
              <a:spLocks noChangeArrowheads="1"/>
            </p:cNvSpPr>
            <p:nvPr/>
          </p:nvSpPr>
          <p:spPr bwMode="auto">
            <a:xfrm>
              <a:off x="2775" y="2216"/>
              <a:ext cx="17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chemeClr val="accent2"/>
                  </a:solidFill>
                  <a:latin typeface="Arial" panose="020B0604020202020204" pitchFamily="34" charset="0"/>
                  <a:ea typeface="宋体" panose="02010600030101010101" pitchFamily="2" charset="-122"/>
                </a:rPr>
                <a:t>4</a:t>
              </a:r>
            </a:p>
          </p:txBody>
        </p:sp>
      </p:grpSp>
      <p:grpSp>
        <p:nvGrpSpPr>
          <p:cNvPr id="54" name="Group 53">
            <a:extLst>
              <a:ext uri="{FF2B5EF4-FFF2-40B4-BE49-F238E27FC236}">
                <a16:creationId xmlns:a16="http://schemas.microsoft.com/office/drawing/2014/main" id="{97FBC823-3F57-45FB-8800-5F7FFAFB403C}"/>
              </a:ext>
            </a:extLst>
          </p:cNvPr>
          <p:cNvGrpSpPr>
            <a:grpSpLocks/>
          </p:cNvGrpSpPr>
          <p:nvPr/>
        </p:nvGrpSpPr>
        <p:grpSpPr bwMode="auto">
          <a:xfrm>
            <a:off x="4359275" y="2459038"/>
            <a:ext cx="1143000" cy="762000"/>
            <a:chOff x="2592" y="2016"/>
            <a:chExt cx="720" cy="480"/>
          </a:xfrm>
        </p:grpSpPr>
        <p:sp>
          <p:nvSpPr>
            <p:cNvPr id="58424" name="Line 54">
              <a:extLst>
                <a:ext uri="{FF2B5EF4-FFF2-40B4-BE49-F238E27FC236}">
                  <a16:creationId xmlns:a16="http://schemas.microsoft.com/office/drawing/2014/main" id="{ABA469FE-EB6A-49CE-A714-8BA67643005C}"/>
                </a:ext>
              </a:extLst>
            </p:cNvPr>
            <p:cNvSpPr>
              <a:spLocks noChangeShapeType="1"/>
            </p:cNvSpPr>
            <p:nvPr/>
          </p:nvSpPr>
          <p:spPr bwMode="auto">
            <a:xfrm>
              <a:off x="2592" y="2016"/>
              <a:ext cx="720" cy="48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25" name="Text Box 55">
              <a:extLst>
                <a:ext uri="{FF2B5EF4-FFF2-40B4-BE49-F238E27FC236}">
                  <a16:creationId xmlns:a16="http://schemas.microsoft.com/office/drawing/2014/main" id="{AD0C68BF-E501-45C3-A9FD-D3A2D79313C5}"/>
                </a:ext>
              </a:extLst>
            </p:cNvPr>
            <p:cNvSpPr txBox="1">
              <a:spLocks noChangeArrowheads="1"/>
            </p:cNvSpPr>
            <p:nvPr/>
          </p:nvSpPr>
          <p:spPr bwMode="auto">
            <a:xfrm>
              <a:off x="2919" y="2024"/>
              <a:ext cx="201"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rgbClr val="990000"/>
                  </a:solidFill>
                  <a:latin typeface="Arial" panose="020B0604020202020204" pitchFamily="34" charset="0"/>
                  <a:ea typeface="宋体" panose="02010600030101010101" pitchFamily="2" charset="-122"/>
                </a:rPr>
                <a:t>4’</a:t>
              </a:r>
            </a:p>
          </p:txBody>
        </p:sp>
      </p:grpSp>
      <p:grpSp>
        <p:nvGrpSpPr>
          <p:cNvPr id="57" name="Group 56">
            <a:extLst>
              <a:ext uri="{FF2B5EF4-FFF2-40B4-BE49-F238E27FC236}">
                <a16:creationId xmlns:a16="http://schemas.microsoft.com/office/drawing/2014/main" id="{601D979B-6DD2-4C22-8571-4ABF9CC9A126}"/>
              </a:ext>
            </a:extLst>
          </p:cNvPr>
          <p:cNvGrpSpPr>
            <a:grpSpLocks/>
          </p:cNvGrpSpPr>
          <p:nvPr/>
        </p:nvGrpSpPr>
        <p:grpSpPr bwMode="auto">
          <a:xfrm>
            <a:off x="6569075" y="3148013"/>
            <a:ext cx="762000" cy="301625"/>
            <a:chOff x="1344" y="1880"/>
            <a:chExt cx="480" cy="190"/>
          </a:xfrm>
        </p:grpSpPr>
        <p:sp>
          <p:nvSpPr>
            <p:cNvPr id="58422" name="Line 57">
              <a:extLst>
                <a:ext uri="{FF2B5EF4-FFF2-40B4-BE49-F238E27FC236}">
                  <a16:creationId xmlns:a16="http://schemas.microsoft.com/office/drawing/2014/main" id="{0A091D4A-F0DC-4D08-B63F-849102CF7B79}"/>
                </a:ext>
              </a:extLst>
            </p:cNvPr>
            <p:cNvSpPr>
              <a:spLocks noChangeShapeType="1"/>
            </p:cNvSpPr>
            <p:nvPr/>
          </p:nvSpPr>
          <p:spPr bwMode="auto">
            <a:xfrm>
              <a:off x="1344" y="2064"/>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zh-CN" altLang="en-US"/>
            </a:p>
          </p:txBody>
        </p:sp>
        <p:sp>
          <p:nvSpPr>
            <p:cNvPr id="58423" name="Text Box 58">
              <a:extLst>
                <a:ext uri="{FF2B5EF4-FFF2-40B4-BE49-F238E27FC236}">
                  <a16:creationId xmlns:a16="http://schemas.microsoft.com/office/drawing/2014/main" id="{C451DFEA-45B8-4C95-ACD4-1D744D076816}"/>
                </a:ext>
              </a:extLst>
            </p:cNvPr>
            <p:cNvSpPr txBox="1">
              <a:spLocks noChangeArrowheads="1"/>
            </p:cNvSpPr>
            <p:nvPr/>
          </p:nvSpPr>
          <p:spPr bwMode="auto">
            <a:xfrm>
              <a:off x="1479" y="1880"/>
              <a:ext cx="176"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1400" i="1">
                  <a:solidFill>
                    <a:schemeClr val="accent2"/>
                  </a:solidFill>
                  <a:latin typeface="Arial" panose="020B0604020202020204" pitchFamily="34" charset="0"/>
                  <a:ea typeface="宋体" panose="02010600030101010101" pitchFamily="2" charset="-122"/>
                </a:rPr>
                <a:t>5</a:t>
              </a:r>
            </a:p>
          </p:txBody>
        </p:sp>
      </p:grpSp>
      <p:pic>
        <p:nvPicPr>
          <p:cNvPr id="58416" name="Picture 59" descr="com">
            <a:extLst>
              <a:ext uri="{FF2B5EF4-FFF2-40B4-BE49-F238E27FC236}">
                <a16:creationId xmlns:a16="http://schemas.microsoft.com/office/drawing/2014/main" id="{8E96E375-D3D4-4818-9797-83962819E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700213"/>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17" name="Picture 60" descr="com">
            <a:extLst>
              <a:ext uri="{FF2B5EF4-FFF2-40B4-BE49-F238E27FC236}">
                <a16:creationId xmlns:a16="http://schemas.microsoft.com/office/drawing/2014/main" id="{4A3888AC-17AA-4DFC-BC35-887EEF3CD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075" y="170973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18" name="Picture 61" descr="com">
            <a:extLst>
              <a:ext uri="{FF2B5EF4-FFF2-40B4-BE49-F238E27FC236}">
                <a16:creationId xmlns:a16="http://schemas.microsoft.com/office/drawing/2014/main" id="{7A999BFD-2133-4443-8302-21B878397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075" y="330993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19" name="Picture 62" descr="com">
            <a:extLst>
              <a:ext uri="{FF2B5EF4-FFF2-40B4-BE49-F238E27FC236}">
                <a16:creationId xmlns:a16="http://schemas.microsoft.com/office/drawing/2014/main" id="{68318EC6-98E4-4638-B27E-62526F25B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254793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20" name="Picture 63" descr="com">
            <a:extLst>
              <a:ext uri="{FF2B5EF4-FFF2-40B4-BE49-F238E27FC236}">
                <a16:creationId xmlns:a16="http://schemas.microsoft.com/office/drawing/2014/main" id="{BCAEFE3B-3BCC-4310-9057-0C2BD6B1D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475" y="2547938"/>
            <a:ext cx="381000" cy="3556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 Box 64">
            <a:extLst>
              <a:ext uri="{FF2B5EF4-FFF2-40B4-BE49-F238E27FC236}">
                <a16:creationId xmlns:a16="http://schemas.microsoft.com/office/drawing/2014/main" id="{88B86A97-7219-4266-B9AF-2C5D7C8AF8D0}"/>
              </a:ext>
            </a:extLst>
          </p:cNvPr>
          <p:cNvSpPr txBox="1">
            <a:spLocks noChangeArrowheads="1"/>
          </p:cNvSpPr>
          <p:nvPr/>
        </p:nvSpPr>
        <p:spPr bwMode="auto">
          <a:xfrm>
            <a:off x="468313" y="4938713"/>
            <a:ext cx="83899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defRPr/>
            </a:pPr>
            <a:r>
              <a:rPr kumimoji="1" lang="zh-CN" altLang="en-US" dirty="0">
                <a:effectLst>
                  <a:outerShdw blurRad="38100" dist="38100" dir="2700000" algn="tl">
                    <a:srgbClr val="C0C0C0"/>
                  </a:outerShdw>
                </a:effectLst>
                <a:latin typeface="黑体" pitchFamily="49" charset="-122"/>
                <a:ea typeface="黑体" pitchFamily="49" charset="-122"/>
              </a:rPr>
              <a:t>网络趋向于一个小世界－</a:t>
            </a:r>
            <a:r>
              <a:rPr kumimoji="1" lang="en-US" altLang="zh-CN" dirty="0">
                <a:effectLst>
                  <a:outerShdw blurRad="38100" dist="38100" dir="2700000" algn="tl">
                    <a:srgbClr val="C0C0C0"/>
                  </a:outerShdw>
                </a:effectLst>
                <a:latin typeface="黑体" pitchFamily="49" charset="-122"/>
                <a:ea typeface="黑体" pitchFamily="49" charset="-122"/>
              </a:rPr>
              <a:t>small world,</a:t>
            </a:r>
            <a:r>
              <a:rPr kumimoji="1" lang="zh-CN" altLang="en-US" dirty="0">
                <a:effectLst>
                  <a:outerShdw blurRad="38100" dist="38100" dir="2700000" algn="tl">
                    <a:srgbClr val="C0C0C0"/>
                  </a:outerShdw>
                </a:effectLst>
                <a:latin typeface="黑体" pitchFamily="49" charset="-122"/>
                <a:ea typeface="黑体" pitchFamily="49" charset="-122"/>
              </a:rPr>
              <a:t>类似六度分隔（</a:t>
            </a:r>
            <a:r>
              <a:rPr kumimoji="1" lang="en-US" altLang="zh-CN" dirty="0">
                <a:solidFill>
                  <a:srgbClr val="FF0000"/>
                </a:solidFill>
                <a:effectLst>
                  <a:outerShdw blurRad="38100" dist="38100" dir="2700000" algn="tl">
                    <a:srgbClr val="C0C0C0"/>
                  </a:outerShdw>
                </a:effectLst>
                <a:latin typeface="黑体" pitchFamily="49" charset="-122"/>
                <a:ea typeface="黑体" pitchFamily="49" charset="-122"/>
              </a:rPr>
              <a:t>Six</a:t>
            </a:r>
            <a:r>
              <a:rPr kumimoji="1" lang="en-US" altLang="zh-CN" dirty="0">
                <a:effectLst>
                  <a:outerShdw blurRad="38100" dist="38100" dir="2700000" algn="tl">
                    <a:srgbClr val="C0C0C0"/>
                  </a:outerShdw>
                </a:effectLst>
                <a:latin typeface="黑体" pitchFamily="49" charset="-122"/>
                <a:ea typeface="黑体" pitchFamily="49" charset="-122"/>
              </a:rPr>
              <a:t> Degrees of Separation</a:t>
            </a:r>
            <a:r>
              <a:rPr kumimoji="1" lang="zh-CN" altLang="en-US" dirty="0">
                <a:effectLst>
                  <a:outerShdw blurRad="38100" dist="38100" dir="2700000" algn="tl">
                    <a:srgbClr val="C0C0C0"/>
                  </a:outerShdw>
                </a:effectLst>
                <a:latin typeface="黑体" pitchFamily="49" charset="-122"/>
                <a:ea typeface="黑体" pitchFamily="49" charset="-122"/>
              </a:rPr>
              <a:t>）理论</a:t>
            </a:r>
          </a:p>
          <a:p>
            <a:pPr>
              <a:buFontTx/>
              <a:buChar char="•"/>
              <a:defRPr/>
            </a:pPr>
            <a:r>
              <a:rPr kumimoji="1" lang="zh-CN" altLang="en-US" dirty="0">
                <a:effectLst>
                  <a:outerShdw blurRad="38100" dist="38100" dir="2700000" algn="tl">
                    <a:srgbClr val="C0C0C0"/>
                  </a:outerShdw>
                </a:effectLst>
                <a:latin typeface="黑体" pitchFamily="49" charset="-122"/>
                <a:ea typeface="黑体" pitchFamily="49" charset="-122"/>
              </a:rPr>
              <a:t>因此，大部分查询只需经过少量跳数</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25418D80-66F5-4FCC-B590-7B3586E64B5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pPr lvl="1"/>
            <a:r>
              <a:rPr lang="zh-CN" altLang="en-US" sz="2000" b="0"/>
              <a:t>从</a:t>
            </a:r>
            <a:r>
              <a:rPr lang="en-US" altLang="zh-CN" sz="2000" b="0"/>
              <a:t>C/S</a:t>
            </a:r>
            <a:r>
              <a:rPr lang="zh-CN" altLang="en-US" sz="2000" b="0"/>
              <a:t>到</a:t>
            </a:r>
            <a:r>
              <a:rPr lang="en-US" altLang="zh-CN" sz="2000" b="0"/>
              <a:t>P2P</a:t>
            </a:r>
          </a:p>
          <a:p>
            <a:pPr lvl="1"/>
            <a:endParaRPr lang="en-US" altLang="zh-CN" sz="2000" b="0">
              <a:sym typeface="微软雅黑" panose="020B0503020204020204" pitchFamily="34" charset="-122"/>
            </a:endParaRPr>
          </a:p>
        </p:txBody>
      </p:sp>
      <p:sp>
        <p:nvSpPr>
          <p:cNvPr id="8195" name="Rectangle 5">
            <a:extLst>
              <a:ext uri="{FF2B5EF4-FFF2-40B4-BE49-F238E27FC236}">
                <a16:creationId xmlns:a16="http://schemas.microsoft.com/office/drawing/2014/main" id="{6AF5CCEC-F472-4379-9BC8-29134BB00DF4}"/>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aphicFrame>
        <p:nvGraphicFramePr>
          <p:cNvPr id="8196" name="对象 1">
            <a:extLst>
              <a:ext uri="{FF2B5EF4-FFF2-40B4-BE49-F238E27FC236}">
                <a16:creationId xmlns:a16="http://schemas.microsoft.com/office/drawing/2014/main" id="{E1012E92-71E7-40BF-BB6E-0AD1E643E287}"/>
              </a:ext>
            </a:extLst>
          </p:cNvPr>
          <p:cNvGraphicFramePr>
            <a:graphicFrameLocks noChangeAspect="1"/>
          </p:cNvGraphicFramePr>
          <p:nvPr/>
        </p:nvGraphicFramePr>
        <p:xfrm>
          <a:off x="1258888" y="2708275"/>
          <a:ext cx="6526212" cy="2351088"/>
        </p:xfrm>
        <a:graphic>
          <a:graphicData uri="http://schemas.openxmlformats.org/presentationml/2006/ole">
            <mc:AlternateContent xmlns:mc="http://schemas.openxmlformats.org/markup-compatibility/2006">
              <mc:Choice xmlns:v="urn:schemas-microsoft-com:vml" Requires="v">
                <p:oleObj spid="_x0000_s8224" name="Visio" r:id="rId4" imgW="3907841" imgH="1408481" progId="Visio.Drawing.11">
                  <p:embed/>
                </p:oleObj>
              </mc:Choice>
              <mc:Fallback>
                <p:oleObj name="Visio" r:id="rId4" imgW="3907841" imgH="1408481"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08275"/>
                        <a:ext cx="6526212"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24E33059-322A-4801-B73C-1AB24120868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四大算法实现文件路由</a:t>
            </a:r>
            <a:endParaRPr lang="en-US" altLang="zh-CN" sz="2800" dirty="0"/>
          </a:p>
          <a:p>
            <a:pPr eaLnBrk="1" hangingPunct="1">
              <a:defRPr/>
            </a:pPr>
            <a:r>
              <a:rPr lang="zh-CN" altLang="en-US" sz="2000" b="0" dirty="0"/>
              <a:t>结构化</a:t>
            </a:r>
            <a:r>
              <a:rPr lang="zh-CN" altLang="en-US" sz="2000" b="0" dirty="0">
                <a:solidFill>
                  <a:srgbClr val="FF0000"/>
                </a:solidFill>
              </a:rPr>
              <a:t>重叠路由</a:t>
            </a:r>
          </a:p>
          <a:p>
            <a:pPr lvl="1" eaLnBrk="1" hangingPunct="1">
              <a:defRPr/>
            </a:pPr>
            <a:r>
              <a:rPr lang="zh-CN" altLang="en-US" sz="2000" b="0" dirty="0">
                <a:solidFill>
                  <a:srgbClr val="FF0000"/>
                </a:solidFill>
              </a:rPr>
              <a:t>加入</a:t>
            </a:r>
            <a:r>
              <a:rPr lang="zh-CN" altLang="en-US" sz="2000" b="0" dirty="0"/>
              <a:t>：开始时，联系一个“</a:t>
            </a:r>
            <a:r>
              <a:rPr lang="en-US" altLang="zh-CN" sz="2000" b="0" dirty="0"/>
              <a:t>bootstrap”</a:t>
            </a:r>
            <a:r>
              <a:rPr lang="zh-CN" altLang="en-US" sz="2000" b="0" dirty="0"/>
              <a:t>节点，加入分布式数据结构，</a:t>
            </a:r>
            <a:r>
              <a:rPr lang="zh-CN" altLang="en-US" sz="2000" b="0" dirty="0">
                <a:solidFill>
                  <a:srgbClr val="FF0000"/>
                </a:solidFill>
              </a:rPr>
              <a:t>获得一个节点</a:t>
            </a:r>
            <a:r>
              <a:rPr lang="en-US" altLang="zh-CN" sz="2000" b="0" dirty="0">
                <a:solidFill>
                  <a:srgbClr val="FF0000"/>
                </a:solidFill>
              </a:rPr>
              <a:t>id</a:t>
            </a:r>
          </a:p>
          <a:p>
            <a:pPr lvl="1" eaLnBrk="1" hangingPunct="1">
              <a:defRPr/>
            </a:pPr>
            <a:r>
              <a:rPr lang="zh-CN" altLang="en-US" sz="2000" b="0" dirty="0">
                <a:solidFill>
                  <a:srgbClr val="FF0000"/>
                </a:solidFill>
              </a:rPr>
              <a:t>发布</a:t>
            </a:r>
            <a:r>
              <a:rPr lang="zh-CN" altLang="en-US" sz="2000" b="0" dirty="0"/>
              <a:t>：向数据结构中最近的节点发布</a:t>
            </a:r>
            <a:r>
              <a:rPr lang="zh-CN" altLang="en-US" sz="2000" b="0" dirty="0">
                <a:solidFill>
                  <a:srgbClr val="FF0000"/>
                </a:solidFill>
              </a:rPr>
              <a:t>文件</a:t>
            </a:r>
            <a:r>
              <a:rPr lang="en-US" altLang="zh-CN" sz="2000" b="0" dirty="0">
                <a:solidFill>
                  <a:srgbClr val="FF0000"/>
                </a:solidFill>
              </a:rPr>
              <a:t>id</a:t>
            </a:r>
            <a:r>
              <a:rPr lang="zh-CN" altLang="en-US" sz="2000" b="0" dirty="0">
                <a:solidFill>
                  <a:srgbClr val="FF0000"/>
                </a:solidFill>
              </a:rPr>
              <a:t>的路由信息</a:t>
            </a:r>
          </a:p>
          <a:p>
            <a:pPr lvl="1" eaLnBrk="1" hangingPunct="1">
              <a:defRPr/>
            </a:pPr>
            <a:r>
              <a:rPr lang="zh-CN" altLang="en-US" sz="2000" b="0" dirty="0">
                <a:solidFill>
                  <a:srgbClr val="FF0000"/>
                </a:solidFill>
              </a:rPr>
              <a:t>搜索</a:t>
            </a:r>
            <a:r>
              <a:rPr lang="zh-CN" altLang="en-US" sz="2000" b="0" dirty="0"/>
              <a:t>：向路由表中最近的节点查询文件</a:t>
            </a:r>
            <a:r>
              <a:rPr lang="en-US" altLang="zh-CN" sz="2000" b="0" dirty="0"/>
              <a:t>id</a:t>
            </a:r>
            <a:r>
              <a:rPr lang="zh-CN" altLang="en-US" sz="2000" b="0" dirty="0"/>
              <a:t>，数据结构保证查询会找到发布节点</a:t>
            </a:r>
          </a:p>
          <a:p>
            <a:pPr lvl="1" eaLnBrk="1" hangingPunct="1">
              <a:defRPr/>
            </a:pPr>
            <a:r>
              <a:rPr lang="zh-CN" altLang="en-US" sz="2000" b="0" dirty="0">
                <a:solidFill>
                  <a:srgbClr val="FF0000"/>
                </a:solidFill>
              </a:rPr>
              <a:t>获取</a:t>
            </a:r>
            <a:r>
              <a:rPr lang="zh-CN" altLang="en-US" sz="2000" b="0" dirty="0"/>
              <a:t>：两个选项</a:t>
            </a:r>
          </a:p>
          <a:p>
            <a:pPr lvl="2" eaLnBrk="1" hangingPunct="1">
              <a:defRPr/>
            </a:pPr>
            <a:r>
              <a:rPr lang="zh-CN" altLang="en-US" sz="2000" b="0" dirty="0">
                <a:latin typeface="微软雅黑" pitchFamily="34" charset="-122"/>
              </a:rPr>
              <a:t>查询到的节点保存有文件，则从查询结束的节点获取</a:t>
            </a:r>
          </a:p>
          <a:p>
            <a:pPr lvl="2" eaLnBrk="1" hangingPunct="1">
              <a:defRPr/>
            </a:pPr>
            <a:r>
              <a:rPr lang="zh-CN" altLang="en-US" sz="2000" b="0" dirty="0">
                <a:latin typeface="微软雅黑" pitchFamily="34" charset="-122"/>
              </a:rPr>
              <a:t>查询到的节点返回结果：节点</a:t>
            </a:r>
            <a:r>
              <a:rPr lang="en-US" altLang="zh-CN" sz="2000" b="0" dirty="0">
                <a:latin typeface="微软雅黑" pitchFamily="34" charset="-122"/>
              </a:rPr>
              <a:t>x</a:t>
            </a:r>
            <a:r>
              <a:rPr lang="zh-CN" altLang="en-US" sz="2000" b="0" dirty="0">
                <a:latin typeface="微软雅黑" pitchFamily="34" charset="-122"/>
              </a:rPr>
              <a:t>有文件，则从节点</a:t>
            </a:r>
            <a:r>
              <a:rPr lang="en-US" altLang="zh-CN" sz="2000" b="0" dirty="0">
                <a:latin typeface="微软雅黑" pitchFamily="34" charset="-122"/>
              </a:rPr>
              <a:t>x</a:t>
            </a:r>
            <a:r>
              <a:rPr lang="zh-CN" altLang="en-US" sz="2000" b="0" dirty="0">
                <a:latin typeface="微软雅黑" pitchFamily="34" charset="-122"/>
              </a:rPr>
              <a:t>获取</a:t>
            </a:r>
          </a:p>
          <a:p>
            <a:pPr eaLnBrk="1" hangingPunct="1">
              <a:buFont typeface="Wingdings" pitchFamily="2" charset="2"/>
              <a:buNone/>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59395" name="Rectangle 5">
            <a:extLst>
              <a:ext uri="{FF2B5EF4-FFF2-40B4-BE49-F238E27FC236}">
                <a16:creationId xmlns:a16="http://schemas.microsoft.com/office/drawing/2014/main" id="{8D8E2816-1F2C-4AA9-AC31-18BAE76E0AB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E379421E-C05D-4FDA-836F-EAC0ECEDFF9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第二代</a:t>
            </a:r>
            <a:r>
              <a:rPr lang="en-US" altLang="zh-CN" sz="2800" dirty="0"/>
              <a:t>P2P</a:t>
            </a:r>
          </a:p>
          <a:p>
            <a:pPr lvl="1" eaLnBrk="1" hangingPunct="1">
              <a:defRPr/>
            </a:pPr>
            <a:r>
              <a:rPr lang="zh-CN" altLang="en-US" sz="2000" dirty="0"/>
              <a:t>没有集中的目录服务器</a:t>
            </a:r>
            <a:r>
              <a:rPr lang="zh-CN" altLang="en-US" sz="2000" b="0" dirty="0"/>
              <a:t>，但是</a:t>
            </a:r>
            <a:r>
              <a:rPr lang="zh-CN" altLang="en-US" sz="2000" dirty="0"/>
              <a:t>拓扑结构</a:t>
            </a:r>
            <a:r>
              <a:rPr lang="zh-CN" altLang="en-US" sz="2000" b="0" dirty="0"/>
              <a:t>有意义。这个结构意味着</a:t>
            </a:r>
            <a:r>
              <a:rPr lang="en-US" altLang="zh-CN" sz="2000" b="0" dirty="0"/>
              <a:t>P2P</a:t>
            </a:r>
            <a:r>
              <a:rPr lang="zh-CN" altLang="en-US" sz="2000" b="0" dirty="0"/>
              <a:t>网络拓扑被紧紧的控制。比如： </a:t>
            </a:r>
            <a:r>
              <a:rPr lang="en-US" altLang="zh-CN" sz="2000" b="0" dirty="0"/>
              <a:t>Mesh, Ring , d-dimension Torus, K-</a:t>
            </a:r>
            <a:r>
              <a:rPr lang="en-US" altLang="zh-CN" sz="2000" b="0" dirty="0" err="1"/>
              <a:t>ary</a:t>
            </a:r>
            <a:r>
              <a:rPr lang="en-US" altLang="zh-CN" sz="2000" b="0" dirty="0"/>
              <a:t> tree</a:t>
            </a:r>
            <a:r>
              <a:rPr lang="zh-CN" altLang="en-US" sz="2000" b="0" dirty="0"/>
              <a:t>。</a:t>
            </a:r>
            <a:endParaRPr lang="en-US" altLang="zh-CN" sz="2000" b="0" dirty="0"/>
          </a:p>
          <a:p>
            <a:pPr lvl="1" eaLnBrk="1" hangingPunct="1">
              <a:defRPr/>
            </a:pPr>
            <a:r>
              <a:rPr lang="zh-CN" altLang="en-US" sz="2000" b="0" dirty="0"/>
              <a:t>使用</a:t>
            </a:r>
            <a:r>
              <a:rPr lang="en-US" altLang="zh-CN" sz="2000" dirty="0"/>
              <a:t>DHT</a:t>
            </a:r>
            <a:r>
              <a:rPr lang="zh-CN" altLang="en-US" sz="2000" dirty="0"/>
              <a:t>技术</a:t>
            </a:r>
            <a:r>
              <a:rPr lang="zh-CN" altLang="en-US" sz="2000" b="0" dirty="0"/>
              <a:t>，有较好的可伸缩性和查询效率。提供负载均衡和确定性的搜索保证。但是容错性或弹性不好，尤其是在恶意攻击下。文件不是被 随机地而是以特定的位置放置，这样使得连续的查询更加容易满足。</a:t>
            </a:r>
            <a:endParaRPr lang="en-US" altLang="zh-CN" sz="2000" b="0" dirty="0"/>
          </a:p>
          <a:p>
            <a:pPr lvl="1" eaLnBrk="1" hangingPunct="1">
              <a:defRPr/>
            </a:pPr>
            <a:r>
              <a:rPr lang="zh-CN" altLang="en-US" sz="2000" b="0" dirty="0"/>
              <a:t>它使用精确的定位算法和特殊的路由协议使得搜索效率提高。支持精确查询不能支持模糊查询。</a:t>
            </a:r>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0419" name="Rectangle 5">
            <a:extLst>
              <a:ext uri="{FF2B5EF4-FFF2-40B4-BE49-F238E27FC236}">
                <a16:creationId xmlns:a16="http://schemas.microsoft.com/office/drawing/2014/main" id="{93E72249-A9B9-4245-9CF2-7A253BB6A7EE}"/>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7A73E1D-A7F7-44FF-974B-A299EA13521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第二代</a:t>
            </a:r>
            <a:r>
              <a:rPr lang="en-US" altLang="zh-CN" sz="2800" dirty="0"/>
              <a:t>P2P——DHT</a:t>
            </a:r>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1443" name="Rectangle 5">
            <a:extLst>
              <a:ext uri="{FF2B5EF4-FFF2-40B4-BE49-F238E27FC236}">
                <a16:creationId xmlns:a16="http://schemas.microsoft.com/office/drawing/2014/main" id="{B7D18BA0-88A6-466C-9EA1-3692CC816C49}"/>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61444" name="Picture 2">
            <a:extLst>
              <a:ext uri="{FF2B5EF4-FFF2-40B4-BE49-F238E27FC236}">
                <a16:creationId xmlns:a16="http://schemas.microsoft.com/office/drawing/2014/main" id="{F8686FBE-B3B4-439A-B108-D75ACA0A1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628775"/>
            <a:ext cx="6786562"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284E60E-1573-4F34-97C7-A78BC6297D6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第二代</a:t>
            </a:r>
            <a:r>
              <a:rPr lang="en-US" altLang="zh-CN" sz="2800" dirty="0"/>
              <a:t>P2P</a:t>
            </a:r>
            <a:r>
              <a:rPr lang="zh-CN" altLang="en-US" sz="2800" dirty="0"/>
              <a:t>的代表</a:t>
            </a:r>
            <a:endParaRPr lang="en-US" altLang="zh-CN" sz="2800" dirty="0"/>
          </a:p>
          <a:p>
            <a:pPr lvl="1" eaLnBrk="1" hangingPunct="1">
              <a:defRPr/>
            </a:pPr>
            <a:r>
              <a:rPr lang="en-US" altLang="zh-CN" sz="2000" b="0" dirty="0"/>
              <a:t>Tapestry :</a:t>
            </a:r>
            <a:r>
              <a:rPr lang="zh-CN" altLang="en-US" sz="2000" b="0" dirty="0"/>
              <a:t>用于覆盖网络的定位和路由机制。</a:t>
            </a:r>
            <a:r>
              <a:rPr lang="en-US" altLang="zh-CN" sz="2000" b="0" dirty="0"/>
              <a:t>Tapestry</a:t>
            </a:r>
            <a:r>
              <a:rPr lang="zh-CN" altLang="en-US" sz="2000" b="0" dirty="0"/>
              <a:t>具有自我管理、容错和灵活平衡负载等特点。</a:t>
            </a:r>
            <a:endParaRPr lang="en-US" altLang="zh-CN" sz="2000" b="0" dirty="0"/>
          </a:p>
          <a:p>
            <a:pPr lvl="1" eaLnBrk="1" hangingPunct="1">
              <a:defRPr/>
            </a:pPr>
            <a:r>
              <a:rPr lang="en-US" altLang="zh-CN" sz="2000" b="0" dirty="0"/>
              <a:t>Pastry</a:t>
            </a:r>
            <a:r>
              <a:rPr lang="zh-CN" altLang="en-US" sz="2000" b="0" dirty="0"/>
              <a:t>：是一个路由定位协议，与</a:t>
            </a:r>
            <a:r>
              <a:rPr lang="en-US" altLang="zh-CN" sz="2000" b="0" dirty="0"/>
              <a:t>Tapestry</a:t>
            </a:r>
            <a:r>
              <a:rPr lang="zh-CN" altLang="en-US" sz="2000" b="0" dirty="0"/>
              <a:t>有许多相似性。</a:t>
            </a:r>
            <a:endParaRPr lang="en-US" altLang="zh-CN" sz="2000" b="0" dirty="0"/>
          </a:p>
          <a:p>
            <a:pPr lvl="1" eaLnBrk="1" hangingPunct="1">
              <a:defRPr/>
            </a:pPr>
            <a:r>
              <a:rPr lang="en-US" altLang="zh-CN" sz="2000" b="0" dirty="0"/>
              <a:t>CAN</a:t>
            </a:r>
            <a:r>
              <a:rPr lang="zh-CN" altLang="en-US" sz="2000" b="0" dirty="0"/>
              <a:t>：可以在</a:t>
            </a:r>
            <a:r>
              <a:rPr lang="en-US" altLang="zh-CN" sz="2000" b="0" dirty="0"/>
              <a:t>Internet</a:t>
            </a:r>
            <a:r>
              <a:rPr lang="zh-CN" altLang="en-US" sz="2000" b="0" dirty="0"/>
              <a:t>规模的大型对等网络上提供类似哈希表的功能，提供查询服务。</a:t>
            </a:r>
            <a:r>
              <a:rPr lang="en-US" altLang="zh-CN" sz="2000" b="0" dirty="0"/>
              <a:t>CAN</a:t>
            </a:r>
            <a:r>
              <a:rPr lang="zh-CN" altLang="en-US" sz="2000" b="0" dirty="0"/>
              <a:t>具有可扩展、容错和完全自组织等特点。。</a:t>
            </a:r>
            <a:endParaRPr lang="en-US" altLang="zh-CN" sz="2000" b="0" dirty="0"/>
          </a:p>
          <a:p>
            <a:pPr lvl="1" eaLnBrk="1" hangingPunct="1">
              <a:defRPr/>
            </a:pPr>
            <a:r>
              <a:rPr lang="en-US" altLang="zh-CN" sz="2000" b="0" dirty="0"/>
              <a:t>CHORD</a:t>
            </a:r>
            <a:r>
              <a:rPr lang="zh-CN" altLang="en-US" sz="2000" b="0" dirty="0"/>
              <a:t>：是一个分布式的非集中式的</a:t>
            </a:r>
            <a:r>
              <a:rPr lang="en-US" altLang="zh-CN" sz="2000" b="0" dirty="0"/>
              <a:t>P2P</a:t>
            </a:r>
            <a:r>
              <a:rPr lang="zh-CN" altLang="en-US" sz="2000" b="0" dirty="0"/>
              <a:t>查询服务，存储关键字</a:t>
            </a:r>
            <a:r>
              <a:rPr lang="en-US" altLang="zh-CN" sz="2000" b="0" dirty="0"/>
              <a:t>/</a:t>
            </a:r>
            <a:r>
              <a:rPr lang="zh-CN" altLang="en-US" sz="2000" b="0" dirty="0"/>
              <a:t>值对。给定一个关键字（</a:t>
            </a:r>
            <a:r>
              <a:rPr lang="en-US" altLang="zh-CN" sz="2000" b="0" dirty="0"/>
              <a:t>key</a:t>
            </a:r>
            <a:r>
              <a:rPr lang="zh-CN" altLang="en-US" sz="2000" b="0" dirty="0"/>
              <a:t>），将</a:t>
            </a:r>
            <a:r>
              <a:rPr lang="en-US" altLang="zh-CN" sz="2000" b="0" dirty="0"/>
              <a:t>key</a:t>
            </a:r>
            <a:r>
              <a:rPr lang="zh-CN" altLang="en-US" sz="2000" b="0" dirty="0"/>
              <a:t>映射到某个结点。如果给对等网络应用的每个数据都分配一个</a:t>
            </a:r>
            <a:r>
              <a:rPr lang="en-US" altLang="zh-CN" sz="2000" b="0" dirty="0"/>
              <a:t>key</a:t>
            </a:r>
            <a:r>
              <a:rPr lang="zh-CN" altLang="en-US" sz="2000" b="0" dirty="0"/>
              <a:t>，那么对等网络中的数据查找问题就可以用</a:t>
            </a:r>
            <a:r>
              <a:rPr lang="en-US" altLang="zh-CN" sz="2000" b="0" dirty="0"/>
              <a:t>Chord</a:t>
            </a:r>
            <a:r>
              <a:rPr lang="zh-CN" altLang="en-US" sz="2000" b="0" dirty="0"/>
              <a:t>很容易地解决了。</a:t>
            </a:r>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2467" name="Rectangle 5">
            <a:extLst>
              <a:ext uri="{FF2B5EF4-FFF2-40B4-BE49-F238E27FC236}">
                <a16:creationId xmlns:a16="http://schemas.microsoft.com/office/drawing/2014/main" id="{2BC0E32A-65EB-42E4-AA3C-C2DA7A0C772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2B9B6F90-0656-4DCF-ABC4-6AA799231FB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查询算法</a:t>
            </a:r>
            <a:endParaRPr lang="en-US" altLang="zh-CN" sz="2800" dirty="0"/>
          </a:p>
          <a:p>
            <a:pPr lvl="1" eaLnBrk="1" hangingPunct="1">
              <a:defRPr/>
            </a:pPr>
            <a:r>
              <a:rPr lang="zh-CN" altLang="en-US" sz="2000" b="0" dirty="0"/>
              <a:t>目标查询的算法研究是</a:t>
            </a:r>
            <a:r>
              <a:rPr lang="en-US" altLang="zh-CN" sz="2000" b="0" dirty="0"/>
              <a:t>P2P</a:t>
            </a:r>
            <a:r>
              <a:rPr lang="zh-CN" altLang="en-US" sz="2000" b="0" dirty="0"/>
              <a:t>网络的关键部分。算法的优劣决定了</a:t>
            </a:r>
            <a:r>
              <a:rPr lang="en-US" altLang="zh-CN" sz="2000" b="0" dirty="0"/>
              <a:t>P2P</a:t>
            </a:r>
            <a:r>
              <a:rPr lang="zh-CN" altLang="en-US" sz="2000" b="0" dirty="0"/>
              <a:t>网络性能的优劣。</a:t>
            </a:r>
            <a:endParaRPr lang="en-US" altLang="zh-CN" sz="2000" b="0" dirty="0"/>
          </a:p>
          <a:p>
            <a:pPr lvl="1" eaLnBrk="1" hangingPunct="1">
              <a:defRPr/>
            </a:pPr>
            <a:r>
              <a:rPr lang="zh-CN" altLang="en-US" sz="2000" b="0" dirty="0"/>
              <a:t>随机地和确定性地，非泛洪和泛洪式的，集中式的和非集中式的。</a:t>
            </a:r>
            <a:endParaRPr lang="en-US" altLang="zh-CN" sz="2000" b="0" dirty="0"/>
          </a:p>
          <a:p>
            <a:pPr lvl="1" eaLnBrk="1" hangingPunct="1">
              <a:defRPr/>
            </a:pPr>
            <a:r>
              <a:rPr lang="zh-CN" altLang="en-US" sz="2000" b="0" dirty="0"/>
              <a:t>除了</a:t>
            </a:r>
            <a:r>
              <a:rPr lang="en-US" altLang="zh-CN" sz="2000" b="0" dirty="0"/>
              <a:t>Napster</a:t>
            </a:r>
            <a:r>
              <a:rPr lang="zh-CN" altLang="en-US" sz="2000" b="0" dirty="0"/>
              <a:t>集中式的查询外，所有其他的</a:t>
            </a:r>
            <a:r>
              <a:rPr lang="en-US" altLang="zh-CN" sz="2000" b="0" dirty="0"/>
              <a:t>P2P</a:t>
            </a:r>
            <a:r>
              <a:rPr lang="zh-CN" altLang="en-US" sz="2000" b="0" dirty="0"/>
              <a:t>网络使用分布式的和逐跳的转发请求查询方式。</a:t>
            </a:r>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3491" name="Rectangle 5">
            <a:extLst>
              <a:ext uri="{FF2B5EF4-FFF2-40B4-BE49-F238E27FC236}">
                <a16:creationId xmlns:a16="http://schemas.microsoft.com/office/drawing/2014/main" id="{D4935E5A-E5DB-4B7A-81BA-1489A7BC02C0}"/>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306CCD2E-BB89-41AD-A696-6E9262FFCD8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查询算法</a:t>
            </a:r>
            <a:endParaRPr lang="en-US" altLang="zh-CN" sz="2800" dirty="0"/>
          </a:p>
          <a:p>
            <a:pPr lvl="1" eaLnBrk="1" hangingPunct="1">
              <a:defRPr/>
            </a:pPr>
            <a:r>
              <a:rPr lang="zh-CN" altLang="en-US" sz="2000" b="0" dirty="0">
                <a:solidFill>
                  <a:srgbClr val="FF0000"/>
                </a:solidFill>
              </a:rPr>
              <a:t>随机查询</a:t>
            </a:r>
            <a:r>
              <a:rPr lang="zh-CN" altLang="en-US" sz="2000" b="0" dirty="0"/>
              <a:t>被转发到一个随机选择的邻居节点。通常有一个较长的路径长度。应用于非结构化</a:t>
            </a:r>
            <a:r>
              <a:rPr lang="en-US" altLang="zh-CN" sz="2000" b="0" dirty="0"/>
              <a:t>P2P</a:t>
            </a:r>
            <a:r>
              <a:rPr lang="zh-CN" altLang="en-US" sz="2000" b="0" dirty="0"/>
              <a:t>网络中。如</a:t>
            </a:r>
            <a:r>
              <a:rPr lang="en-US" altLang="zh-CN" sz="2000" b="0" dirty="0"/>
              <a:t>Gnutella</a:t>
            </a:r>
            <a:r>
              <a:rPr lang="zh-CN" altLang="en-US" sz="2000" b="0" dirty="0"/>
              <a:t>。</a:t>
            </a:r>
            <a:endParaRPr lang="en-US" altLang="zh-CN" sz="2000" b="0" dirty="0"/>
          </a:p>
          <a:p>
            <a:pPr lvl="1" eaLnBrk="1" hangingPunct="1">
              <a:defRPr/>
            </a:pPr>
            <a:r>
              <a:rPr lang="zh-CN" altLang="en-US" sz="2000" b="0" dirty="0">
                <a:solidFill>
                  <a:srgbClr val="FF0000"/>
                </a:solidFill>
              </a:rPr>
              <a:t>泛洪式查询方法</a:t>
            </a:r>
            <a:r>
              <a:rPr lang="zh-CN" altLang="en-US" sz="2000" b="0" dirty="0"/>
              <a:t>是在纯粹分布式结构中采用的方法</a:t>
            </a:r>
            <a:r>
              <a:rPr lang="en-US" altLang="zh-CN" sz="2000" b="0" dirty="0"/>
              <a:t>,</a:t>
            </a:r>
            <a:r>
              <a:rPr lang="zh-CN" altLang="en-US" sz="2000" b="0" dirty="0"/>
              <a:t>不需要向目录服务器报告共享的信息</a:t>
            </a:r>
            <a:r>
              <a:rPr lang="en-US" altLang="zh-CN" sz="2000" b="0" dirty="0"/>
              <a:t>,</a:t>
            </a:r>
            <a:r>
              <a:rPr lang="zh-CN" altLang="en-US" sz="2000" b="0" dirty="0"/>
              <a:t>而是将请求泛洪到直接相连的邻居</a:t>
            </a:r>
            <a:r>
              <a:rPr lang="en-US" altLang="zh-CN" sz="2000" b="0" dirty="0"/>
              <a:t>,</a:t>
            </a:r>
            <a:r>
              <a:rPr lang="zh-CN" altLang="en-US" sz="2000" b="0" dirty="0"/>
              <a:t>直到收到响应</a:t>
            </a:r>
            <a:r>
              <a:rPr lang="en-US" altLang="zh-CN" sz="2000" b="0" dirty="0"/>
              <a:t>,</a:t>
            </a:r>
            <a:r>
              <a:rPr lang="zh-CN" altLang="en-US" sz="2000" b="0" dirty="0"/>
              <a:t>或者达到了最大的泛洪步数。由于这种模型需要很多的网络带宽来进行资源的搜索工作</a:t>
            </a:r>
            <a:r>
              <a:rPr lang="en-US" altLang="zh-CN" sz="2000" b="0" dirty="0"/>
              <a:t>,</a:t>
            </a:r>
            <a:r>
              <a:rPr lang="zh-CN" altLang="en-US" sz="2000" b="0" dirty="0"/>
              <a:t>因而这种模型的扩展性并不是很好</a:t>
            </a:r>
            <a:r>
              <a:rPr lang="en-US" altLang="zh-CN" sz="2000" b="0" dirty="0"/>
              <a:t>,</a:t>
            </a:r>
            <a:r>
              <a:rPr lang="zh-CN" altLang="en-US" sz="2000" b="0" dirty="0"/>
              <a:t>但是在像公司这样的小型团体里还是很有效的。</a:t>
            </a:r>
            <a:endParaRPr lang="en-US" altLang="zh-CN" sz="2000" b="0" dirty="0"/>
          </a:p>
          <a:p>
            <a:pPr lvl="1" eaLnBrk="1" hangingPunct="1">
              <a:defRPr/>
            </a:pPr>
            <a:r>
              <a:rPr lang="zh-CN" altLang="en-US" sz="2000" b="0" dirty="0"/>
              <a:t>为了解决扩展问题</a:t>
            </a:r>
            <a:r>
              <a:rPr lang="en-US" altLang="zh-CN" sz="2000" b="0" dirty="0"/>
              <a:t>,</a:t>
            </a:r>
            <a:r>
              <a:rPr lang="zh-CN" altLang="en-US" sz="2000" b="0" dirty="0"/>
              <a:t>引入了</a:t>
            </a:r>
            <a:r>
              <a:rPr lang="zh-CN" altLang="en-US" sz="2000" b="0" dirty="0">
                <a:solidFill>
                  <a:srgbClr val="FF0000"/>
                </a:solidFill>
              </a:rPr>
              <a:t>混合式</a:t>
            </a:r>
            <a:r>
              <a:rPr lang="zh-CN" altLang="en-US" sz="2000" b="0" dirty="0"/>
              <a:t>结构</a:t>
            </a:r>
            <a:r>
              <a:rPr lang="en-US" altLang="zh-CN" sz="2000" b="0" dirty="0"/>
              <a:t>,</a:t>
            </a:r>
            <a:r>
              <a:rPr lang="zh-CN" altLang="en-US" sz="2000" b="0" dirty="0"/>
              <a:t>把查询请求集中到超级节点</a:t>
            </a:r>
            <a:r>
              <a:rPr lang="en-US" altLang="zh-CN" sz="2000" b="0" dirty="0"/>
              <a:t>,</a:t>
            </a:r>
            <a:r>
              <a:rPr lang="zh-CN" altLang="en-US" sz="2000" b="0" dirty="0"/>
              <a:t>这样就减少了网络带宽的消耗。 </a:t>
            </a:r>
          </a:p>
          <a:p>
            <a:pPr lvl="1" eaLnBrk="1" hangingPunct="1">
              <a:defRPr/>
            </a:pPr>
            <a:endParaRPr lang="zh-CN" altLang="en-US" sz="2000" b="0" dirty="0"/>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4515" name="Rectangle 5">
            <a:extLst>
              <a:ext uri="{FF2B5EF4-FFF2-40B4-BE49-F238E27FC236}">
                <a16:creationId xmlns:a16="http://schemas.microsoft.com/office/drawing/2014/main" id="{9311F0D8-863B-4422-92B7-97169F3DC00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9F0F90B-434D-456A-A170-F1423A72FB2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查询算法</a:t>
            </a:r>
            <a:r>
              <a:rPr lang="en-US" altLang="zh-CN" sz="2800" dirty="0"/>
              <a:t>——TTL/Hops Example</a:t>
            </a:r>
          </a:p>
          <a:p>
            <a:pPr marL="457200" lvl="1" indent="0" eaLnBrk="1" hangingPunct="1">
              <a:buFont typeface="Wingdings 2" pitchFamily="18" charset="2"/>
              <a:buNone/>
              <a:defRPr/>
            </a:pPr>
            <a:endParaRPr lang="zh-CN" altLang="en-US" sz="2000" b="0" dirty="0"/>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5539" name="Rectangle 5">
            <a:extLst>
              <a:ext uri="{FF2B5EF4-FFF2-40B4-BE49-F238E27FC236}">
                <a16:creationId xmlns:a16="http://schemas.microsoft.com/office/drawing/2014/main" id="{A40D9B06-70C1-41E1-B738-0B65BFAB6009}"/>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24" name="Group 2">
            <a:extLst>
              <a:ext uri="{FF2B5EF4-FFF2-40B4-BE49-F238E27FC236}">
                <a16:creationId xmlns:a16="http://schemas.microsoft.com/office/drawing/2014/main" id="{94EB5AF5-95FA-4002-93F9-7F67E4048FCC}"/>
              </a:ext>
            </a:extLst>
          </p:cNvPr>
          <p:cNvGrpSpPr>
            <a:grpSpLocks/>
          </p:cNvGrpSpPr>
          <p:nvPr/>
        </p:nvGrpSpPr>
        <p:grpSpPr bwMode="auto">
          <a:xfrm>
            <a:off x="1258888" y="1628775"/>
            <a:ext cx="6477000" cy="4038600"/>
            <a:chOff x="1056" y="1104"/>
            <a:chExt cx="4080" cy="2544"/>
          </a:xfrm>
        </p:grpSpPr>
        <p:pic>
          <p:nvPicPr>
            <p:cNvPr id="65562" name="Picture 3" descr="j0285750">
              <a:extLst>
                <a:ext uri="{FF2B5EF4-FFF2-40B4-BE49-F238E27FC236}">
                  <a16:creationId xmlns:a16="http://schemas.microsoft.com/office/drawing/2014/main" id="{CF3D8C27-1104-480D-A5EE-8C2E7E21E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1488"/>
              <a:ext cx="960"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3" name="Picture 4" descr="j0285758[1]">
              <a:extLst>
                <a:ext uri="{FF2B5EF4-FFF2-40B4-BE49-F238E27FC236}">
                  <a16:creationId xmlns:a16="http://schemas.microsoft.com/office/drawing/2014/main" id="{25D320BA-96F8-460B-9D5C-3351201C6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2880"/>
              <a:ext cx="720"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4" name="Picture 5" descr="powermac">
              <a:extLst>
                <a:ext uri="{FF2B5EF4-FFF2-40B4-BE49-F238E27FC236}">
                  <a16:creationId xmlns:a16="http://schemas.microsoft.com/office/drawing/2014/main" id="{098BD315-C622-4BE5-B048-1067C2A0C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2832"/>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5" name="Picture 6" descr="j0285750">
              <a:extLst>
                <a:ext uri="{FF2B5EF4-FFF2-40B4-BE49-F238E27FC236}">
                  <a16:creationId xmlns:a16="http://schemas.microsoft.com/office/drawing/2014/main" id="{7D937393-8ABB-4783-8D28-384E71B2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2352"/>
              <a:ext cx="960"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6" name="Picture 7" descr="powermac">
              <a:extLst>
                <a:ext uri="{FF2B5EF4-FFF2-40B4-BE49-F238E27FC236}">
                  <a16:creationId xmlns:a16="http://schemas.microsoft.com/office/drawing/2014/main" id="{B40F12BD-184B-4443-88D8-7EF871875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728"/>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7" name="Picture 8" descr="j0285758[1]">
              <a:extLst>
                <a:ext uri="{FF2B5EF4-FFF2-40B4-BE49-F238E27FC236}">
                  <a16:creationId xmlns:a16="http://schemas.microsoft.com/office/drawing/2014/main" id="{10B98192-B196-406F-87EF-3D7D20B52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104"/>
              <a:ext cx="720"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5541" name="Picture 11" descr="bearshare">
            <a:extLst>
              <a:ext uri="{FF2B5EF4-FFF2-40B4-BE49-F238E27FC236}">
                <a16:creationId xmlns:a16="http://schemas.microsoft.com/office/drawing/2014/main" id="{19E6A3AB-CDEC-4EB2-B621-1DFE71A7C9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288" y="4600575"/>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12" descr="morpheus">
            <a:extLst>
              <a:ext uri="{FF2B5EF4-FFF2-40B4-BE49-F238E27FC236}">
                <a16:creationId xmlns:a16="http://schemas.microsoft.com/office/drawing/2014/main" id="{357E87F7-5251-43F5-8F71-79FC8F4396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2314575"/>
            <a:ext cx="990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3" descr="morpheus">
            <a:extLst>
              <a:ext uri="{FF2B5EF4-FFF2-40B4-BE49-F238E27FC236}">
                <a16:creationId xmlns:a16="http://schemas.microsoft.com/office/drawing/2014/main" id="{0D2566EB-DF7C-4EB7-B6F1-237A136151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8088" y="3686175"/>
            <a:ext cx="990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4" descr="morpheus">
            <a:extLst>
              <a:ext uri="{FF2B5EF4-FFF2-40B4-BE49-F238E27FC236}">
                <a16:creationId xmlns:a16="http://schemas.microsoft.com/office/drawing/2014/main" id="{5766D466-7C58-49E8-B414-D3155ABD7C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3088" y="4600575"/>
            <a:ext cx="990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5" descr="bearshare">
            <a:extLst>
              <a:ext uri="{FF2B5EF4-FFF2-40B4-BE49-F238E27FC236}">
                <a16:creationId xmlns:a16="http://schemas.microsoft.com/office/drawing/2014/main" id="{841DA498-F35B-4E59-AA2E-5754D02FD0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3288" y="1628775"/>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6" descr="morpheus">
            <a:extLst>
              <a:ext uri="{FF2B5EF4-FFF2-40B4-BE49-F238E27FC236}">
                <a16:creationId xmlns:a16="http://schemas.microsoft.com/office/drawing/2014/main" id="{068049EE-DECD-43D9-B672-4AD2F9878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888" y="2924175"/>
            <a:ext cx="990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7" name="Line 17">
            <a:extLst>
              <a:ext uri="{FF2B5EF4-FFF2-40B4-BE49-F238E27FC236}">
                <a16:creationId xmlns:a16="http://schemas.microsoft.com/office/drawing/2014/main" id="{93D47218-74C7-44DE-8836-D23B4D01EA7F}"/>
              </a:ext>
            </a:extLst>
          </p:cNvPr>
          <p:cNvSpPr>
            <a:spLocks noChangeShapeType="1"/>
          </p:cNvSpPr>
          <p:nvPr/>
        </p:nvSpPr>
        <p:spPr bwMode="auto">
          <a:xfrm flipH="1">
            <a:off x="1716088" y="3228975"/>
            <a:ext cx="2286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8">
            <a:extLst>
              <a:ext uri="{FF2B5EF4-FFF2-40B4-BE49-F238E27FC236}">
                <a16:creationId xmlns:a16="http://schemas.microsoft.com/office/drawing/2014/main" id="{64718756-7B56-4F6F-B520-C0D2B9E39C0B}"/>
              </a:ext>
            </a:extLst>
          </p:cNvPr>
          <p:cNvSpPr>
            <a:spLocks noChangeShapeType="1"/>
          </p:cNvSpPr>
          <p:nvPr/>
        </p:nvSpPr>
        <p:spPr bwMode="auto">
          <a:xfrm>
            <a:off x="2173288" y="4981575"/>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9">
            <a:extLst>
              <a:ext uri="{FF2B5EF4-FFF2-40B4-BE49-F238E27FC236}">
                <a16:creationId xmlns:a16="http://schemas.microsoft.com/office/drawing/2014/main" id="{0449758F-A0FE-4C8E-B2C5-8A7B15AB52FA}"/>
              </a:ext>
            </a:extLst>
          </p:cNvPr>
          <p:cNvSpPr>
            <a:spLocks noChangeShapeType="1"/>
          </p:cNvSpPr>
          <p:nvPr/>
        </p:nvSpPr>
        <p:spPr bwMode="auto">
          <a:xfrm>
            <a:off x="4306888" y="3686175"/>
            <a:ext cx="2286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20">
            <a:extLst>
              <a:ext uri="{FF2B5EF4-FFF2-40B4-BE49-F238E27FC236}">
                <a16:creationId xmlns:a16="http://schemas.microsoft.com/office/drawing/2014/main" id="{AB61102D-8E12-41EA-9A66-4C05FC407D02}"/>
              </a:ext>
            </a:extLst>
          </p:cNvPr>
          <p:cNvSpPr>
            <a:spLocks noChangeShapeType="1"/>
          </p:cNvSpPr>
          <p:nvPr/>
        </p:nvSpPr>
        <p:spPr bwMode="auto">
          <a:xfrm flipV="1">
            <a:off x="4535488" y="2466975"/>
            <a:ext cx="14478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21">
            <a:extLst>
              <a:ext uri="{FF2B5EF4-FFF2-40B4-BE49-F238E27FC236}">
                <a16:creationId xmlns:a16="http://schemas.microsoft.com/office/drawing/2014/main" id="{42377B1A-8EEF-41D9-8396-C8AEBCF58E62}"/>
              </a:ext>
            </a:extLst>
          </p:cNvPr>
          <p:cNvSpPr>
            <a:spLocks noChangeShapeType="1"/>
          </p:cNvSpPr>
          <p:nvPr/>
        </p:nvSpPr>
        <p:spPr bwMode="auto">
          <a:xfrm>
            <a:off x="6440488" y="2771775"/>
            <a:ext cx="762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2" name="Picture 22" descr="packet">
            <a:extLst>
              <a:ext uri="{FF2B5EF4-FFF2-40B4-BE49-F238E27FC236}">
                <a16:creationId xmlns:a16="http://schemas.microsoft.com/office/drawing/2014/main" id="{98A06875-8E65-42FC-BEF7-BCED26567F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888" y="3000375"/>
            <a:ext cx="657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23">
            <a:extLst>
              <a:ext uri="{FF2B5EF4-FFF2-40B4-BE49-F238E27FC236}">
                <a16:creationId xmlns:a16="http://schemas.microsoft.com/office/drawing/2014/main" id="{4839CE8E-5275-4934-B7B1-E99E07452F46}"/>
              </a:ext>
            </a:extLst>
          </p:cNvPr>
          <p:cNvSpPr txBox="1">
            <a:spLocks noChangeArrowheads="1"/>
          </p:cNvSpPr>
          <p:nvPr/>
        </p:nvSpPr>
        <p:spPr bwMode="auto">
          <a:xfrm>
            <a:off x="2097088" y="368617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TTL = 7</a:t>
            </a:r>
          </a:p>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Hops = 0</a:t>
            </a:r>
          </a:p>
        </p:txBody>
      </p:sp>
      <p:pic>
        <p:nvPicPr>
          <p:cNvPr id="44" name="Picture 24" descr="packet">
            <a:extLst>
              <a:ext uri="{FF2B5EF4-FFF2-40B4-BE49-F238E27FC236}">
                <a16:creationId xmlns:a16="http://schemas.microsoft.com/office/drawing/2014/main" id="{E247FE18-99A9-4B3A-A8A8-66C1C388FDBE}"/>
              </a:ext>
            </a:extLst>
          </p:cNvPr>
          <p:cNvPicPr>
            <a:picLocks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a:xfrm>
            <a:off x="2492375" y="4803775"/>
            <a:ext cx="620713" cy="5794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 name="Text Box 25">
            <a:extLst>
              <a:ext uri="{FF2B5EF4-FFF2-40B4-BE49-F238E27FC236}">
                <a16:creationId xmlns:a16="http://schemas.microsoft.com/office/drawing/2014/main" id="{0356D355-6088-45B4-A6AF-CDFFAB9CFCA8}"/>
              </a:ext>
            </a:extLst>
          </p:cNvPr>
          <p:cNvSpPr txBox="1">
            <a:spLocks noChangeArrowheads="1"/>
          </p:cNvSpPr>
          <p:nvPr/>
        </p:nvSpPr>
        <p:spPr bwMode="auto">
          <a:xfrm>
            <a:off x="2782888" y="513397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TTL = 6</a:t>
            </a:r>
          </a:p>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Hops = 1</a:t>
            </a:r>
          </a:p>
        </p:txBody>
      </p:sp>
      <p:pic>
        <p:nvPicPr>
          <p:cNvPr id="46" name="Picture 26" descr="packet">
            <a:extLst>
              <a:ext uri="{FF2B5EF4-FFF2-40B4-BE49-F238E27FC236}">
                <a16:creationId xmlns:a16="http://schemas.microsoft.com/office/drawing/2014/main" id="{712E6030-D701-4ED2-A0FE-7736A80459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0688" y="4067175"/>
            <a:ext cx="657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Box 27">
            <a:extLst>
              <a:ext uri="{FF2B5EF4-FFF2-40B4-BE49-F238E27FC236}">
                <a16:creationId xmlns:a16="http://schemas.microsoft.com/office/drawing/2014/main" id="{2F0286A9-0B51-4F82-B743-C4B64A83E729}"/>
              </a:ext>
            </a:extLst>
          </p:cNvPr>
          <p:cNvSpPr txBox="1">
            <a:spLocks noChangeArrowheads="1"/>
          </p:cNvSpPr>
          <p:nvPr/>
        </p:nvSpPr>
        <p:spPr bwMode="auto">
          <a:xfrm>
            <a:off x="4611688" y="360997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TTL = 5</a:t>
            </a:r>
          </a:p>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Hops = 2</a:t>
            </a:r>
          </a:p>
        </p:txBody>
      </p:sp>
      <p:pic>
        <p:nvPicPr>
          <p:cNvPr id="48" name="Picture 28" descr="packet">
            <a:extLst>
              <a:ext uri="{FF2B5EF4-FFF2-40B4-BE49-F238E27FC236}">
                <a16:creationId xmlns:a16="http://schemas.microsoft.com/office/drawing/2014/main" id="{0BAA0835-CAF0-448C-946A-9833EBDB7F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0688" y="2771775"/>
            <a:ext cx="657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29">
            <a:extLst>
              <a:ext uri="{FF2B5EF4-FFF2-40B4-BE49-F238E27FC236}">
                <a16:creationId xmlns:a16="http://schemas.microsoft.com/office/drawing/2014/main" id="{F40DE37C-6C1B-47E4-920A-387AAD54E7B1}"/>
              </a:ext>
            </a:extLst>
          </p:cNvPr>
          <p:cNvSpPr txBox="1">
            <a:spLocks noChangeArrowheads="1"/>
          </p:cNvSpPr>
          <p:nvPr/>
        </p:nvSpPr>
        <p:spPr bwMode="auto">
          <a:xfrm>
            <a:off x="5297488" y="307657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TTL = 4</a:t>
            </a:r>
          </a:p>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Hops = 3</a:t>
            </a:r>
          </a:p>
        </p:txBody>
      </p:sp>
      <p:pic>
        <p:nvPicPr>
          <p:cNvPr id="50" name="Picture 30" descr="packet">
            <a:extLst>
              <a:ext uri="{FF2B5EF4-FFF2-40B4-BE49-F238E27FC236}">
                <a16:creationId xmlns:a16="http://schemas.microsoft.com/office/drawing/2014/main" id="{51694F1D-4890-413B-8F8E-7DF67A159E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5688" y="2466975"/>
            <a:ext cx="657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31">
            <a:extLst>
              <a:ext uri="{FF2B5EF4-FFF2-40B4-BE49-F238E27FC236}">
                <a16:creationId xmlns:a16="http://schemas.microsoft.com/office/drawing/2014/main" id="{F78CDC75-19A9-45F1-B025-8D9786909DCA}"/>
              </a:ext>
            </a:extLst>
          </p:cNvPr>
          <p:cNvSpPr txBox="1">
            <a:spLocks noChangeArrowheads="1"/>
          </p:cNvSpPr>
          <p:nvPr/>
        </p:nvSpPr>
        <p:spPr bwMode="auto">
          <a:xfrm>
            <a:off x="6745288" y="284797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TTL = 3</a:t>
            </a:r>
          </a:p>
          <a:p>
            <a:pPr algn="ctr" eaLnBrk="1" hangingPunct="1">
              <a:lnSpc>
                <a:spcPct val="100000"/>
              </a:lnSpc>
              <a:spcBef>
                <a:spcPct val="0"/>
              </a:spcBef>
              <a:buClrTx/>
              <a:buFontTx/>
              <a:buNone/>
            </a:pPr>
            <a:r>
              <a:rPr lang="en-US" altLang="zh-CN" sz="2800">
                <a:solidFill>
                  <a:schemeClr val="tx1"/>
                </a:solidFill>
                <a:latin typeface="Arial" panose="020B0604020202020204" pitchFamily="34" charset="0"/>
                <a:ea typeface="宋体" panose="02010600030101010101" pitchFamily="2" charset="-122"/>
              </a:rPr>
              <a:t>Hops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24"/>
                                        </p:tgtEl>
                                        <p:attrNameLst>
                                          <p:attrName>style.opacity</p:attrName>
                                        </p:attrNameLst>
                                      </p:cBhvr>
                                      <p:to>
                                        <p:strVal val="1.0"/>
                                      </p:to>
                                    </p:set>
                                    <p:animEffect filter="image" prLst="opacity: 1.0">
                                      <p:cBhvr rctx="IE">
                                        <p:cTn id="7" dur="indefinite"/>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par>
                          <p:cTn id="16" fill="hold" nodeType="afterGroup">
                            <p:stCondLst>
                              <p:cond delay="500"/>
                            </p:stCondLst>
                            <p:childTnLst>
                              <p:par>
                                <p:cTn id="17" presetID="0" presetClass="path" presetSubtype="0" accel="50000" decel="50000" fill="hold" nodeType="afterEffect">
                                  <p:stCondLst>
                                    <p:cond delay="0"/>
                                  </p:stCondLst>
                                  <p:childTnLst>
                                    <p:animMotion origin="layout" path="M -5.83333E-6 1.88758E-6 L -0.02501 0.17766 " pathEditMode="relative" ptsTypes="AA">
                                      <p:cBhvr>
                                        <p:cTn id="18" dur="2000" fill="hold"/>
                                        <p:tgtEl>
                                          <p:spTgt spid="42"/>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xit" presetSubtype="0" fill="hold" grpId="1" nodeType="clickEffect">
                                  <p:stCondLst>
                                    <p:cond delay="0"/>
                                  </p:stCondLst>
                                  <p:childTnLst>
                                    <p:animEffect transition="out" filter="dissolve">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dissolve">
                                      <p:cBhvr>
                                        <p:cTn id="29" dur="500"/>
                                        <p:tgtEl>
                                          <p:spTgt spid="4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par>
                          <p:cTn id="33" fill="hold" nodeType="afterGroup">
                            <p:stCondLst>
                              <p:cond delay="500"/>
                            </p:stCondLst>
                            <p:childTnLst>
                              <p:par>
                                <p:cTn id="34" presetID="0" presetClass="path" presetSubtype="0" accel="50000" decel="50000" fill="hold" nodeType="afterEffect">
                                  <p:stCondLst>
                                    <p:cond delay="0"/>
                                  </p:stCondLst>
                                  <p:childTnLst>
                                    <p:animMotion origin="layout" path="M -0.00261 -0.00208 L 0.225 2.84525E-7 " pathEditMode="relative" rAng="0" ptsTypes="AA">
                                      <p:cBhvr>
                                        <p:cTn id="35" dur="2000" fill="hold"/>
                                        <p:tgtEl>
                                          <p:spTgt spid="44"/>
                                        </p:tgtEl>
                                        <p:attrNameLst>
                                          <p:attrName>ppt_x</p:attrName>
                                          <p:attrName>ppt_y</p:attrName>
                                        </p:attrNameLst>
                                      </p:cBhvr>
                                      <p:rCtr x="11372" y="9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nodeType="clickEffect">
                                  <p:stCondLst>
                                    <p:cond delay="0"/>
                                  </p:stCondLst>
                                  <p:childTnLst>
                                    <p:animEffect transition="out" filter="dissolv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9"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dissolve">
                                      <p:cBhvr>
                                        <p:cTn id="46" dur="500"/>
                                        <p:tgtEl>
                                          <p:spTgt spid="4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dissolve">
                                      <p:cBhvr>
                                        <p:cTn id="49" dur="500"/>
                                        <p:tgtEl>
                                          <p:spTgt spid="47"/>
                                        </p:tgtEl>
                                      </p:cBhvr>
                                    </p:animEffect>
                                  </p:childTnLst>
                                </p:cTn>
                              </p:par>
                            </p:childTnLst>
                          </p:cTn>
                        </p:par>
                        <p:par>
                          <p:cTn id="50" fill="hold" nodeType="afterGroup">
                            <p:stCondLst>
                              <p:cond delay="500"/>
                            </p:stCondLst>
                            <p:childTnLst>
                              <p:par>
                                <p:cTn id="51" presetID="0" presetClass="path" presetSubtype="0" accel="50000" decel="50000" fill="hold" nodeType="afterEffect">
                                  <p:stCondLst>
                                    <p:cond delay="0"/>
                                  </p:stCondLst>
                                  <p:childTnLst>
                                    <p:animMotion origin="layout" path="M 4.16667E-6 1.88758E-6 L -0.025 -0.09993 " pathEditMode="relative" ptsTypes="AA">
                                      <p:cBhvr>
                                        <p:cTn id="52" dur="2000" fill="hold"/>
                                        <p:tgtEl>
                                          <p:spTgt spid="46"/>
                                        </p:tgtEl>
                                        <p:attrNameLst>
                                          <p:attrName>ppt_x</p:attrName>
                                          <p:attrName>ppt_y</p:attrName>
                                        </p:attrNameLst>
                                      </p:cBhvr>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nodeType="clickEffect">
                                  <p:stCondLst>
                                    <p:cond delay="0"/>
                                  </p:stCondLst>
                                  <p:childTnLst>
                                    <p:animEffect transition="out" filter="dissolve">
                                      <p:cBhvr>
                                        <p:cTn id="56" dur="500"/>
                                        <p:tgtEl>
                                          <p:spTgt spid="46"/>
                                        </p:tgtEl>
                                      </p:cBhvr>
                                    </p:animEffect>
                                    <p:set>
                                      <p:cBhvr>
                                        <p:cTn id="57" dur="1" fill="hold">
                                          <p:stCondLst>
                                            <p:cond delay="499"/>
                                          </p:stCondLst>
                                        </p:cTn>
                                        <p:tgtEl>
                                          <p:spTgt spid="46"/>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47"/>
                                        </p:tgtEl>
                                      </p:cBhvr>
                                    </p:animEffect>
                                    <p:set>
                                      <p:cBhvr>
                                        <p:cTn id="60" dur="1" fill="hold">
                                          <p:stCondLst>
                                            <p:cond delay="499"/>
                                          </p:stCondLst>
                                        </p:cTn>
                                        <p:tgtEl>
                                          <p:spTgt spid="47"/>
                                        </p:tgtEl>
                                        <p:attrNameLst>
                                          <p:attrName>style.visibility</p:attrName>
                                        </p:attrNameLst>
                                      </p:cBhvr>
                                      <p:to>
                                        <p:strVal val="hidden"/>
                                      </p:to>
                                    </p:set>
                                  </p:childTnLst>
                                </p:cTn>
                              </p:par>
                              <p:par>
                                <p:cTn id="61" presetID="9"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dissolve">
                                      <p:cBhvr>
                                        <p:cTn id="63" dur="500"/>
                                        <p:tgtEl>
                                          <p:spTgt spid="4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dissolve">
                                      <p:cBhvr>
                                        <p:cTn id="66" dur="500"/>
                                        <p:tgtEl>
                                          <p:spTgt spid="49"/>
                                        </p:tgtEl>
                                      </p:cBhvr>
                                    </p:animEffect>
                                  </p:childTnLst>
                                </p:cTn>
                              </p:par>
                            </p:childTnLst>
                          </p:cTn>
                        </p:par>
                        <p:par>
                          <p:cTn id="67" fill="hold" nodeType="afterGroup">
                            <p:stCondLst>
                              <p:cond delay="500"/>
                            </p:stCondLst>
                            <p:childTnLst>
                              <p:par>
                                <p:cTn id="68" presetID="0" presetClass="path" presetSubtype="0" accel="50000" decel="50000" fill="hold" nodeType="afterEffect">
                                  <p:stCondLst>
                                    <p:cond delay="0"/>
                                  </p:stCondLst>
                                  <p:childTnLst>
                                    <p:animMotion origin="layout" path="M 8.33333E-7 1.88758E-6 L 0.15 -0.08882 " pathEditMode="relative" ptsTypes="AA">
                                      <p:cBhvr>
                                        <p:cTn id="69" dur="2000" fill="hold"/>
                                        <p:tgtEl>
                                          <p:spTgt spid="48"/>
                                        </p:tgtEl>
                                        <p:attrNameLst>
                                          <p:attrName>ppt_x</p:attrName>
                                          <p:attrName>ppt_y</p:attrName>
                                        </p:attrNameLst>
                                      </p:cBhvr>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xit" presetSubtype="0" fill="hold" grpId="1" nodeType="clickEffect">
                                  <p:stCondLst>
                                    <p:cond delay="0"/>
                                  </p:stCondLst>
                                  <p:childTnLst>
                                    <p:animEffect transition="out" filter="dissolve">
                                      <p:cBhvr>
                                        <p:cTn id="73" dur="500"/>
                                        <p:tgtEl>
                                          <p:spTgt spid="49"/>
                                        </p:tgtEl>
                                      </p:cBhvr>
                                    </p:animEffect>
                                    <p:set>
                                      <p:cBhvr>
                                        <p:cTn id="74" dur="1" fill="hold">
                                          <p:stCondLst>
                                            <p:cond delay="499"/>
                                          </p:stCondLst>
                                        </p:cTn>
                                        <p:tgtEl>
                                          <p:spTgt spid="49"/>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48"/>
                                        </p:tgtEl>
                                      </p:cBhvr>
                                    </p:animEffect>
                                    <p:set>
                                      <p:cBhvr>
                                        <p:cTn id="77" dur="1" fill="hold">
                                          <p:stCondLst>
                                            <p:cond delay="499"/>
                                          </p:stCondLst>
                                        </p:cTn>
                                        <p:tgtEl>
                                          <p:spTgt spid="48"/>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dissolve">
                                      <p:cBhvr>
                                        <p:cTn id="80" dur="500"/>
                                        <p:tgtEl>
                                          <p:spTgt spid="5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dissolve">
                                      <p:cBhvr>
                                        <p:cTn id="83" dur="500"/>
                                        <p:tgtEl>
                                          <p:spTgt spid="51"/>
                                        </p:tgtEl>
                                      </p:cBhvr>
                                    </p:animEffect>
                                  </p:childTnLst>
                                </p:cTn>
                              </p:par>
                            </p:childTnLst>
                          </p:cTn>
                        </p:par>
                        <p:par>
                          <p:cTn id="84" fill="hold" nodeType="afterGroup">
                            <p:stCondLst>
                              <p:cond delay="500"/>
                            </p:stCondLst>
                            <p:childTnLst>
                              <p:par>
                                <p:cTn id="85" presetID="0" presetClass="path" presetSubtype="0" accel="50000" decel="50000" fill="hold" nodeType="afterEffect">
                                  <p:stCondLst>
                                    <p:cond delay="0"/>
                                  </p:stCondLst>
                                  <p:childTnLst>
                                    <p:animMotion origin="layout" path="M 4.16667E-6 1.88758E-6 L 0.00833 0.13324 " pathEditMode="relative" ptsTypes="AA">
                                      <p:cBhvr>
                                        <p:cTn id="86"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5" grpId="0"/>
      <p:bldP spid="45" grpId="1"/>
      <p:bldP spid="47" grpId="0"/>
      <p:bldP spid="47" grpId="1"/>
      <p:bldP spid="49" grpId="0"/>
      <p:bldP spid="49" grpId="1"/>
      <p:bldP spid="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3788C08-FDDE-4ADE-B8E6-2E7F8E08F35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查询算法</a:t>
            </a:r>
            <a:r>
              <a:rPr lang="en-US" altLang="zh-CN" sz="2800" dirty="0"/>
              <a:t>——TTL/Hops Example</a:t>
            </a:r>
          </a:p>
          <a:p>
            <a:pPr marL="457200" lvl="1" indent="0" eaLnBrk="1" hangingPunct="1">
              <a:buFont typeface="Wingdings 2" pitchFamily="18" charset="2"/>
              <a:buNone/>
              <a:defRPr/>
            </a:pPr>
            <a:endParaRPr lang="zh-CN" altLang="en-US" sz="2000" b="0" dirty="0"/>
          </a:p>
          <a:p>
            <a:pPr lvl="1" eaLnBrk="1" hangingPunct="1">
              <a:defRPr/>
            </a:pPr>
            <a:endParaRPr lang="zh-CN" altLang="en-US"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6563" name="Rectangle 5">
            <a:extLst>
              <a:ext uri="{FF2B5EF4-FFF2-40B4-BE49-F238E27FC236}">
                <a16:creationId xmlns:a16="http://schemas.microsoft.com/office/drawing/2014/main" id="{AAF569EA-C8B6-4CC8-8DC6-EEA09F41C578}"/>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52" name="Group 168">
            <a:extLst>
              <a:ext uri="{FF2B5EF4-FFF2-40B4-BE49-F238E27FC236}">
                <a16:creationId xmlns:a16="http://schemas.microsoft.com/office/drawing/2014/main" id="{676DD65D-A6B8-4381-BF08-600D98378A4C}"/>
              </a:ext>
            </a:extLst>
          </p:cNvPr>
          <p:cNvGrpSpPr>
            <a:grpSpLocks/>
          </p:cNvGrpSpPr>
          <p:nvPr/>
        </p:nvGrpSpPr>
        <p:grpSpPr bwMode="auto">
          <a:xfrm>
            <a:off x="3886200" y="3652838"/>
            <a:ext cx="1752600" cy="1555750"/>
            <a:chOff x="2448" y="1968"/>
            <a:chExt cx="1104" cy="980"/>
          </a:xfrm>
        </p:grpSpPr>
        <p:grpSp>
          <p:nvGrpSpPr>
            <p:cNvPr id="66685" name="Group 169">
              <a:extLst>
                <a:ext uri="{FF2B5EF4-FFF2-40B4-BE49-F238E27FC236}">
                  <a16:creationId xmlns:a16="http://schemas.microsoft.com/office/drawing/2014/main" id="{D5D24374-91C0-4BF2-9848-1B4D5B5AC3EF}"/>
                </a:ext>
              </a:extLst>
            </p:cNvPr>
            <p:cNvGrpSpPr>
              <a:grpSpLocks/>
            </p:cNvGrpSpPr>
            <p:nvPr/>
          </p:nvGrpSpPr>
          <p:grpSpPr bwMode="auto">
            <a:xfrm>
              <a:off x="2832" y="2256"/>
              <a:ext cx="384" cy="258"/>
              <a:chOff x="1488" y="3360"/>
              <a:chExt cx="816" cy="550"/>
            </a:xfrm>
          </p:grpSpPr>
          <p:pic>
            <p:nvPicPr>
              <p:cNvPr id="66702" name="Picture 170" descr="j0285750">
                <a:extLst>
                  <a:ext uri="{FF2B5EF4-FFF2-40B4-BE49-F238E27FC236}">
                    <a16:creationId xmlns:a16="http://schemas.microsoft.com/office/drawing/2014/main" id="{F2B203E3-4209-4FEA-9654-74FB92B17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703" name="Picture 171" descr="bearshare">
                <a:extLst>
                  <a:ext uri="{FF2B5EF4-FFF2-40B4-BE49-F238E27FC236}">
                    <a16:creationId xmlns:a16="http://schemas.microsoft.com/office/drawing/2014/main" id="{D54658A0-DA40-481F-A4C2-1491F5F75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86" name="Group 172">
              <a:extLst>
                <a:ext uri="{FF2B5EF4-FFF2-40B4-BE49-F238E27FC236}">
                  <a16:creationId xmlns:a16="http://schemas.microsoft.com/office/drawing/2014/main" id="{7C7273A8-0E76-4277-A248-FBBEC53F2019}"/>
                </a:ext>
              </a:extLst>
            </p:cNvPr>
            <p:cNvGrpSpPr>
              <a:grpSpLocks/>
            </p:cNvGrpSpPr>
            <p:nvPr/>
          </p:nvGrpSpPr>
          <p:grpSpPr bwMode="auto">
            <a:xfrm>
              <a:off x="2496" y="2640"/>
              <a:ext cx="288" cy="288"/>
              <a:chOff x="3072" y="912"/>
              <a:chExt cx="720" cy="720"/>
            </a:xfrm>
          </p:grpSpPr>
          <p:pic>
            <p:nvPicPr>
              <p:cNvPr id="66700" name="Picture 173" descr="powermac">
                <a:extLst>
                  <a:ext uri="{FF2B5EF4-FFF2-40B4-BE49-F238E27FC236}">
                    <a16:creationId xmlns:a16="http://schemas.microsoft.com/office/drawing/2014/main" id="{0E457BD4-C806-4444-AE67-8375B9910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701" name="Picture 174" descr="morpheus">
                <a:extLst>
                  <a:ext uri="{FF2B5EF4-FFF2-40B4-BE49-F238E27FC236}">
                    <a16:creationId xmlns:a16="http://schemas.microsoft.com/office/drawing/2014/main" id="{A9DBE4FA-CFD5-437A-848B-70E60D25D7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87" name="Group 175">
              <a:extLst>
                <a:ext uri="{FF2B5EF4-FFF2-40B4-BE49-F238E27FC236}">
                  <a16:creationId xmlns:a16="http://schemas.microsoft.com/office/drawing/2014/main" id="{0959DC45-6EAC-4997-8A27-FC4891C6DF5D}"/>
                </a:ext>
              </a:extLst>
            </p:cNvPr>
            <p:cNvGrpSpPr>
              <a:grpSpLocks/>
            </p:cNvGrpSpPr>
            <p:nvPr/>
          </p:nvGrpSpPr>
          <p:grpSpPr bwMode="auto">
            <a:xfrm>
              <a:off x="2448" y="2112"/>
              <a:ext cx="336" cy="336"/>
              <a:chOff x="4080" y="1968"/>
              <a:chExt cx="720" cy="720"/>
            </a:xfrm>
          </p:grpSpPr>
          <p:pic>
            <p:nvPicPr>
              <p:cNvPr id="66698" name="Picture 176" descr="powermac">
                <a:extLst>
                  <a:ext uri="{FF2B5EF4-FFF2-40B4-BE49-F238E27FC236}">
                    <a16:creationId xmlns:a16="http://schemas.microsoft.com/office/drawing/2014/main" id="{FB2DC969-D45D-4047-943B-CBDFD78555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99" name="Picture 177" descr="bearshare">
                <a:extLst>
                  <a:ext uri="{FF2B5EF4-FFF2-40B4-BE49-F238E27FC236}">
                    <a16:creationId xmlns:a16="http://schemas.microsoft.com/office/drawing/2014/main" id="{59E01FE2-76B2-469E-9F96-1CDE9CFF08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88" name="Group 178">
              <a:extLst>
                <a:ext uri="{FF2B5EF4-FFF2-40B4-BE49-F238E27FC236}">
                  <a16:creationId xmlns:a16="http://schemas.microsoft.com/office/drawing/2014/main" id="{2CCFCD4B-E916-4D91-9538-62C899DEF2AB}"/>
                </a:ext>
              </a:extLst>
            </p:cNvPr>
            <p:cNvGrpSpPr>
              <a:grpSpLocks/>
            </p:cNvGrpSpPr>
            <p:nvPr/>
          </p:nvGrpSpPr>
          <p:grpSpPr bwMode="auto">
            <a:xfrm>
              <a:off x="3264" y="1968"/>
              <a:ext cx="288" cy="268"/>
              <a:chOff x="2544" y="2016"/>
              <a:chExt cx="624" cy="582"/>
            </a:xfrm>
          </p:grpSpPr>
          <p:pic>
            <p:nvPicPr>
              <p:cNvPr id="66696" name="Picture 179" descr="j0285758[1]">
                <a:extLst>
                  <a:ext uri="{FF2B5EF4-FFF2-40B4-BE49-F238E27FC236}">
                    <a16:creationId xmlns:a16="http://schemas.microsoft.com/office/drawing/2014/main" id="{065AD3DD-04EC-4099-B9CA-D841EFDEC6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016"/>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97" name="Picture 180" descr="bearshare">
                <a:extLst>
                  <a:ext uri="{FF2B5EF4-FFF2-40B4-BE49-F238E27FC236}">
                    <a16:creationId xmlns:a16="http://schemas.microsoft.com/office/drawing/2014/main" id="{7989FB1E-57DC-406E-97C4-A2A9A156E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016"/>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89" name="Group 181">
              <a:extLst>
                <a:ext uri="{FF2B5EF4-FFF2-40B4-BE49-F238E27FC236}">
                  <a16:creationId xmlns:a16="http://schemas.microsoft.com/office/drawing/2014/main" id="{65BD0A79-6092-4BBF-BEB1-0C30FDFF1A40}"/>
                </a:ext>
              </a:extLst>
            </p:cNvPr>
            <p:cNvGrpSpPr>
              <a:grpSpLocks/>
            </p:cNvGrpSpPr>
            <p:nvPr/>
          </p:nvGrpSpPr>
          <p:grpSpPr bwMode="auto">
            <a:xfrm>
              <a:off x="3072" y="2688"/>
              <a:ext cx="288" cy="260"/>
              <a:chOff x="3072" y="2832"/>
              <a:chExt cx="624" cy="582"/>
            </a:xfrm>
          </p:grpSpPr>
          <p:pic>
            <p:nvPicPr>
              <p:cNvPr id="66694" name="Picture 182" descr="j0285758[1]">
                <a:extLst>
                  <a:ext uri="{FF2B5EF4-FFF2-40B4-BE49-F238E27FC236}">
                    <a16:creationId xmlns:a16="http://schemas.microsoft.com/office/drawing/2014/main" id="{77CACA6F-5B77-467C-AE09-C79B460757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832"/>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95" name="Picture 183" descr="morpheus">
                <a:extLst>
                  <a:ext uri="{FF2B5EF4-FFF2-40B4-BE49-F238E27FC236}">
                    <a16:creationId xmlns:a16="http://schemas.microsoft.com/office/drawing/2014/main" id="{FCDDABD9-38A6-4DFB-A614-623FDBCDAE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928"/>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90" name="Line 184">
              <a:extLst>
                <a:ext uri="{FF2B5EF4-FFF2-40B4-BE49-F238E27FC236}">
                  <a16:creationId xmlns:a16="http://schemas.microsoft.com/office/drawing/2014/main" id="{6778A073-9256-4389-93E6-B3F97C9BA540}"/>
                </a:ext>
              </a:extLst>
            </p:cNvPr>
            <p:cNvSpPr>
              <a:spLocks noChangeShapeType="1"/>
            </p:cNvSpPr>
            <p:nvPr/>
          </p:nvSpPr>
          <p:spPr bwMode="auto">
            <a:xfrm flipH="1">
              <a:off x="2784" y="2352"/>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1" name="Line 185">
              <a:extLst>
                <a:ext uri="{FF2B5EF4-FFF2-40B4-BE49-F238E27FC236}">
                  <a16:creationId xmlns:a16="http://schemas.microsoft.com/office/drawing/2014/main" id="{3CC2FC1A-8729-40A9-A8B9-0AE386A9AE7F}"/>
                </a:ext>
              </a:extLst>
            </p:cNvPr>
            <p:cNvSpPr>
              <a:spLocks noChangeShapeType="1"/>
            </p:cNvSpPr>
            <p:nvPr/>
          </p:nvSpPr>
          <p:spPr bwMode="auto">
            <a:xfrm flipV="1">
              <a:off x="3168" y="220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2" name="Line 186">
              <a:extLst>
                <a:ext uri="{FF2B5EF4-FFF2-40B4-BE49-F238E27FC236}">
                  <a16:creationId xmlns:a16="http://schemas.microsoft.com/office/drawing/2014/main" id="{91BE17B8-15A5-4CE2-8398-B0B1630FA85C}"/>
                </a:ext>
              </a:extLst>
            </p:cNvPr>
            <p:cNvSpPr>
              <a:spLocks noChangeShapeType="1"/>
            </p:cNvSpPr>
            <p:nvPr/>
          </p:nvSpPr>
          <p:spPr bwMode="auto">
            <a:xfrm>
              <a:off x="3120" y="2544"/>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93" name="Line 187">
              <a:extLst>
                <a:ext uri="{FF2B5EF4-FFF2-40B4-BE49-F238E27FC236}">
                  <a16:creationId xmlns:a16="http://schemas.microsoft.com/office/drawing/2014/main" id="{376D40C1-60AB-4CE1-90E5-0470E050FB55}"/>
                </a:ext>
              </a:extLst>
            </p:cNvPr>
            <p:cNvSpPr>
              <a:spLocks noChangeShapeType="1"/>
            </p:cNvSpPr>
            <p:nvPr/>
          </p:nvSpPr>
          <p:spPr bwMode="auto">
            <a:xfrm flipH="1">
              <a:off x="2736" y="254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2" name="Group 188">
            <a:extLst>
              <a:ext uri="{FF2B5EF4-FFF2-40B4-BE49-F238E27FC236}">
                <a16:creationId xmlns:a16="http://schemas.microsoft.com/office/drawing/2014/main" id="{45AC49DB-52C9-4E9C-9199-146466F79F92}"/>
              </a:ext>
            </a:extLst>
          </p:cNvPr>
          <p:cNvGrpSpPr>
            <a:grpSpLocks/>
          </p:cNvGrpSpPr>
          <p:nvPr/>
        </p:nvGrpSpPr>
        <p:grpSpPr bwMode="auto">
          <a:xfrm>
            <a:off x="2819400" y="2662238"/>
            <a:ext cx="4038600" cy="3305175"/>
            <a:chOff x="1776" y="1344"/>
            <a:chExt cx="2544" cy="2082"/>
          </a:xfrm>
        </p:grpSpPr>
        <p:grpSp>
          <p:nvGrpSpPr>
            <p:cNvPr id="66645" name="Group 189">
              <a:extLst>
                <a:ext uri="{FF2B5EF4-FFF2-40B4-BE49-F238E27FC236}">
                  <a16:creationId xmlns:a16="http://schemas.microsoft.com/office/drawing/2014/main" id="{527F7673-85EB-4E2A-BE1B-9086AC436F38}"/>
                </a:ext>
              </a:extLst>
            </p:cNvPr>
            <p:cNvGrpSpPr>
              <a:grpSpLocks/>
            </p:cNvGrpSpPr>
            <p:nvPr/>
          </p:nvGrpSpPr>
          <p:grpSpPr bwMode="auto">
            <a:xfrm>
              <a:off x="3648" y="2976"/>
              <a:ext cx="288" cy="260"/>
              <a:chOff x="3072" y="2832"/>
              <a:chExt cx="624" cy="582"/>
            </a:xfrm>
          </p:grpSpPr>
          <p:pic>
            <p:nvPicPr>
              <p:cNvPr id="66683" name="Picture 190" descr="j0285758[1]">
                <a:extLst>
                  <a:ext uri="{FF2B5EF4-FFF2-40B4-BE49-F238E27FC236}">
                    <a16:creationId xmlns:a16="http://schemas.microsoft.com/office/drawing/2014/main" id="{6D7CC784-566B-4429-A879-FBB7910825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832"/>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84" name="Picture 191" descr="morpheus">
                <a:extLst>
                  <a:ext uri="{FF2B5EF4-FFF2-40B4-BE49-F238E27FC236}">
                    <a16:creationId xmlns:a16="http://schemas.microsoft.com/office/drawing/2014/main" id="{A649488D-1905-4C5A-ABFB-BB01C85320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928"/>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46" name="Group 192">
              <a:extLst>
                <a:ext uri="{FF2B5EF4-FFF2-40B4-BE49-F238E27FC236}">
                  <a16:creationId xmlns:a16="http://schemas.microsoft.com/office/drawing/2014/main" id="{560E31F2-0502-4E20-BE97-0E047FFF936F}"/>
                </a:ext>
              </a:extLst>
            </p:cNvPr>
            <p:cNvGrpSpPr>
              <a:grpSpLocks/>
            </p:cNvGrpSpPr>
            <p:nvPr/>
          </p:nvGrpSpPr>
          <p:grpSpPr bwMode="auto">
            <a:xfrm>
              <a:off x="3024" y="3120"/>
              <a:ext cx="288" cy="288"/>
              <a:chOff x="3072" y="912"/>
              <a:chExt cx="720" cy="720"/>
            </a:xfrm>
          </p:grpSpPr>
          <p:pic>
            <p:nvPicPr>
              <p:cNvPr id="66681" name="Picture 193" descr="powermac">
                <a:extLst>
                  <a:ext uri="{FF2B5EF4-FFF2-40B4-BE49-F238E27FC236}">
                    <a16:creationId xmlns:a16="http://schemas.microsoft.com/office/drawing/2014/main" id="{0AEA1710-D022-4A54-BE50-68B4B6D73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82" name="Picture 194" descr="morpheus">
                <a:extLst>
                  <a:ext uri="{FF2B5EF4-FFF2-40B4-BE49-F238E27FC236}">
                    <a16:creationId xmlns:a16="http://schemas.microsoft.com/office/drawing/2014/main" id="{48D28DB1-1A4B-4EC1-BCDF-2FCD4C050E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47" name="Group 195">
              <a:extLst>
                <a:ext uri="{FF2B5EF4-FFF2-40B4-BE49-F238E27FC236}">
                  <a16:creationId xmlns:a16="http://schemas.microsoft.com/office/drawing/2014/main" id="{A73CFBB0-A041-457C-9089-58F3CAA2593B}"/>
                </a:ext>
              </a:extLst>
            </p:cNvPr>
            <p:cNvGrpSpPr>
              <a:grpSpLocks/>
            </p:cNvGrpSpPr>
            <p:nvPr/>
          </p:nvGrpSpPr>
          <p:grpSpPr bwMode="auto">
            <a:xfrm>
              <a:off x="1872" y="2064"/>
              <a:ext cx="336" cy="244"/>
              <a:chOff x="1248" y="2304"/>
              <a:chExt cx="816" cy="502"/>
            </a:xfrm>
          </p:grpSpPr>
          <p:pic>
            <p:nvPicPr>
              <p:cNvPr id="66679" name="Picture 196" descr="j0285750">
                <a:extLst>
                  <a:ext uri="{FF2B5EF4-FFF2-40B4-BE49-F238E27FC236}">
                    <a16:creationId xmlns:a16="http://schemas.microsoft.com/office/drawing/2014/main" id="{77E2E524-FD20-4494-810E-1552C56D7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2304"/>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80" name="Picture 197" descr="morpheus">
                <a:extLst>
                  <a:ext uri="{FF2B5EF4-FFF2-40B4-BE49-F238E27FC236}">
                    <a16:creationId xmlns:a16="http://schemas.microsoft.com/office/drawing/2014/main" id="{4BD999EE-E325-4E2A-8870-3F580EC8CB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2352"/>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48" name="Group 198">
              <a:extLst>
                <a:ext uri="{FF2B5EF4-FFF2-40B4-BE49-F238E27FC236}">
                  <a16:creationId xmlns:a16="http://schemas.microsoft.com/office/drawing/2014/main" id="{FF93E299-1929-4ABB-A0B8-DE2AC58AE7B5}"/>
                </a:ext>
              </a:extLst>
            </p:cNvPr>
            <p:cNvGrpSpPr>
              <a:grpSpLocks/>
            </p:cNvGrpSpPr>
            <p:nvPr/>
          </p:nvGrpSpPr>
          <p:grpSpPr bwMode="auto">
            <a:xfrm>
              <a:off x="2304" y="1632"/>
              <a:ext cx="288" cy="288"/>
              <a:chOff x="3072" y="912"/>
              <a:chExt cx="720" cy="720"/>
            </a:xfrm>
          </p:grpSpPr>
          <p:pic>
            <p:nvPicPr>
              <p:cNvPr id="66677" name="Picture 199" descr="powermac">
                <a:extLst>
                  <a:ext uri="{FF2B5EF4-FFF2-40B4-BE49-F238E27FC236}">
                    <a16:creationId xmlns:a16="http://schemas.microsoft.com/office/drawing/2014/main" id="{03924C69-6FB5-45C4-B03A-2426B008F7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78" name="Picture 200" descr="morpheus">
                <a:extLst>
                  <a:ext uri="{FF2B5EF4-FFF2-40B4-BE49-F238E27FC236}">
                    <a16:creationId xmlns:a16="http://schemas.microsoft.com/office/drawing/2014/main" id="{1DB322E9-CFBF-406E-B5D4-0F7052AEF9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49" name="Group 201">
              <a:extLst>
                <a:ext uri="{FF2B5EF4-FFF2-40B4-BE49-F238E27FC236}">
                  <a16:creationId xmlns:a16="http://schemas.microsoft.com/office/drawing/2014/main" id="{05089216-E69D-474C-8D9C-9160F2161541}"/>
                </a:ext>
              </a:extLst>
            </p:cNvPr>
            <p:cNvGrpSpPr>
              <a:grpSpLocks/>
            </p:cNvGrpSpPr>
            <p:nvPr/>
          </p:nvGrpSpPr>
          <p:grpSpPr bwMode="auto">
            <a:xfrm>
              <a:off x="2640" y="1344"/>
              <a:ext cx="336" cy="336"/>
              <a:chOff x="4080" y="1968"/>
              <a:chExt cx="720" cy="720"/>
            </a:xfrm>
          </p:grpSpPr>
          <p:pic>
            <p:nvPicPr>
              <p:cNvPr id="66675" name="Picture 202" descr="powermac">
                <a:extLst>
                  <a:ext uri="{FF2B5EF4-FFF2-40B4-BE49-F238E27FC236}">
                    <a16:creationId xmlns:a16="http://schemas.microsoft.com/office/drawing/2014/main" id="{6F3578EA-AD30-42BA-8B5D-0FBC6FAD2A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76" name="Picture 203" descr="bearshare">
                <a:extLst>
                  <a:ext uri="{FF2B5EF4-FFF2-40B4-BE49-F238E27FC236}">
                    <a16:creationId xmlns:a16="http://schemas.microsoft.com/office/drawing/2014/main" id="{8CBA7198-3C1B-4886-962B-02DB412B00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50" name="Group 204">
              <a:extLst>
                <a:ext uri="{FF2B5EF4-FFF2-40B4-BE49-F238E27FC236}">
                  <a16:creationId xmlns:a16="http://schemas.microsoft.com/office/drawing/2014/main" id="{14AE31F4-0E3E-47E1-8F0E-5F1B49923048}"/>
                </a:ext>
              </a:extLst>
            </p:cNvPr>
            <p:cNvGrpSpPr>
              <a:grpSpLocks/>
            </p:cNvGrpSpPr>
            <p:nvPr/>
          </p:nvGrpSpPr>
          <p:grpSpPr bwMode="auto">
            <a:xfrm>
              <a:off x="3984" y="2304"/>
              <a:ext cx="336" cy="336"/>
              <a:chOff x="4080" y="1968"/>
              <a:chExt cx="720" cy="720"/>
            </a:xfrm>
          </p:grpSpPr>
          <p:pic>
            <p:nvPicPr>
              <p:cNvPr id="66673" name="Picture 205" descr="powermac">
                <a:extLst>
                  <a:ext uri="{FF2B5EF4-FFF2-40B4-BE49-F238E27FC236}">
                    <a16:creationId xmlns:a16="http://schemas.microsoft.com/office/drawing/2014/main" id="{5F74F3B2-5153-489B-A92B-A6010982D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74" name="Picture 206" descr="bearshare">
                <a:extLst>
                  <a:ext uri="{FF2B5EF4-FFF2-40B4-BE49-F238E27FC236}">
                    <a16:creationId xmlns:a16="http://schemas.microsoft.com/office/drawing/2014/main" id="{B819FEF7-1A41-4302-935A-979639104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51" name="Group 207">
              <a:extLst>
                <a:ext uri="{FF2B5EF4-FFF2-40B4-BE49-F238E27FC236}">
                  <a16:creationId xmlns:a16="http://schemas.microsoft.com/office/drawing/2014/main" id="{00A74053-3FA0-4743-86B9-E296D6EBBA53}"/>
                </a:ext>
              </a:extLst>
            </p:cNvPr>
            <p:cNvGrpSpPr>
              <a:grpSpLocks/>
            </p:cNvGrpSpPr>
            <p:nvPr/>
          </p:nvGrpSpPr>
          <p:grpSpPr bwMode="auto">
            <a:xfrm>
              <a:off x="2016" y="2880"/>
              <a:ext cx="288" cy="288"/>
              <a:chOff x="3072" y="912"/>
              <a:chExt cx="720" cy="720"/>
            </a:xfrm>
          </p:grpSpPr>
          <p:pic>
            <p:nvPicPr>
              <p:cNvPr id="66671" name="Picture 208" descr="powermac">
                <a:extLst>
                  <a:ext uri="{FF2B5EF4-FFF2-40B4-BE49-F238E27FC236}">
                    <a16:creationId xmlns:a16="http://schemas.microsoft.com/office/drawing/2014/main" id="{D45A4497-5F37-4194-AEB8-0D19AEFC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72" name="Picture 209" descr="morpheus">
                <a:extLst>
                  <a:ext uri="{FF2B5EF4-FFF2-40B4-BE49-F238E27FC236}">
                    <a16:creationId xmlns:a16="http://schemas.microsoft.com/office/drawing/2014/main" id="{95F7EDA5-EB4A-45A3-A028-2029F4EE4C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52" name="Group 210">
              <a:extLst>
                <a:ext uri="{FF2B5EF4-FFF2-40B4-BE49-F238E27FC236}">
                  <a16:creationId xmlns:a16="http://schemas.microsoft.com/office/drawing/2014/main" id="{4D9C2C58-DF01-4BB7-938A-6F925A459B1E}"/>
                </a:ext>
              </a:extLst>
            </p:cNvPr>
            <p:cNvGrpSpPr>
              <a:grpSpLocks/>
            </p:cNvGrpSpPr>
            <p:nvPr/>
          </p:nvGrpSpPr>
          <p:grpSpPr bwMode="auto">
            <a:xfrm>
              <a:off x="3696" y="1584"/>
              <a:ext cx="384" cy="258"/>
              <a:chOff x="1488" y="3360"/>
              <a:chExt cx="816" cy="550"/>
            </a:xfrm>
          </p:grpSpPr>
          <p:pic>
            <p:nvPicPr>
              <p:cNvPr id="66669" name="Picture 211" descr="j0285750">
                <a:extLst>
                  <a:ext uri="{FF2B5EF4-FFF2-40B4-BE49-F238E27FC236}">
                    <a16:creationId xmlns:a16="http://schemas.microsoft.com/office/drawing/2014/main" id="{981E208D-E763-412D-A2E6-80A30E858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70" name="Picture 212" descr="bearshare">
                <a:extLst>
                  <a:ext uri="{FF2B5EF4-FFF2-40B4-BE49-F238E27FC236}">
                    <a16:creationId xmlns:a16="http://schemas.microsoft.com/office/drawing/2014/main" id="{1272B947-C4C9-4944-B53F-C5816E991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53" name="Group 213">
              <a:extLst>
                <a:ext uri="{FF2B5EF4-FFF2-40B4-BE49-F238E27FC236}">
                  <a16:creationId xmlns:a16="http://schemas.microsoft.com/office/drawing/2014/main" id="{471E9EE8-968C-4A53-B547-E403301AF08D}"/>
                </a:ext>
              </a:extLst>
            </p:cNvPr>
            <p:cNvGrpSpPr>
              <a:grpSpLocks/>
            </p:cNvGrpSpPr>
            <p:nvPr/>
          </p:nvGrpSpPr>
          <p:grpSpPr bwMode="auto">
            <a:xfrm>
              <a:off x="1776" y="2496"/>
              <a:ext cx="384" cy="258"/>
              <a:chOff x="1488" y="3360"/>
              <a:chExt cx="816" cy="550"/>
            </a:xfrm>
          </p:grpSpPr>
          <p:pic>
            <p:nvPicPr>
              <p:cNvPr id="66667" name="Picture 214" descr="j0285750">
                <a:extLst>
                  <a:ext uri="{FF2B5EF4-FFF2-40B4-BE49-F238E27FC236}">
                    <a16:creationId xmlns:a16="http://schemas.microsoft.com/office/drawing/2014/main" id="{A4359480-4282-4C36-B4A4-361A52A10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8" name="Picture 215" descr="bearshare">
                <a:extLst>
                  <a:ext uri="{FF2B5EF4-FFF2-40B4-BE49-F238E27FC236}">
                    <a16:creationId xmlns:a16="http://schemas.microsoft.com/office/drawing/2014/main" id="{6BD5C08F-CE4C-4C4D-BD9B-818C2CB9F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54" name="Group 216">
              <a:extLst>
                <a:ext uri="{FF2B5EF4-FFF2-40B4-BE49-F238E27FC236}">
                  <a16:creationId xmlns:a16="http://schemas.microsoft.com/office/drawing/2014/main" id="{63284A31-A0DD-4340-BCD0-FD64C90F923A}"/>
                </a:ext>
              </a:extLst>
            </p:cNvPr>
            <p:cNvGrpSpPr>
              <a:grpSpLocks/>
            </p:cNvGrpSpPr>
            <p:nvPr/>
          </p:nvGrpSpPr>
          <p:grpSpPr bwMode="auto">
            <a:xfrm>
              <a:off x="2352" y="3168"/>
              <a:ext cx="384" cy="258"/>
              <a:chOff x="1488" y="3360"/>
              <a:chExt cx="816" cy="550"/>
            </a:xfrm>
          </p:grpSpPr>
          <p:pic>
            <p:nvPicPr>
              <p:cNvPr id="66665" name="Picture 217" descr="j0285750">
                <a:extLst>
                  <a:ext uri="{FF2B5EF4-FFF2-40B4-BE49-F238E27FC236}">
                    <a16:creationId xmlns:a16="http://schemas.microsoft.com/office/drawing/2014/main" id="{691FF0CE-9BF3-49C7-BCFD-E2E0D8AD3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6" name="Picture 218" descr="bearshare">
                <a:extLst>
                  <a:ext uri="{FF2B5EF4-FFF2-40B4-BE49-F238E27FC236}">
                    <a16:creationId xmlns:a16="http://schemas.microsoft.com/office/drawing/2014/main" id="{FEB94A50-A7E7-421B-B714-88AEFD231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55" name="Line 219">
              <a:extLst>
                <a:ext uri="{FF2B5EF4-FFF2-40B4-BE49-F238E27FC236}">
                  <a16:creationId xmlns:a16="http://schemas.microsoft.com/office/drawing/2014/main" id="{C0FDB55B-C881-4788-97AC-34CDAF917CFE}"/>
                </a:ext>
              </a:extLst>
            </p:cNvPr>
            <p:cNvSpPr>
              <a:spLocks noChangeShapeType="1"/>
            </p:cNvSpPr>
            <p:nvPr/>
          </p:nvSpPr>
          <p:spPr bwMode="auto">
            <a:xfrm flipH="1">
              <a:off x="3120" y="297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6" name="Line 220">
              <a:extLst>
                <a:ext uri="{FF2B5EF4-FFF2-40B4-BE49-F238E27FC236}">
                  <a16:creationId xmlns:a16="http://schemas.microsoft.com/office/drawing/2014/main" id="{B33262CC-9357-4D3D-931B-7C74EF748C59}"/>
                </a:ext>
              </a:extLst>
            </p:cNvPr>
            <p:cNvSpPr>
              <a:spLocks noChangeShapeType="1"/>
            </p:cNvSpPr>
            <p:nvPr/>
          </p:nvSpPr>
          <p:spPr bwMode="auto">
            <a:xfrm>
              <a:off x="3408" y="2928"/>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7" name="Line 221">
              <a:extLst>
                <a:ext uri="{FF2B5EF4-FFF2-40B4-BE49-F238E27FC236}">
                  <a16:creationId xmlns:a16="http://schemas.microsoft.com/office/drawing/2014/main" id="{EF677386-077E-4F81-B124-57A1AEA85BD8}"/>
                </a:ext>
              </a:extLst>
            </p:cNvPr>
            <p:cNvSpPr>
              <a:spLocks noChangeShapeType="1"/>
            </p:cNvSpPr>
            <p:nvPr/>
          </p:nvSpPr>
          <p:spPr bwMode="auto">
            <a:xfrm>
              <a:off x="3552" y="2256"/>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8" name="Line 222">
              <a:extLst>
                <a:ext uri="{FF2B5EF4-FFF2-40B4-BE49-F238E27FC236}">
                  <a16:creationId xmlns:a16="http://schemas.microsoft.com/office/drawing/2014/main" id="{EED5C463-D13D-42AE-927E-48A5C2D89526}"/>
                </a:ext>
              </a:extLst>
            </p:cNvPr>
            <p:cNvSpPr>
              <a:spLocks noChangeShapeType="1"/>
            </p:cNvSpPr>
            <p:nvPr/>
          </p:nvSpPr>
          <p:spPr bwMode="auto">
            <a:xfrm flipV="1">
              <a:off x="3504" y="182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9" name="Line 223">
              <a:extLst>
                <a:ext uri="{FF2B5EF4-FFF2-40B4-BE49-F238E27FC236}">
                  <a16:creationId xmlns:a16="http://schemas.microsoft.com/office/drawing/2014/main" id="{445DFE9E-8DD4-49FF-B071-479DA5EDFFB6}"/>
                </a:ext>
              </a:extLst>
            </p:cNvPr>
            <p:cNvSpPr>
              <a:spLocks noChangeShapeType="1"/>
            </p:cNvSpPr>
            <p:nvPr/>
          </p:nvSpPr>
          <p:spPr bwMode="auto">
            <a:xfrm flipV="1">
              <a:off x="2578" y="1658"/>
              <a:ext cx="197" cy="4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0" name="Line 224">
              <a:extLst>
                <a:ext uri="{FF2B5EF4-FFF2-40B4-BE49-F238E27FC236}">
                  <a16:creationId xmlns:a16="http://schemas.microsoft.com/office/drawing/2014/main" id="{5BEC9E55-D01B-4938-9AD2-C0186F36CD11}"/>
                </a:ext>
              </a:extLst>
            </p:cNvPr>
            <p:cNvSpPr>
              <a:spLocks noChangeShapeType="1"/>
            </p:cNvSpPr>
            <p:nvPr/>
          </p:nvSpPr>
          <p:spPr bwMode="auto">
            <a:xfrm flipH="1" flipV="1">
              <a:off x="2473" y="1868"/>
              <a:ext cx="49"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1" name="Line 225">
              <a:extLst>
                <a:ext uri="{FF2B5EF4-FFF2-40B4-BE49-F238E27FC236}">
                  <a16:creationId xmlns:a16="http://schemas.microsoft.com/office/drawing/2014/main" id="{3F7E5F5D-42B7-4DCA-99E3-B1A13A190312}"/>
                </a:ext>
              </a:extLst>
            </p:cNvPr>
            <p:cNvSpPr>
              <a:spLocks noChangeShapeType="1"/>
            </p:cNvSpPr>
            <p:nvPr/>
          </p:nvSpPr>
          <p:spPr bwMode="auto">
            <a:xfrm flipH="1" flipV="1">
              <a:off x="2220" y="2234"/>
              <a:ext cx="21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2" name="Line 226">
              <a:extLst>
                <a:ext uri="{FF2B5EF4-FFF2-40B4-BE49-F238E27FC236}">
                  <a16:creationId xmlns:a16="http://schemas.microsoft.com/office/drawing/2014/main" id="{C579A2FD-7E59-4B19-96E6-5A47FCCDD740}"/>
                </a:ext>
              </a:extLst>
            </p:cNvPr>
            <p:cNvSpPr>
              <a:spLocks noChangeShapeType="1"/>
            </p:cNvSpPr>
            <p:nvPr/>
          </p:nvSpPr>
          <p:spPr bwMode="auto">
            <a:xfrm flipH="1">
              <a:off x="1911" y="2332"/>
              <a:ext cx="70"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3" name="Line 227">
              <a:extLst>
                <a:ext uri="{FF2B5EF4-FFF2-40B4-BE49-F238E27FC236}">
                  <a16:creationId xmlns:a16="http://schemas.microsoft.com/office/drawing/2014/main" id="{1FB3238C-DC69-44E1-A565-8F4B261638CD}"/>
                </a:ext>
              </a:extLst>
            </p:cNvPr>
            <p:cNvSpPr>
              <a:spLocks noChangeShapeType="1"/>
            </p:cNvSpPr>
            <p:nvPr/>
          </p:nvSpPr>
          <p:spPr bwMode="auto">
            <a:xfrm flipH="1">
              <a:off x="2544" y="2928"/>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4" name="Line 228">
              <a:extLst>
                <a:ext uri="{FF2B5EF4-FFF2-40B4-BE49-F238E27FC236}">
                  <a16:creationId xmlns:a16="http://schemas.microsoft.com/office/drawing/2014/main" id="{01A78D86-FA54-40F8-96FC-90791ABA9C54}"/>
                </a:ext>
              </a:extLst>
            </p:cNvPr>
            <p:cNvSpPr>
              <a:spLocks noChangeShapeType="1"/>
            </p:cNvSpPr>
            <p:nvPr/>
          </p:nvSpPr>
          <p:spPr bwMode="auto">
            <a:xfrm flipH="1">
              <a:off x="2255" y="2817"/>
              <a:ext cx="232"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 name="Text Box 229">
            <a:extLst>
              <a:ext uri="{FF2B5EF4-FFF2-40B4-BE49-F238E27FC236}">
                <a16:creationId xmlns:a16="http://schemas.microsoft.com/office/drawing/2014/main" id="{ADFF4A2E-4354-4E4B-9847-B8CA10CCDFAD}"/>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1</a:t>
            </a:r>
          </a:p>
        </p:txBody>
      </p:sp>
      <p:sp>
        <p:nvSpPr>
          <p:cNvPr id="114" name="Text Box 230">
            <a:extLst>
              <a:ext uri="{FF2B5EF4-FFF2-40B4-BE49-F238E27FC236}">
                <a16:creationId xmlns:a16="http://schemas.microsoft.com/office/drawing/2014/main" id="{8E06A86C-0A08-4D52-968F-32536FA4CAF2}"/>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2</a:t>
            </a:r>
          </a:p>
        </p:txBody>
      </p:sp>
      <p:sp>
        <p:nvSpPr>
          <p:cNvPr id="115" name="Text Box 231">
            <a:extLst>
              <a:ext uri="{FF2B5EF4-FFF2-40B4-BE49-F238E27FC236}">
                <a16:creationId xmlns:a16="http://schemas.microsoft.com/office/drawing/2014/main" id="{47858BA3-EBE7-45A9-AF28-840D1DC998D4}"/>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4</a:t>
            </a:r>
          </a:p>
        </p:txBody>
      </p:sp>
      <p:sp>
        <p:nvSpPr>
          <p:cNvPr id="116" name="Text Box 232">
            <a:extLst>
              <a:ext uri="{FF2B5EF4-FFF2-40B4-BE49-F238E27FC236}">
                <a16:creationId xmlns:a16="http://schemas.microsoft.com/office/drawing/2014/main" id="{C5A52840-3AE9-4778-99DC-F796C4229F73}"/>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3</a:t>
            </a:r>
          </a:p>
        </p:txBody>
      </p:sp>
      <p:grpSp>
        <p:nvGrpSpPr>
          <p:cNvPr id="117" name="Group 282">
            <a:extLst>
              <a:ext uri="{FF2B5EF4-FFF2-40B4-BE49-F238E27FC236}">
                <a16:creationId xmlns:a16="http://schemas.microsoft.com/office/drawing/2014/main" id="{367F85C4-B13E-444E-B97D-1F44099F9593}"/>
              </a:ext>
            </a:extLst>
          </p:cNvPr>
          <p:cNvGrpSpPr>
            <a:grpSpLocks/>
          </p:cNvGrpSpPr>
          <p:nvPr/>
        </p:nvGrpSpPr>
        <p:grpSpPr bwMode="auto">
          <a:xfrm>
            <a:off x="1371600" y="2205038"/>
            <a:ext cx="7010400" cy="4464050"/>
            <a:chOff x="864" y="1056"/>
            <a:chExt cx="4416" cy="2812"/>
          </a:xfrm>
        </p:grpSpPr>
        <p:grpSp>
          <p:nvGrpSpPr>
            <p:cNvPr id="66609" name="Group 283">
              <a:extLst>
                <a:ext uri="{FF2B5EF4-FFF2-40B4-BE49-F238E27FC236}">
                  <a16:creationId xmlns:a16="http://schemas.microsoft.com/office/drawing/2014/main" id="{7332A620-7562-4E4F-A085-896D320D7ACA}"/>
                </a:ext>
              </a:extLst>
            </p:cNvPr>
            <p:cNvGrpSpPr>
              <a:grpSpLocks/>
            </p:cNvGrpSpPr>
            <p:nvPr/>
          </p:nvGrpSpPr>
          <p:grpSpPr bwMode="auto">
            <a:xfrm>
              <a:off x="4512" y="3408"/>
              <a:ext cx="288" cy="288"/>
              <a:chOff x="3072" y="912"/>
              <a:chExt cx="720" cy="720"/>
            </a:xfrm>
          </p:grpSpPr>
          <p:pic>
            <p:nvPicPr>
              <p:cNvPr id="66643" name="Picture 284" descr="powermac">
                <a:extLst>
                  <a:ext uri="{FF2B5EF4-FFF2-40B4-BE49-F238E27FC236}">
                    <a16:creationId xmlns:a16="http://schemas.microsoft.com/office/drawing/2014/main" id="{C10AA34B-F1B9-4223-8CB6-7F7868399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44" name="Picture 285" descr="morpheus">
                <a:extLst>
                  <a:ext uri="{FF2B5EF4-FFF2-40B4-BE49-F238E27FC236}">
                    <a16:creationId xmlns:a16="http://schemas.microsoft.com/office/drawing/2014/main" id="{64285596-1814-4D38-9364-B89BD9A629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0" name="Group 286">
              <a:extLst>
                <a:ext uri="{FF2B5EF4-FFF2-40B4-BE49-F238E27FC236}">
                  <a16:creationId xmlns:a16="http://schemas.microsoft.com/office/drawing/2014/main" id="{FF409E33-054F-4876-89D5-87A49A444647}"/>
                </a:ext>
              </a:extLst>
            </p:cNvPr>
            <p:cNvGrpSpPr>
              <a:grpSpLocks/>
            </p:cNvGrpSpPr>
            <p:nvPr/>
          </p:nvGrpSpPr>
          <p:grpSpPr bwMode="auto">
            <a:xfrm>
              <a:off x="3504" y="1056"/>
              <a:ext cx="336" cy="244"/>
              <a:chOff x="1248" y="2304"/>
              <a:chExt cx="816" cy="502"/>
            </a:xfrm>
          </p:grpSpPr>
          <p:pic>
            <p:nvPicPr>
              <p:cNvPr id="66641" name="Picture 287" descr="j0285750">
                <a:extLst>
                  <a:ext uri="{FF2B5EF4-FFF2-40B4-BE49-F238E27FC236}">
                    <a16:creationId xmlns:a16="http://schemas.microsoft.com/office/drawing/2014/main" id="{52F0B138-81F7-4FA3-B495-D541D4D95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2304"/>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42" name="Picture 288" descr="morpheus">
                <a:extLst>
                  <a:ext uri="{FF2B5EF4-FFF2-40B4-BE49-F238E27FC236}">
                    <a16:creationId xmlns:a16="http://schemas.microsoft.com/office/drawing/2014/main" id="{E1FB8475-83D4-4414-8E79-12EF49E70E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2352"/>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1" name="Group 289">
              <a:extLst>
                <a:ext uri="{FF2B5EF4-FFF2-40B4-BE49-F238E27FC236}">
                  <a16:creationId xmlns:a16="http://schemas.microsoft.com/office/drawing/2014/main" id="{64894702-D0DF-4A0C-8898-C92049AAD435}"/>
                </a:ext>
              </a:extLst>
            </p:cNvPr>
            <p:cNvGrpSpPr>
              <a:grpSpLocks/>
            </p:cNvGrpSpPr>
            <p:nvPr/>
          </p:nvGrpSpPr>
          <p:grpSpPr bwMode="auto">
            <a:xfrm>
              <a:off x="4416" y="2688"/>
              <a:ext cx="336" cy="336"/>
              <a:chOff x="4080" y="1968"/>
              <a:chExt cx="720" cy="720"/>
            </a:xfrm>
          </p:grpSpPr>
          <p:pic>
            <p:nvPicPr>
              <p:cNvPr id="66639" name="Picture 290" descr="powermac">
                <a:extLst>
                  <a:ext uri="{FF2B5EF4-FFF2-40B4-BE49-F238E27FC236}">
                    <a16:creationId xmlns:a16="http://schemas.microsoft.com/office/drawing/2014/main" id="{8F063688-CF88-42FD-BD86-00DF566F3E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40" name="Picture 291" descr="bearshare">
                <a:extLst>
                  <a:ext uri="{FF2B5EF4-FFF2-40B4-BE49-F238E27FC236}">
                    <a16:creationId xmlns:a16="http://schemas.microsoft.com/office/drawing/2014/main" id="{58B4278B-C2A8-4871-A060-F95BA8E5D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2" name="Group 292">
              <a:extLst>
                <a:ext uri="{FF2B5EF4-FFF2-40B4-BE49-F238E27FC236}">
                  <a16:creationId xmlns:a16="http://schemas.microsoft.com/office/drawing/2014/main" id="{B0065880-7D21-4F70-9010-DB918E8BCDD6}"/>
                </a:ext>
              </a:extLst>
            </p:cNvPr>
            <p:cNvGrpSpPr>
              <a:grpSpLocks/>
            </p:cNvGrpSpPr>
            <p:nvPr/>
          </p:nvGrpSpPr>
          <p:grpSpPr bwMode="auto">
            <a:xfrm>
              <a:off x="1200" y="1440"/>
              <a:ext cx="336" cy="336"/>
              <a:chOff x="4080" y="1968"/>
              <a:chExt cx="720" cy="720"/>
            </a:xfrm>
          </p:grpSpPr>
          <p:pic>
            <p:nvPicPr>
              <p:cNvPr id="66637" name="Picture 293" descr="powermac">
                <a:extLst>
                  <a:ext uri="{FF2B5EF4-FFF2-40B4-BE49-F238E27FC236}">
                    <a16:creationId xmlns:a16="http://schemas.microsoft.com/office/drawing/2014/main" id="{4FC50143-0A29-4AD2-8B47-C7E60F8A21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38" name="Picture 294" descr="bearshare">
                <a:extLst>
                  <a:ext uri="{FF2B5EF4-FFF2-40B4-BE49-F238E27FC236}">
                    <a16:creationId xmlns:a16="http://schemas.microsoft.com/office/drawing/2014/main" id="{1FEF0822-AB68-4D01-A334-0D8E18C72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3" name="Group 295">
              <a:extLst>
                <a:ext uri="{FF2B5EF4-FFF2-40B4-BE49-F238E27FC236}">
                  <a16:creationId xmlns:a16="http://schemas.microsoft.com/office/drawing/2014/main" id="{C06ED223-4D1A-448F-8B07-426864027186}"/>
                </a:ext>
              </a:extLst>
            </p:cNvPr>
            <p:cNvGrpSpPr>
              <a:grpSpLocks/>
            </p:cNvGrpSpPr>
            <p:nvPr/>
          </p:nvGrpSpPr>
          <p:grpSpPr bwMode="auto">
            <a:xfrm>
              <a:off x="1440" y="3600"/>
              <a:ext cx="288" cy="268"/>
              <a:chOff x="2544" y="2016"/>
              <a:chExt cx="624" cy="582"/>
            </a:xfrm>
          </p:grpSpPr>
          <p:pic>
            <p:nvPicPr>
              <p:cNvPr id="66635" name="Picture 296" descr="j0285758[1]">
                <a:extLst>
                  <a:ext uri="{FF2B5EF4-FFF2-40B4-BE49-F238E27FC236}">
                    <a16:creationId xmlns:a16="http://schemas.microsoft.com/office/drawing/2014/main" id="{0B898F64-AFB6-41AB-A80F-049AE944BD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016"/>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36" name="Picture 297" descr="bearshare">
                <a:extLst>
                  <a:ext uri="{FF2B5EF4-FFF2-40B4-BE49-F238E27FC236}">
                    <a16:creationId xmlns:a16="http://schemas.microsoft.com/office/drawing/2014/main" id="{9DBF306C-19D3-4809-BF26-89040B3F0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016"/>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4" name="Group 298">
              <a:extLst>
                <a:ext uri="{FF2B5EF4-FFF2-40B4-BE49-F238E27FC236}">
                  <a16:creationId xmlns:a16="http://schemas.microsoft.com/office/drawing/2014/main" id="{23A65453-7483-4D1D-844A-946F59A581FC}"/>
                </a:ext>
              </a:extLst>
            </p:cNvPr>
            <p:cNvGrpSpPr>
              <a:grpSpLocks/>
            </p:cNvGrpSpPr>
            <p:nvPr/>
          </p:nvGrpSpPr>
          <p:grpSpPr bwMode="auto">
            <a:xfrm>
              <a:off x="1248" y="2592"/>
              <a:ext cx="288" cy="288"/>
              <a:chOff x="3072" y="912"/>
              <a:chExt cx="720" cy="720"/>
            </a:xfrm>
          </p:grpSpPr>
          <p:pic>
            <p:nvPicPr>
              <p:cNvPr id="66633" name="Picture 299" descr="powermac">
                <a:extLst>
                  <a:ext uri="{FF2B5EF4-FFF2-40B4-BE49-F238E27FC236}">
                    <a16:creationId xmlns:a16="http://schemas.microsoft.com/office/drawing/2014/main" id="{8B1B3E41-48BB-4E49-B2EF-8ED380118B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34" name="Picture 300" descr="morpheus">
                <a:extLst>
                  <a:ext uri="{FF2B5EF4-FFF2-40B4-BE49-F238E27FC236}">
                    <a16:creationId xmlns:a16="http://schemas.microsoft.com/office/drawing/2014/main" id="{B60B7AB7-5837-4AB9-BCF0-18A65A05A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5" name="Group 301">
              <a:extLst>
                <a:ext uri="{FF2B5EF4-FFF2-40B4-BE49-F238E27FC236}">
                  <a16:creationId xmlns:a16="http://schemas.microsoft.com/office/drawing/2014/main" id="{4D914354-46F2-45DB-BC7B-142312935EA8}"/>
                </a:ext>
              </a:extLst>
            </p:cNvPr>
            <p:cNvGrpSpPr>
              <a:grpSpLocks/>
            </p:cNvGrpSpPr>
            <p:nvPr/>
          </p:nvGrpSpPr>
          <p:grpSpPr bwMode="auto">
            <a:xfrm>
              <a:off x="4992" y="1488"/>
              <a:ext cx="288" cy="268"/>
              <a:chOff x="2544" y="2016"/>
              <a:chExt cx="624" cy="582"/>
            </a:xfrm>
          </p:grpSpPr>
          <p:pic>
            <p:nvPicPr>
              <p:cNvPr id="66631" name="Picture 302" descr="j0285758[1]">
                <a:extLst>
                  <a:ext uri="{FF2B5EF4-FFF2-40B4-BE49-F238E27FC236}">
                    <a16:creationId xmlns:a16="http://schemas.microsoft.com/office/drawing/2014/main" id="{9F2C743E-20F0-456B-9D8C-E9D92B99D9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016"/>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32" name="Picture 303" descr="bearshare">
                <a:extLst>
                  <a:ext uri="{FF2B5EF4-FFF2-40B4-BE49-F238E27FC236}">
                    <a16:creationId xmlns:a16="http://schemas.microsoft.com/office/drawing/2014/main" id="{17471150-A552-4CDB-82B2-4B0937340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016"/>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6" name="Group 304">
              <a:extLst>
                <a:ext uri="{FF2B5EF4-FFF2-40B4-BE49-F238E27FC236}">
                  <a16:creationId xmlns:a16="http://schemas.microsoft.com/office/drawing/2014/main" id="{5CC27D00-093E-47B8-A2B7-1B74558FC4CF}"/>
                </a:ext>
              </a:extLst>
            </p:cNvPr>
            <p:cNvGrpSpPr>
              <a:grpSpLocks/>
            </p:cNvGrpSpPr>
            <p:nvPr/>
          </p:nvGrpSpPr>
          <p:grpSpPr bwMode="auto">
            <a:xfrm>
              <a:off x="4656" y="1104"/>
              <a:ext cx="288" cy="288"/>
              <a:chOff x="3072" y="912"/>
              <a:chExt cx="720" cy="720"/>
            </a:xfrm>
          </p:grpSpPr>
          <p:pic>
            <p:nvPicPr>
              <p:cNvPr id="66629" name="Picture 305" descr="powermac">
                <a:extLst>
                  <a:ext uri="{FF2B5EF4-FFF2-40B4-BE49-F238E27FC236}">
                    <a16:creationId xmlns:a16="http://schemas.microsoft.com/office/drawing/2014/main" id="{E8458357-990A-4453-B8FB-134C02A72C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30" name="Picture 306" descr="morpheus">
                <a:extLst>
                  <a:ext uri="{FF2B5EF4-FFF2-40B4-BE49-F238E27FC236}">
                    <a16:creationId xmlns:a16="http://schemas.microsoft.com/office/drawing/2014/main" id="{0C6DED5A-717C-4266-95CD-548D0AB14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617" name="Group 307">
              <a:extLst>
                <a:ext uri="{FF2B5EF4-FFF2-40B4-BE49-F238E27FC236}">
                  <a16:creationId xmlns:a16="http://schemas.microsoft.com/office/drawing/2014/main" id="{C871FED2-2A9A-45B2-A0B3-E91911CC138F}"/>
                </a:ext>
              </a:extLst>
            </p:cNvPr>
            <p:cNvGrpSpPr>
              <a:grpSpLocks/>
            </p:cNvGrpSpPr>
            <p:nvPr/>
          </p:nvGrpSpPr>
          <p:grpSpPr bwMode="auto">
            <a:xfrm>
              <a:off x="864" y="2112"/>
              <a:ext cx="384" cy="258"/>
              <a:chOff x="1488" y="3360"/>
              <a:chExt cx="816" cy="550"/>
            </a:xfrm>
          </p:grpSpPr>
          <p:pic>
            <p:nvPicPr>
              <p:cNvPr id="66627" name="Picture 308" descr="j0285750">
                <a:extLst>
                  <a:ext uri="{FF2B5EF4-FFF2-40B4-BE49-F238E27FC236}">
                    <a16:creationId xmlns:a16="http://schemas.microsoft.com/office/drawing/2014/main" id="{0B98F876-6339-4357-A195-37D04C864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8" name="Picture 309" descr="bearshare">
                <a:extLst>
                  <a:ext uri="{FF2B5EF4-FFF2-40B4-BE49-F238E27FC236}">
                    <a16:creationId xmlns:a16="http://schemas.microsoft.com/office/drawing/2014/main" id="{69BEC857-0711-4A21-8F31-BC82E9A1C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18" name="Line 310">
              <a:extLst>
                <a:ext uri="{FF2B5EF4-FFF2-40B4-BE49-F238E27FC236}">
                  <a16:creationId xmlns:a16="http://schemas.microsoft.com/office/drawing/2014/main" id="{0B3CD23C-92B8-4DFD-9E0E-830711576CC5}"/>
                </a:ext>
              </a:extLst>
            </p:cNvPr>
            <p:cNvSpPr>
              <a:spLocks noChangeShapeType="1"/>
            </p:cNvSpPr>
            <p:nvPr/>
          </p:nvSpPr>
          <p:spPr bwMode="auto">
            <a:xfrm>
              <a:off x="4464" y="33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9" name="Line 311">
              <a:extLst>
                <a:ext uri="{FF2B5EF4-FFF2-40B4-BE49-F238E27FC236}">
                  <a16:creationId xmlns:a16="http://schemas.microsoft.com/office/drawing/2014/main" id="{10EE984D-6415-4729-95AE-586C22AB8149}"/>
                </a:ext>
              </a:extLst>
            </p:cNvPr>
            <p:cNvSpPr>
              <a:spLocks noChangeShapeType="1"/>
            </p:cNvSpPr>
            <p:nvPr/>
          </p:nvSpPr>
          <p:spPr bwMode="auto">
            <a:xfrm flipV="1">
              <a:off x="4464" y="297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0" name="Line 312">
              <a:extLst>
                <a:ext uri="{FF2B5EF4-FFF2-40B4-BE49-F238E27FC236}">
                  <a16:creationId xmlns:a16="http://schemas.microsoft.com/office/drawing/2014/main" id="{DBDDD395-36BB-41C0-8D4F-DED9B8EFEF41}"/>
                </a:ext>
              </a:extLst>
            </p:cNvPr>
            <p:cNvSpPr>
              <a:spLocks noChangeShapeType="1"/>
            </p:cNvSpPr>
            <p:nvPr/>
          </p:nvSpPr>
          <p:spPr bwMode="auto">
            <a:xfrm flipV="1">
              <a:off x="3420" y="1296"/>
              <a:ext cx="132" cy="1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1" name="Line 313">
              <a:extLst>
                <a:ext uri="{FF2B5EF4-FFF2-40B4-BE49-F238E27FC236}">
                  <a16:creationId xmlns:a16="http://schemas.microsoft.com/office/drawing/2014/main" id="{EEF399BA-8650-4F80-B1AE-150C70597730}"/>
                </a:ext>
              </a:extLst>
            </p:cNvPr>
            <p:cNvSpPr>
              <a:spLocks noChangeShapeType="1"/>
            </p:cNvSpPr>
            <p:nvPr/>
          </p:nvSpPr>
          <p:spPr bwMode="auto">
            <a:xfrm flipV="1">
              <a:off x="4475" y="1342"/>
              <a:ext cx="203"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2" name="Line 314">
              <a:extLst>
                <a:ext uri="{FF2B5EF4-FFF2-40B4-BE49-F238E27FC236}">
                  <a16:creationId xmlns:a16="http://schemas.microsoft.com/office/drawing/2014/main" id="{027F8005-25AF-4B50-A106-D37D3791707F}"/>
                </a:ext>
              </a:extLst>
            </p:cNvPr>
            <p:cNvSpPr>
              <a:spLocks noChangeShapeType="1"/>
            </p:cNvSpPr>
            <p:nvPr/>
          </p:nvSpPr>
          <p:spPr bwMode="auto">
            <a:xfrm>
              <a:off x="4503" y="1644"/>
              <a:ext cx="491"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3" name="Line 315">
              <a:extLst>
                <a:ext uri="{FF2B5EF4-FFF2-40B4-BE49-F238E27FC236}">
                  <a16:creationId xmlns:a16="http://schemas.microsoft.com/office/drawing/2014/main" id="{176F22EB-878C-4AB7-B090-6548CEEB1087}"/>
                </a:ext>
              </a:extLst>
            </p:cNvPr>
            <p:cNvSpPr>
              <a:spLocks noChangeShapeType="1"/>
            </p:cNvSpPr>
            <p:nvPr/>
          </p:nvSpPr>
          <p:spPr bwMode="auto">
            <a:xfrm flipH="1">
              <a:off x="1644" y="3407"/>
              <a:ext cx="56"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4" name="Line 316">
              <a:extLst>
                <a:ext uri="{FF2B5EF4-FFF2-40B4-BE49-F238E27FC236}">
                  <a16:creationId xmlns:a16="http://schemas.microsoft.com/office/drawing/2014/main" id="{BB631099-6742-4FDF-B1F0-FF1B04700DCF}"/>
                </a:ext>
              </a:extLst>
            </p:cNvPr>
            <p:cNvSpPr>
              <a:spLocks noChangeShapeType="1"/>
            </p:cNvSpPr>
            <p:nvPr/>
          </p:nvSpPr>
          <p:spPr bwMode="auto">
            <a:xfrm flipH="1">
              <a:off x="1475" y="2641"/>
              <a:ext cx="267" cy="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5" name="Line 317">
              <a:extLst>
                <a:ext uri="{FF2B5EF4-FFF2-40B4-BE49-F238E27FC236}">
                  <a16:creationId xmlns:a16="http://schemas.microsoft.com/office/drawing/2014/main" id="{146B0EF3-4101-4797-9E8A-92A8241BF876}"/>
                </a:ext>
              </a:extLst>
            </p:cNvPr>
            <p:cNvSpPr>
              <a:spLocks noChangeShapeType="1"/>
            </p:cNvSpPr>
            <p:nvPr/>
          </p:nvSpPr>
          <p:spPr bwMode="auto">
            <a:xfrm flipH="1">
              <a:off x="1257" y="2185"/>
              <a:ext cx="127"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6" name="Line 318">
              <a:extLst>
                <a:ext uri="{FF2B5EF4-FFF2-40B4-BE49-F238E27FC236}">
                  <a16:creationId xmlns:a16="http://schemas.microsoft.com/office/drawing/2014/main" id="{6F402881-6598-4D09-A185-E3F384F759F7}"/>
                </a:ext>
              </a:extLst>
            </p:cNvPr>
            <p:cNvSpPr>
              <a:spLocks noChangeShapeType="1"/>
            </p:cNvSpPr>
            <p:nvPr/>
          </p:nvSpPr>
          <p:spPr bwMode="auto">
            <a:xfrm flipH="1" flipV="1">
              <a:off x="1356" y="1721"/>
              <a:ext cx="7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4" name="Text Box 319">
            <a:extLst>
              <a:ext uri="{FF2B5EF4-FFF2-40B4-BE49-F238E27FC236}">
                <a16:creationId xmlns:a16="http://schemas.microsoft.com/office/drawing/2014/main" id="{F55377E4-48FF-4508-BE32-1CC22D57C9B3}"/>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5</a:t>
            </a:r>
          </a:p>
        </p:txBody>
      </p:sp>
      <p:sp>
        <p:nvSpPr>
          <p:cNvPr id="155" name="Text Box 320">
            <a:extLst>
              <a:ext uri="{FF2B5EF4-FFF2-40B4-BE49-F238E27FC236}">
                <a16:creationId xmlns:a16="http://schemas.microsoft.com/office/drawing/2014/main" id="{18659BE4-0821-483A-97B9-FCCD3A215409}"/>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6</a:t>
            </a:r>
          </a:p>
        </p:txBody>
      </p:sp>
      <p:grpSp>
        <p:nvGrpSpPr>
          <p:cNvPr id="156" name="Group 321">
            <a:extLst>
              <a:ext uri="{FF2B5EF4-FFF2-40B4-BE49-F238E27FC236}">
                <a16:creationId xmlns:a16="http://schemas.microsoft.com/office/drawing/2014/main" id="{EC358D35-1BFD-4FD4-897F-492C541D2FBA}"/>
              </a:ext>
            </a:extLst>
          </p:cNvPr>
          <p:cNvGrpSpPr>
            <a:grpSpLocks/>
          </p:cNvGrpSpPr>
          <p:nvPr/>
        </p:nvGrpSpPr>
        <p:grpSpPr bwMode="auto">
          <a:xfrm>
            <a:off x="6248400" y="1900238"/>
            <a:ext cx="457200" cy="1143000"/>
            <a:chOff x="3936" y="864"/>
            <a:chExt cx="288" cy="720"/>
          </a:xfrm>
        </p:grpSpPr>
        <p:grpSp>
          <p:nvGrpSpPr>
            <p:cNvPr id="66605" name="Group 322">
              <a:extLst>
                <a:ext uri="{FF2B5EF4-FFF2-40B4-BE49-F238E27FC236}">
                  <a16:creationId xmlns:a16="http://schemas.microsoft.com/office/drawing/2014/main" id="{367DFB4B-EB29-4CA3-8212-AF1F49CB026F}"/>
                </a:ext>
              </a:extLst>
            </p:cNvPr>
            <p:cNvGrpSpPr>
              <a:grpSpLocks/>
            </p:cNvGrpSpPr>
            <p:nvPr/>
          </p:nvGrpSpPr>
          <p:grpSpPr bwMode="auto">
            <a:xfrm>
              <a:off x="3936" y="864"/>
              <a:ext cx="288" cy="268"/>
              <a:chOff x="2544" y="2016"/>
              <a:chExt cx="624" cy="582"/>
            </a:xfrm>
          </p:grpSpPr>
          <p:pic>
            <p:nvPicPr>
              <p:cNvPr id="66607" name="Picture 323" descr="j0285758[1]">
                <a:extLst>
                  <a:ext uri="{FF2B5EF4-FFF2-40B4-BE49-F238E27FC236}">
                    <a16:creationId xmlns:a16="http://schemas.microsoft.com/office/drawing/2014/main" id="{52E1AA97-E5AB-4B61-8F81-329BAD75B0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016"/>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08" name="Picture 324" descr="bearshare">
                <a:extLst>
                  <a:ext uri="{FF2B5EF4-FFF2-40B4-BE49-F238E27FC236}">
                    <a16:creationId xmlns:a16="http://schemas.microsoft.com/office/drawing/2014/main" id="{2AED061E-CC1D-4569-AAE8-CA19C7A59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016"/>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06" name="Line 325">
              <a:extLst>
                <a:ext uri="{FF2B5EF4-FFF2-40B4-BE49-F238E27FC236}">
                  <a16:creationId xmlns:a16="http://schemas.microsoft.com/office/drawing/2014/main" id="{BCAC4267-3571-45C7-BA78-61E97EEB5F02}"/>
                </a:ext>
              </a:extLst>
            </p:cNvPr>
            <p:cNvSpPr>
              <a:spLocks noChangeShapeType="1"/>
            </p:cNvSpPr>
            <p:nvPr/>
          </p:nvSpPr>
          <p:spPr bwMode="auto">
            <a:xfrm flipV="1">
              <a:off x="3984" y="115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1" name="Group 326">
            <a:extLst>
              <a:ext uri="{FF2B5EF4-FFF2-40B4-BE49-F238E27FC236}">
                <a16:creationId xmlns:a16="http://schemas.microsoft.com/office/drawing/2014/main" id="{9973B245-E56E-4684-A95F-AC847E14BA79}"/>
              </a:ext>
            </a:extLst>
          </p:cNvPr>
          <p:cNvGrpSpPr>
            <a:grpSpLocks/>
          </p:cNvGrpSpPr>
          <p:nvPr/>
        </p:nvGrpSpPr>
        <p:grpSpPr bwMode="auto">
          <a:xfrm>
            <a:off x="1981200" y="4643438"/>
            <a:ext cx="784225" cy="457200"/>
            <a:chOff x="1248" y="2592"/>
            <a:chExt cx="494" cy="288"/>
          </a:xfrm>
        </p:grpSpPr>
        <p:grpSp>
          <p:nvGrpSpPr>
            <p:cNvPr id="66601" name="Group 327">
              <a:extLst>
                <a:ext uri="{FF2B5EF4-FFF2-40B4-BE49-F238E27FC236}">
                  <a16:creationId xmlns:a16="http://schemas.microsoft.com/office/drawing/2014/main" id="{F7959055-5F62-4EBF-98AC-2170830B0055}"/>
                </a:ext>
              </a:extLst>
            </p:cNvPr>
            <p:cNvGrpSpPr>
              <a:grpSpLocks/>
            </p:cNvGrpSpPr>
            <p:nvPr/>
          </p:nvGrpSpPr>
          <p:grpSpPr bwMode="auto">
            <a:xfrm>
              <a:off x="1248" y="2592"/>
              <a:ext cx="288" cy="288"/>
              <a:chOff x="3072" y="912"/>
              <a:chExt cx="720" cy="720"/>
            </a:xfrm>
          </p:grpSpPr>
          <p:pic>
            <p:nvPicPr>
              <p:cNvPr id="66603" name="Picture 328" descr="powermac">
                <a:extLst>
                  <a:ext uri="{FF2B5EF4-FFF2-40B4-BE49-F238E27FC236}">
                    <a16:creationId xmlns:a16="http://schemas.microsoft.com/office/drawing/2014/main" id="{17B262B0-A266-4A45-9BBC-D70B0ADE1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04" name="Picture 329" descr="morpheus">
                <a:extLst>
                  <a:ext uri="{FF2B5EF4-FFF2-40B4-BE49-F238E27FC236}">
                    <a16:creationId xmlns:a16="http://schemas.microsoft.com/office/drawing/2014/main" id="{3760892B-CBBB-4604-80B9-BB05C942D9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602" name="Line 330">
              <a:extLst>
                <a:ext uri="{FF2B5EF4-FFF2-40B4-BE49-F238E27FC236}">
                  <a16:creationId xmlns:a16="http://schemas.microsoft.com/office/drawing/2014/main" id="{BA0B752C-62C4-4343-ACFA-735A0E7B4B71}"/>
                </a:ext>
              </a:extLst>
            </p:cNvPr>
            <p:cNvSpPr>
              <a:spLocks noChangeShapeType="1"/>
            </p:cNvSpPr>
            <p:nvPr/>
          </p:nvSpPr>
          <p:spPr bwMode="auto">
            <a:xfrm flipH="1">
              <a:off x="1475" y="2641"/>
              <a:ext cx="267" cy="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6" name="Line 331">
            <a:extLst>
              <a:ext uri="{FF2B5EF4-FFF2-40B4-BE49-F238E27FC236}">
                <a16:creationId xmlns:a16="http://schemas.microsoft.com/office/drawing/2014/main" id="{623EEB4B-50CC-4274-B6FB-E0AA0C3EACF9}"/>
              </a:ext>
            </a:extLst>
          </p:cNvPr>
          <p:cNvSpPr>
            <a:spLocks noChangeShapeType="1"/>
          </p:cNvSpPr>
          <p:nvPr/>
        </p:nvSpPr>
        <p:spPr bwMode="auto">
          <a:xfrm flipH="1">
            <a:off x="3400425" y="4338638"/>
            <a:ext cx="485775" cy="271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Line 332">
            <a:extLst>
              <a:ext uri="{FF2B5EF4-FFF2-40B4-BE49-F238E27FC236}">
                <a16:creationId xmlns:a16="http://schemas.microsoft.com/office/drawing/2014/main" id="{E6F03115-148F-4404-9308-1B60F888535F}"/>
              </a:ext>
            </a:extLst>
          </p:cNvPr>
          <p:cNvSpPr>
            <a:spLocks noChangeShapeType="1"/>
          </p:cNvSpPr>
          <p:nvPr/>
        </p:nvSpPr>
        <p:spPr bwMode="auto">
          <a:xfrm flipH="1">
            <a:off x="3400425" y="4335463"/>
            <a:ext cx="485775" cy="271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8" name="Group 333">
            <a:extLst>
              <a:ext uri="{FF2B5EF4-FFF2-40B4-BE49-F238E27FC236}">
                <a16:creationId xmlns:a16="http://schemas.microsoft.com/office/drawing/2014/main" id="{18DF198D-C5C6-4FA6-88F1-EFA4E2D777F2}"/>
              </a:ext>
            </a:extLst>
          </p:cNvPr>
          <p:cNvGrpSpPr>
            <a:grpSpLocks/>
          </p:cNvGrpSpPr>
          <p:nvPr/>
        </p:nvGrpSpPr>
        <p:grpSpPr bwMode="auto">
          <a:xfrm>
            <a:off x="762000" y="2205038"/>
            <a:ext cx="1905000" cy="1836737"/>
            <a:chOff x="480" y="1056"/>
            <a:chExt cx="1200" cy="1157"/>
          </a:xfrm>
        </p:grpSpPr>
        <p:grpSp>
          <p:nvGrpSpPr>
            <p:cNvPr id="66589" name="Group 334">
              <a:extLst>
                <a:ext uri="{FF2B5EF4-FFF2-40B4-BE49-F238E27FC236}">
                  <a16:creationId xmlns:a16="http://schemas.microsoft.com/office/drawing/2014/main" id="{EEF5DB9C-2530-4146-B20D-C4218CE8B63F}"/>
                </a:ext>
              </a:extLst>
            </p:cNvPr>
            <p:cNvGrpSpPr>
              <a:grpSpLocks/>
            </p:cNvGrpSpPr>
            <p:nvPr/>
          </p:nvGrpSpPr>
          <p:grpSpPr bwMode="auto">
            <a:xfrm>
              <a:off x="1296" y="1056"/>
              <a:ext cx="384" cy="258"/>
              <a:chOff x="1488" y="3360"/>
              <a:chExt cx="816" cy="550"/>
            </a:xfrm>
          </p:grpSpPr>
          <p:pic>
            <p:nvPicPr>
              <p:cNvPr id="66599" name="Picture 335" descr="j0285750">
                <a:extLst>
                  <a:ext uri="{FF2B5EF4-FFF2-40B4-BE49-F238E27FC236}">
                    <a16:creationId xmlns:a16="http://schemas.microsoft.com/office/drawing/2014/main" id="{22A43D2C-9CAE-40DF-B8CA-218EBCFA9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3408"/>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00" name="Picture 336" descr="bearshare">
                <a:extLst>
                  <a:ext uri="{FF2B5EF4-FFF2-40B4-BE49-F238E27FC236}">
                    <a16:creationId xmlns:a16="http://schemas.microsoft.com/office/drawing/2014/main" id="{562B0306-9339-45FE-B861-AC8DEF066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336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590" name="Group 337">
              <a:extLst>
                <a:ext uri="{FF2B5EF4-FFF2-40B4-BE49-F238E27FC236}">
                  <a16:creationId xmlns:a16="http://schemas.microsoft.com/office/drawing/2014/main" id="{E6E91081-9C7B-4961-94F2-4168D3CCAC5F}"/>
                </a:ext>
              </a:extLst>
            </p:cNvPr>
            <p:cNvGrpSpPr>
              <a:grpSpLocks/>
            </p:cNvGrpSpPr>
            <p:nvPr/>
          </p:nvGrpSpPr>
          <p:grpSpPr bwMode="auto">
            <a:xfrm>
              <a:off x="480" y="1872"/>
              <a:ext cx="288" cy="288"/>
              <a:chOff x="3072" y="912"/>
              <a:chExt cx="720" cy="720"/>
            </a:xfrm>
          </p:grpSpPr>
          <p:pic>
            <p:nvPicPr>
              <p:cNvPr id="66597" name="Picture 338" descr="powermac">
                <a:extLst>
                  <a:ext uri="{FF2B5EF4-FFF2-40B4-BE49-F238E27FC236}">
                    <a16:creationId xmlns:a16="http://schemas.microsoft.com/office/drawing/2014/main" id="{233FAAF0-0124-48E3-9377-8DB1F1EA0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8" name="Picture 339" descr="morpheus">
                <a:extLst>
                  <a:ext uri="{FF2B5EF4-FFF2-40B4-BE49-F238E27FC236}">
                    <a16:creationId xmlns:a16="http://schemas.microsoft.com/office/drawing/2014/main" id="{5E085EF7-9ED9-48D8-BB51-877B9CBA5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591" name="Group 340">
              <a:extLst>
                <a:ext uri="{FF2B5EF4-FFF2-40B4-BE49-F238E27FC236}">
                  <a16:creationId xmlns:a16="http://schemas.microsoft.com/office/drawing/2014/main" id="{E3B7C402-3718-43B5-8803-23706A22E541}"/>
                </a:ext>
              </a:extLst>
            </p:cNvPr>
            <p:cNvGrpSpPr>
              <a:grpSpLocks/>
            </p:cNvGrpSpPr>
            <p:nvPr/>
          </p:nvGrpSpPr>
          <p:grpSpPr bwMode="auto">
            <a:xfrm>
              <a:off x="672" y="1344"/>
              <a:ext cx="288" cy="268"/>
              <a:chOff x="2544" y="2016"/>
              <a:chExt cx="624" cy="582"/>
            </a:xfrm>
          </p:grpSpPr>
          <p:pic>
            <p:nvPicPr>
              <p:cNvPr id="66595" name="Picture 341" descr="j0285758[1]">
                <a:extLst>
                  <a:ext uri="{FF2B5EF4-FFF2-40B4-BE49-F238E27FC236}">
                    <a16:creationId xmlns:a16="http://schemas.microsoft.com/office/drawing/2014/main" id="{2B3F8243-BDAD-4363-85C0-254B9F0F09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016"/>
                <a:ext cx="62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6" name="Picture 342" descr="bearshare">
                <a:extLst>
                  <a:ext uri="{FF2B5EF4-FFF2-40B4-BE49-F238E27FC236}">
                    <a16:creationId xmlns:a16="http://schemas.microsoft.com/office/drawing/2014/main" id="{F7A9FAF6-6426-4AA2-BB49-023F96E35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016"/>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92" name="Line 343">
              <a:extLst>
                <a:ext uri="{FF2B5EF4-FFF2-40B4-BE49-F238E27FC236}">
                  <a16:creationId xmlns:a16="http://schemas.microsoft.com/office/drawing/2014/main" id="{4460AB6C-4D6E-40B5-B5AB-12C08E381F7D}"/>
                </a:ext>
              </a:extLst>
            </p:cNvPr>
            <p:cNvSpPr>
              <a:spLocks noChangeShapeType="1"/>
            </p:cNvSpPr>
            <p:nvPr/>
          </p:nvSpPr>
          <p:spPr bwMode="auto">
            <a:xfrm flipV="1">
              <a:off x="1426" y="1342"/>
              <a:ext cx="70"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3" name="Line 344">
              <a:extLst>
                <a:ext uri="{FF2B5EF4-FFF2-40B4-BE49-F238E27FC236}">
                  <a16:creationId xmlns:a16="http://schemas.microsoft.com/office/drawing/2014/main" id="{5F25B39E-C8B8-4D11-BB91-338B6B2489CC}"/>
                </a:ext>
              </a:extLst>
            </p:cNvPr>
            <p:cNvSpPr>
              <a:spLocks noChangeShapeType="1"/>
            </p:cNvSpPr>
            <p:nvPr/>
          </p:nvSpPr>
          <p:spPr bwMode="auto">
            <a:xfrm flipH="1" flipV="1">
              <a:off x="976" y="1524"/>
              <a:ext cx="211"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4" name="Line 345">
              <a:extLst>
                <a:ext uri="{FF2B5EF4-FFF2-40B4-BE49-F238E27FC236}">
                  <a16:creationId xmlns:a16="http://schemas.microsoft.com/office/drawing/2014/main" id="{35FA59F2-439A-480F-B537-52E0166C0AD7}"/>
                </a:ext>
              </a:extLst>
            </p:cNvPr>
            <p:cNvSpPr>
              <a:spLocks noChangeShapeType="1"/>
            </p:cNvSpPr>
            <p:nvPr/>
          </p:nvSpPr>
          <p:spPr bwMode="auto">
            <a:xfrm>
              <a:off x="674" y="2107"/>
              <a:ext cx="155" cy="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1" name="Text Box 346">
            <a:extLst>
              <a:ext uri="{FF2B5EF4-FFF2-40B4-BE49-F238E27FC236}">
                <a16:creationId xmlns:a16="http://schemas.microsoft.com/office/drawing/2014/main" id="{98CE7A9B-B9C5-4140-8F50-84729EC11571}"/>
              </a:ext>
            </a:extLst>
          </p:cNvPr>
          <p:cNvSpPr txBox="1">
            <a:spLocks noChangeArrowheads="1"/>
          </p:cNvSpPr>
          <p:nvPr/>
        </p:nvSpPr>
        <p:spPr bwMode="auto">
          <a:xfrm>
            <a:off x="3581400" y="17478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chemeClr val="tx1"/>
                </a:solidFill>
                <a:latin typeface="Arial" panose="020B0604020202020204" pitchFamily="34" charset="0"/>
                <a:ea typeface="宋体" panose="02010600030101010101" pitchFamily="2" charset="-122"/>
              </a:rPr>
              <a:t>TTL = 7</a:t>
            </a:r>
          </a:p>
        </p:txBody>
      </p:sp>
      <p:grpSp>
        <p:nvGrpSpPr>
          <p:cNvPr id="182" name="Group 347">
            <a:extLst>
              <a:ext uri="{FF2B5EF4-FFF2-40B4-BE49-F238E27FC236}">
                <a16:creationId xmlns:a16="http://schemas.microsoft.com/office/drawing/2014/main" id="{AF02C043-2C66-4FEA-98C0-BF89BC198051}"/>
              </a:ext>
            </a:extLst>
          </p:cNvPr>
          <p:cNvGrpSpPr>
            <a:grpSpLocks/>
          </p:cNvGrpSpPr>
          <p:nvPr/>
        </p:nvGrpSpPr>
        <p:grpSpPr bwMode="auto">
          <a:xfrm>
            <a:off x="1447800" y="1747838"/>
            <a:ext cx="457200" cy="1022350"/>
            <a:chOff x="912" y="768"/>
            <a:chExt cx="288" cy="644"/>
          </a:xfrm>
        </p:grpSpPr>
        <p:grpSp>
          <p:nvGrpSpPr>
            <p:cNvPr id="66585" name="Group 348">
              <a:extLst>
                <a:ext uri="{FF2B5EF4-FFF2-40B4-BE49-F238E27FC236}">
                  <a16:creationId xmlns:a16="http://schemas.microsoft.com/office/drawing/2014/main" id="{7CEB8D1E-BD75-4893-8084-D3D27D05CBD3}"/>
                </a:ext>
              </a:extLst>
            </p:cNvPr>
            <p:cNvGrpSpPr>
              <a:grpSpLocks/>
            </p:cNvGrpSpPr>
            <p:nvPr/>
          </p:nvGrpSpPr>
          <p:grpSpPr bwMode="auto">
            <a:xfrm>
              <a:off x="912" y="768"/>
              <a:ext cx="288" cy="288"/>
              <a:chOff x="3072" y="912"/>
              <a:chExt cx="720" cy="720"/>
            </a:xfrm>
          </p:grpSpPr>
          <p:pic>
            <p:nvPicPr>
              <p:cNvPr id="66587" name="Picture 349" descr="powermac">
                <a:extLst>
                  <a:ext uri="{FF2B5EF4-FFF2-40B4-BE49-F238E27FC236}">
                    <a16:creationId xmlns:a16="http://schemas.microsoft.com/office/drawing/2014/main" id="{F23D272D-B237-4B8B-9EF2-96465C132B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912"/>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8" name="Picture 350" descr="morpheus">
                <a:extLst>
                  <a:ext uri="{FF2B5EF4-FFF2-40B4-BE49-F238E27FC236}">
                    <a16:creationId xmlns:a16="http://schemas.microsoft.com/office/drawing/2014/main" id="{C10E5595-1B32-47D1-9BDB-F27BF9E875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104"/>
                <a:ext cx="5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86" name="Line 351">
              <a:extLst>
                <a:ext uri="{FF2B5EF4-FFF2-40B4-BE49-F238E27FC236}">
                  <a16:creationId xmlns:a16="http://schemas.microsoft.com/office/drawing/2014/main" id="{AD7D87AB-7AA4-42CF-AA6A-40E06671C608}"/>
                </a:ext>
              </a:extLst>
            </p:cNvPr>
            <p:cNvSpPr>
              <a:spLocks noChangeShapeType="1"/>
            </p:cNvSpPr>
            <p:nvPr/>
          </p:nvSpPr>
          <p:spPr bwMode="auto">
            <a:xfrm flipV="1">
              <a:off x="920" y="1033"/>
              <a:ext cx="84" cy="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 name="Group 352">
            <a:extLst>
              <a:ext uri="{FF2B5EF4-FFF2-40B4-BE49-F238E27FC236}">
                <a16:creationId xmlns:a16="http://schemas.microsoft.com/office/drawing/2014/main" id="{B4DC5E14-2385-48F5-B8CF-C18E9D13C4DD}"/>
              </a:ext>
            </a:extLst>
          </p:cNvPr>
          <p:cNvGrpSpPr>
            <a:grpSpLocks/>
          </p:cNvGrpSpPr>
          <p:nvPr/>
        </p:nvGrpSpPr>
        <p:grpSpPr bwMode="auto">
          <a:xfrm>
            <a:off x="457200" y="1976438"/>
            <a:ext cx="992188" cy="533400"/>
            <a:chOff x="288" y="912"/>
            <a:chExt cx="625" cy="336"/>
          </a:xfrm>
        </p:grpSpPr>
        <p:grpSp>
          <p:nvGrpSpPr>
            <p:cNvPr id="66581" name="Group 353">
              <a:extLst>
                <a:ext uri="{FF2B5EF4-FFF2-40B4-BE49-F238E27FC236}">
                  <a16:creationId xmlns:a16="http://schemas.microsoft.com/office/drawing/2014/main" id="{FC3C960C-D6F7-4958-8188-CCF37E038792}"/>
                </a:ext>
              </a:extLst>
            </p:cNvPr>
            <p:cNvGrpSpPr>
              <a:grpSpLocks/>
            </p:cNvGrpSpPr>
            <p:nvPr/>
          </p:nvGrpSpPr>
          <p:grpSpPr bwMode="auto">
            <a:xfrm>
              <a:off x="288" y="912"/>
              <a:ext cx="336" cy="336"/>
              <a:chOff x="4080" y="1968"/>
              <a:chExt cx="720" cy="720"/>
            </a:xfrm>
          </p:grpSpPr>
          <p:pic>
            <p:nvPicPr>
              <p:cNvPr id="66583" name="Picture 354" descr="powermac">
                <a:extLst>
                  <a:ext uri="{FF2B5EF4-FFF2-40B4-BE49-F238E27FC236}">
                    <a16:creationId xmlns:a16="http://schemas.microsoft.com/office/drawing/2014/main" id="{FA267003-41DC-4DE2-9067-E552516039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0" y="196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4" name="Picture 355" descr="bearshare">
                <a:extLst>
                  <a:ext uri="{FF2B5EF4-FFF2-40B4-BE49-F238E27FC236}">
                    <a16:creationId xmlns:a16="http://schemas.microsoft.com/office/drawing/2014/main" id="{224B814A-239C-4442-BEE4-B641840D4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0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82" name="Line 356">
              <a:extLst>
                <a:ext uri="{FF2B5EF4-FFF2-40B4-BE49-F238E27FC236}">
                  <a16:creationId xmlns:a16="http://schemas.microsoft.com/office/drawing/2014/main" id="{74F3A4D9-B45A-4CB9-9F76-873EAF1FA64E}"/>
                </a:ext>
              </a:extLst>
            </p:cNvPr>
            <p:cNvSpPr>
              <a:spLocks noChangeShapeType="1"/>
            </p:cNvSpPr>
            <p:nvPr/>
          </p:nvSpPr>
          <p:spPr bwMode="auto">
            <a:xfrm flipH="1">
              <a:off x="548" y="927"/>
              <a:ext cx="365" cy="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167"/>
                                        </p:tgtEl>
                                        <p:attrNameLst>
                                          <p:attrName>style.opacity</p:attrName>
                                        </p:attrNameLst>
                                      </p:cBhvr>
                                      <p:to>
                                        <p:strVal val="0.25"/>
                                      </p:to>
                                    </p:set>
                                    <p:animEffect filter="image" prLst="opacity: 0.25">
                                      <p:cBhvr rctx="IE">
                                        <p:cTn id="7" dur="indefinite"/>
                                        <p:tgtEl>
                                          <p:spTgt spid="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fade">
                                      <p:cBhvr>
                                        <p:cTn id="15" dur="500"/>
                                        <p:tgtEl>
                                          <p:spTgt spid="1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13"/>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500"/>
                                        <p:tgtEl>
                                          <p:spTgt spid="166"/>
                                        </p:tgtEl>
                                      </p:cBhvr>
                                    </p:animEffect>
                                  </p:childTnLst>
                                </p:cTn>
                              </p:par>
                              <p:par>
                                <p:cTn id="29" presetID="10"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14"/>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500"/>
                                        <p:tgtEl>
                                          <p:spTgt spid="116"/>
                                        </p:tgtEl>
                                      </p:cBhvr>
                                    </p:animEffect>
                                  </p:childTnLst>
                                </p:cTn>
                              </p:par>
                              <p:par>
                                <p:cTn id="37" presetID="10"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animEffect transition="in" filter="fade">
                                      <p:cBhvr>
                                        <p:cTn id="39" dur="500"/>
                                        <p:tgtEl>
                                          <p:spTgt spid="1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fade">
                                      <p:cBhvr>
                                        <p:cTn id="44" dur="500"/>
                                        <p:tgtEl>
                                          <p:spTgt spid="11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16"/>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animEffect transition="in" filter="fade">
                                      <p:cBhvr>
                                        <p:cTn id="49" dur="500"/>
                                        <p:tgtEl>
                                          <p:spTgt spid="115"/>
                                        </p:tgtEl>
                                      </p:cBhvr>
                                    </p:animEffect>
                                  </p:childTnLst>
                                </p:cTn>
                              </p:par>
                              <p:par>
                                <p:cTn id="50" presetID="10" presetClass="entr" presetSubtype="0" fill="hold" nodeType="withEffect">
                                  <p:stCondLst>
                                    <p:cond delay="0"/>
                                  </p:stCondLst>
                                  <p:childTnLst>
                                    <p:set>
                                      <p:cBhvr>
                                        <p:cTn id="51" dur="1" fill="hold">
                                          <p:stCondLst>
                                            <p:cond delay="0"/>
                                          </p:stCondLst>
                                        </p:cTn>
                                        <p:tgtEl>
                                          <p:spTgt spid="167"/>
                                        </p:tgtEl>
                                        <p:attrNameLst>
                                          <p:attrName>style.visibility</p:attrName>
                                        </p:attrNameLst>
                                      </p:cBhvr>
                                      <p:to>
                                        <p:strVal val="visible"/>
                                      </p:to>
                                    </p:set>
                                    <p:animEffect transition="in" filter="fade">
                                      <p:cBhvr>
                                        <p:cTn id="52" dur="1000"/>
                                        <p:tgtEl>
                                          <p:spTgt spid="1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1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54"/>
                                        </p:tgtEl>
                                        <p:attrNameLst>
                                          <p:attrName>style.visibility</p:attrName>
                                        </p:attrNameLst>
                                      </p:cBhvr>
                                      <p:to>
                                        <p:strVal val="visible"/>
                                      </p:to>
                                    </p:set>
                                    <p:animEffect transition="in" filter="fade">
                                      <p:cBhvr>
                                        <p:cTn id="59" dur="500"/>
                                        <p:tgtEl>
                                          <p:spTgt spid="154"/>
                                        </p:tgtEl>
                                      </p:cBhvr>
                                    </p:animEffect>
                                  </p:childTnLst>
                                </p:cTn>
                              </p:par>
                              <p:par>
                                <p:cTn id="60" presetID="10" presetClass="entr" presetSubtype="0" fill="hold" nodeType="withEffect">
                                  <p:stCondLst>
                                    <p:cond delay="0"/>
                                  </p:stCondLst>
                                  <p:childTnLst>
                                    <p:set>
                                      <p:cBhvr>
                                        <p:cTn id="61" dur="1" fill="hold">
                                          <p:stCondLst>
                                            <p:cond delay="0"/>
                                          </p:stCondLst>
                                        </p:cTn>
                                        <p:tgtEl>
                                          <p:spTgt spid="168"/>
                                        </p:tgtEl>
                                        <p:attrNameLst>
                                          <p:attrName>style.visibility</p:attrName>
                                        </p:attrNameLst>
                                      </p:cBhvr>
                                      <p:to>
                                        <p:strVal val="visible"/>
                                      </p:to>
                                    </p:set>
                                    <p:animEffect transition="in" filter="fade">
                                      <p:cBhvr>
                                        <p:cTn id="62" dur="500"/>
                                        <p:tgtEl>
                                          <p:spTgt spid="1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4"/>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182"/>
                                        </p:tgtEl>
                                        <p:attrNameLst>
                                          <p:attrName>style.visibility</p:attrName>
                                        </p:attrNameLst>
                                      </p:cBhvr>
                                      <p:to>
                                        <p:strVal val="visible"/>
                                      </p:to>
                                    </p:set>
                                    <p:animEffect transition="in" filter="fade">
                                      <p:cBhvr>
                                        <p:cTn id="69" dur="500"/>
                                        <p:tgtEl>
                                          <p:spTgt spid="18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55"/>
                                        </p:tgtEl>
                                        <p:attrNameLst>
                                          <p:attrName>style.visibility</p:attrName>
                                        </p:attrNameLst>
                                      </p:cBhvr>
                                      <p:to>
                                        <p:strVal val="visible"/>
                                      </p:to>
                                    </p:set>
                                    <p:animEffect transition="in" filter="fade">
                                      <p:cBhvr>
                                        <p:cTn id="72" dur="500"/>
                                        <p:tgtEl>
                                          <p:spTgt spid="1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55"/>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187"/>
                                        </p:tgtEl>
                                        <p:attrNameLst>
                                          <p:attrName>style.visibility</p:attrName>
                                        </p:attrNameLst>
                                      </p:cBhvr>
                                      <p:to>
                                        <p:strVal val="visible"/>
                                      </p:to>
                                    </p:set>
                                    <p:animEffect transition="in" filter="fade">
                                      <p:cBhvr>
                                        <p:cTn id="79" dur="500"/>
                                        <p:tgtEl>
                                          <p:spTgt spid="1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1"/>
                                        </p:tgtEl>
                                        <p:attrNameLst>
                                          <p:attrName>style.visibility</p:attrName>
                                        </p:attrNameLst>
                                      </p:cBhvr>
                                      <p:to>
                                        <p:strVal val="visible"/>
                                      </p:to>
                                    </p:set>
                                    <p:animEffect transition="in" filter="fade">
                                      <p:cBhvr>
                                        <p:cTn id="8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3" grpId="1"/>
      <p:bldP spid="114" grpId="0"/>
      <p:bldP spid="114" grpId="1"/>
      <p:bldP spid="115" grpId="0"/>
      <p:bldP spid="115" grpId="1"/>
      <p:bldP spid="116" grpId="0"/>
      <p:bldP spid="116" grpId="1"/>
      <p:bldP spid="154" grpId="0"/>
      <p:bldP spid="154" grpId="1"/>
      <p:bldP spid="155" grpId="0"/>
      <p:bldP spid="155" grpId="1"/>
      <p:bldP spid="18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3F99E365-FDB8-4689-A4EA-15C7B59E08C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泛洪式算法的改进</a:t>
            </a:r>
            <a:endParaRPr lang="en-US" altLang="zh-CN" sz="2800" dirty="0"/>
          </a:p>
          <a:p>
            <a:pPr eaLnBrk="1" hangingPunct="1">
              <a:defRPr/>
            </a:pPr>
            <a:r>
              <a:rPr lang="zh-CN" altLang="en-US" sz="2000" b="0" dirty="0"/>
              <a:t>有各种方法可以控制和减少在分布式无结构</a:t>
            </a:r>
            <a:r>
              <a:rPr lang="en-US" altLang="zh-CN" sz="2000" b="0" dirty="0"/>
              <a:t>P2P</a:t>
            </a:r>
            <a:r>
              <a:rPr lang="zh-CN" altLang="en-US" sz="2000" b="0" dirty="0"/>
              <a:t>网络中基于泛洪搜索方法带来大量不必要流量</a:t>
            </a:r>
            <a:r>
              <a:rPr lang="en-US" altLang="zh-CN" sz="2000" b="0" dirty="0"/>
              <a:t>,</a:t>
            </a:r>
            <a:r>
              <a:rPr lang="zh-CN" altLang="en-US" sz="2000" b="0" dirty="0"/>
              <a:t>这大致可归为三类</a:t>
            </a:r>
          </a:p>
          <a:p>
            <a:pPr lvl="1" eaLnBrk="1" hangingPunct="1">
              <a:defRPr/>
            </a:pPr>
            <a:r>
              <a:rPr lang="zh-CN" altLang="en-US" sz="2000" b="0" dirty="0"/>
              <a:t>基于改进转发机制的方法；</a:t>
            </a:r>
          </a:p>
          <a:p>
            <a:pPr lvl="1" eaLnBrk="1" hangingPunct="1">
              <a:defRPr/>
            </a:pPr>
            <a:r>
              <a:rPr lang="zh-CN" altLang="en-US" sz="2000" b="0" dirty="0"/>
              <a:t>基于缓存的方法；</a:t>
            </a:r>
          </a:p>
          <a:p>
            <a:pPr lvl="1" eaLnBrk="1" hangingPunct="1">
              <a:defRPr/>
            </a:pPr>
            <a:r>
              <a:rPr lang="zh-CN" altLang="en-US" sz="2000" b="0" dirty="0"/>
              <a:t>拓扑结构的优化。 </a:t>
            </a:r>
            <a:endParaRPr lang="en-US" altLang="zh-CN" sz="2000" b="0" dirty="0"/>
          </a:p>
          <a:p>
            <a:pPr lvl="1" eaLnBrk="1" hangingPunct="1">
              <a:defRPr/>
            </a:pPr>
            <a:r>
              <a:rPr lang="zh-CN" altLang="en-US" sz="2000" b="0" dirty="0"/>
              <a:t>这些改进方法会使得</a:t>
            </a:r>
            <a:r>
              <a:rPr lang="zh-CN" altLang="en-US" sz="2000" dirty="0"/>
              <a:t>无结构</a:t>
            </a:r>
            <a:r>
              <a:rPr lang="en-US" altLang="zh-CN" sz="2000" dirty="0"/>
              <a:t>P2P</a:t>
            </a:r>
            <a:r>
              <a:rPr lang="zh-CN" altLang="en-US" sz="2000" dirty="0"/>
              <a:t>网络</a:t>
            </a:r>
            <a:r>
              <a:rPr lang="zh-CN" altLang="en-US" sz="2000" b="0" dirty="0"/>
              <a:t>在将来会有更广阔的应用。</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7587" name="Rectangle 5">
            <a:extLst>
              <a:ext uri="{FF2B5EF4-FFF2-40B4-BE49-F238E27FC236}">
                <a16:creationId xmlns:a16="http://schemas.microsoft.com/office/drawing/2014/main" id="{56C0C901-A143-458E-A26C-629B0B3A2320}"/>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6783477F-F487-4ABB-89D4-5E12C8E33D3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网络中的安全问题</a:t>
            </a:r>
            <a:endParaRPr lang="en-US" altLang="zh-CN" sz="2800" dirty="0"/>
          </a:p>
          <a:p>
            <a:pPr lvl="1" eaLnBrk="1" hangingPunct="1">
              <a:defRPr/>
            </a:pPr>
            <a:r>
              <a:rPr lang="en-US" altLang="zh-CN" sz="2000" b="0" dirty="0"/>
              <a:t>P2P</a:t>
            </a:r>
            <a:r>
              <a:rPr lang="zh-CN" altLang="en-US" sz="2000" b="0" dirty="0"/>
              <a:t>作为分布式的网络模型</a:t>
            </a:r>
            <a:r>
              <a:rPr lang="en-US" altLang="zh-CN" sz="2000" b="0" dirty="0"/>
              <a:t>,</a:t>
            </a:r>
            <a:r>
              <a:rPr lang="zh-CN" altLang="en-US" sz="2000" b="0" dirty="0"/>
              <a:t>在系统安全中面临着巨大的挑战</a:t>
            </a:r>
            <a:r>
              <a:rPr lang="en-US" altLang="zh-CN" sz="2000" b="0" dirty="0"/>
              <a:t>,</a:t>
            </a:r>
            <a:r>
              <a:rPr lang="zh-CN" altLang="en-US" sz="2000" b="0" dirty="0"/>
              <a:t>它需要在没有中心节点的情况下</a:t>
            </a:r>
            <a:r>
              <a:rPr lang="en-US" altLang="zh-CN" sz="2000" b="0" dirty="0"/>
              <a:t>,</a:t>
            </a:r>
            <a:r>
              <a:rPr lang="zh-CN" altLang="en-US" sz="2000" b="0" dirty="0"/>
              <a:t>提供身份验证、授权、数据信息的安全传输、数字签名、加密等机制。还要避免大量信息传输拥塞、病毒的入侵和恶意代码攻击等问题。</a:t>
            </a:r>
            <a:endParaRPr lang="en-US" altLang="zh-CN" sz="2000" b="0" dirty="0"/>
          </a:p>
          <a:p>
            <a:pPr lvl="1" eaLnBrk="1" hangingPunct="1">
              <a:defRPr/>
            </a:pPr>
            <a:r>
              <a:rPr lang="en-US" altLang="zh-CN" sz="2000" b="0" dirty="0"/>
              <a:t>P2P</a:t>
            </a:r>
            <a:r>
              <a:rPr lang="zh-CN" altLang="en-US" sz="2000" b="0" dirty="0"/>
              <a:t>网络的安全问题</a:t>
            </a:r>
            <a:r>
              <a:rPr lang="en-US" altLang="zh-CN" sz="2000" b="0" dirty="0"/>
              <a:t>,</a:t>
            </a:r>
            <a:r>
              <a:rPr lang="zh-CN" altLang="en-US" sz="2000" b="0" dirty="0"/>
              <a:t>归结为以下三类</a:t>
            </a:r>
            <a:r>
              <a:rPr lang="en-US" altLang="zh-CN" sz="2000" b="0" dirty="0"/>
              <a:t>: 1)</a:t>
            </a:r>
            <a:r>
              <a:rPr lang="zh-CN" altLang="en-US" sz="2000" b="0" dirty="0"/>
              <a:t>数据安全问题</a:t>
            </a:r>
            <a:r>
              <a:rPr lang="en-US" altLang="zh-CN" sz="2000" b="0" dirty="0"/>
              <a:t>,</a:t>
            </a:r>
            <a:r>
              <a:rPr lang="zh-CN" altLang="en-US" sz="2000" b="0" dirty="0"/>
              <a:t>包括数据的完整、真实和保密</a:t>
            </a:r>
            <a:r>
              <a:rPr lang="en-US" altLang="zh-CN" sz="2000" b="0" dirty="0"/>
              <a:t>; 2)</a:t>
            </a:r>
            <a:r>
              <a:rPr lang="zh-CN" altLang="en-US" sz="2000" b="0" dirty="0"/>
              <a:t>网络对等节点安全问题</a:t>
            </a:r>
            <a:r>
              <a:rPr lang="en-US" altLang="zh-CN" sz="2000" b="0" dirty="0"/>
              <a:t>,</a:t>
            </a:r>
            <a:r>
              <a:rPr lang="zh-CN" altLang="en-US" sz="2000" b="0" dirty="0"/>
              <a:t>对等机相互信息和个人环境安全</a:t>
            </a:r>
            <a:r>
              <a:rPr lang="en-US" altLang="zh-CN" sz="2000" b="0" dirty="0"/>
              <a:t>; 3)</a:t>
            </a:r>
            <a:r>
              <a:rPr lang="zh-CN" altLang="en-US" sz="2000" b="0" dirty="0"/>
              <a:t>信息安全问题</a:t>
            </a:r>
            <a:r>
              <a:rPr lang="en-US" altLang="zh-CN" sz="2000" b="0" dirty="0"/>
              <a:t>,</a:t>
            </a:r>
            <a:r>
              <a:rPr lang="zh-CN" altLang="en-US" sz="2000" b="0" dirty="0"/>
              <a:t>网络信息内容和版权的管理。</a:t>
            </a:r>
            <a:endParaRPr lang="en-US" altLang="zh-CN" sz="2000" b="0" dirty="0"/>
          </a:p>
          <a:p>
            <a:pPr lvl="1" eaLnBrk="1" hangingPunct="1">
              <a:defRPr/>
            </a:pPr>
            <a:r>
              <a:rPr lang="zh-CN" altLang="en-US" sz="2000" b="0" dirty="0"/>
              <a:t>研究内容：上述三类问题即可以作为研究对象。</a:t>
            </a:r>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8611" name="Rectangle 5">
            <a:extLst>
              <a:ext uri="{FF2B5EF4-FFF2-40B4-BE49-F238E27FC236}">
                <a16:creationId xmlns:a16="http://schemas.microsoft.com/office/drawing/2014/main" id="{7B918374-57A4-495D-8048-CC11082232A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D3B376C9-F922-49E2-88FA-14D010902F3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网络概念</a:t>
            </a:r>
            <a:endParaRPr lang="en-US" altLang="zh-CN" sz="2000" b="0"/>
          </a:p>
          <a:p>
            <a:pPr lvl="1"/>
            <a:r>
              <a:rPr lang="zh-CN" altLang="en-US" sz="2000" b="0"/>
              <a:t>网络服务规模</a:t>
            </a:r>
            <a:endParaRPr lang="en-US" altLang="zh-CN" sz="2000" b="0"/>
          </a:p>
          <a:p>
            <a:pPr lvl="1"/>
            <a:endParaRPr lang="en-US" altLang="zh-CN" sz="2000" b="0">
              <a:sym typeface="微软雅黑" panose="020B0503020204020204" pitchFamily="34" charset="-122"/>
            </a:endParaRPr>
          </a:p>
        </p:txBody>
      </p:sp>
      <p:sp>
        <p:nvSpPr>
          <p:cNvPr id="9219" name="Rectangle 5">
            <a:extLst>
              <a:ext uri="{FF2B5EF4-FFF2-40B4-BE49-F238E27FC236}">
                <a16:creationId xmlns:a16="http://schemas.microsoft.com/office/drawing/2014/main" id="{682F34DE-865B-4AC4-8356-D72658CD2CFA}"/>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grpSp>
        <p:nvGrpSpPr>
          <p:cNvPr id="5" name="Group 2">
            <a:extLst>
              <a:ext uri="{FF2B5EF4-FFF2-40B4-BE49-F238E27FC236}">
                <a16:creationId xmlns:a16="http://schemas.microsoft.com/office/drawing/2014/main" id="{8BBDDB2D-F24B-4419-8E5B-5D16CC405F2C}"/>
              </a:ext>
            </a:extLst>
          </p:cNvPr>
          <p:cNvGrpSpPr>
            <a:grpSpLocks/>
          </p:cNvGrpSpPr>
          <p:nvPr/>
        </p:nvGrpSpPr>
        <p:grpSpPr bwMode="auto">
          <a:xfrm>
            <a:off x="971550" y="1989138"/>
            <a:ext cx="2836863" cy="2276475"/>
            <a:chOff x="336" y="576"/>
            <a:chExt cx="1787" cy="1434"/>
          </a:xfrm>
        </p:grpSpPr>
        <p:graphicFrame>
          <p:nvGraphicFramePr>
            <p:cNvPr id="9246" name="Object 3">
              <a:extLst>
                <a:ext uri="{FF2B5EF4-FFF2-40B4-BE49-F238E27FC236}">
                  <a16:creationId xmlns:a16="http://schemas.microsoft.com/office/drawing/2014/main" id="{C722E852-0175-4181-82FE-69D17E45069C}"/>
                </a:ext>
              </a:extLst>
            </p:cNvPr>
            <p:cNvGraphicFramePr>
              <a:graphicFrameLocks noChangeAspect="1"/>
            </p:cNvGraphicFramePr>
            <p:nvPr/>
          </p:nvGraphicFramePr>
          <p:xfrm>
            <a:off x="608" y="1569"/>
            <a:ext cx="224" cy="199"/>
          </p:xfrm>
          <a:graphic>
            <a:graphicData uri="http://schemas.openxmlformats.org/presentationml/2006/ole">
              <mc:AlternateContent xmlns:mc="http://schemas.openxmlformats.org/markup-compatibility/2006">
                <mc:Choice xmlns:v="urn:schemas-microsoft-com:vml" Requires="v">
                  <p:oleObj spid="_x0000_s9528" name="Clip" r:id="rId4" imgW="4755794" imgH="4828032" progId="MS_ClipArt_Gallery.2">
                    <p:embed/>
                  </p:oleObj>
                </mc:Choice>
                <mc:Fallback>
                  <p:oleObj name="Clip" r:id="rId4" imgW="4755794" imgH="482803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 y="1569"/>
                          <a:ext cx="22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7" name="Object 4">
              <a:extLst>
                <a:ext uri="{FF2B5EF4-FFF2-40B4-BE49-F238E27FC236}">
                  <a16:creationId xmlns:a16="http://schemas.microsoft.com/office/drawing/2014/main" id="{79150DD5-F8D2-4030-9F7C-AC909A6CE90B}"/>
                </a:ext>
              </a:extLst>
            </p:cNvPr>
            <p:cNvGraphicFramePr>
              <a:graphicFrameLocks noChangeAspect="1"/>
            </p:cNvGraphicFramePr>
            <p:nvPr/>
          </p:nvGraphicFramePr>
          <p:xfrm>
            <a:off x="676" y="576"/>
            <a:ext cx="224" cy="199"/>
          </p:xfrm>
          <a:graphic>
            <a:graphicData uri="http://schemas.openxmlformats.org/presentationml/2006/ole">
              <mc:AlternateContent xmlns:mc="http://schemas.openxmlformats.org/markup-compatibility/2006">
                <mc:Choice xmlns:v="urn:schemas-microsoft-com:vml" Requires="v">
                  <p:oleObj spid="_x0000_s9529" name="Clip" r:id="rId6" imgW="4755794" imgH="4828032" progId="MS_ClipArt_Gallery.2">
                    <p:embed/>
                  </p:oleObj>
                </mc:Choice>
                <mc:Fallback>
                  <p:oleObj name="Clip" r:id="rId6" imgW="4755794" imgH="4828032"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 y="576"/>
                          <a:ext cx="22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Line 5">
              <a:extLst>
                <a:ext uri="{FF2B5EF4-FFF2-40B4-BE49-F238E27FC236}">
                  <a16:creationId xmlns:a16="http://schemas.microsoft.com/office/drawing/2014/main" id="{4A0839E1-5DEC-4291-B0A8-BB503541ACC1}"/>
                </a:ext>
              </a:extLst>
            </p:cNvPr>
            <p:cNvSpPr>
              <a:spLocks noChangeShapeType="1"/>
            </p:cNvSpPr>
            <p:nvPr/>
          </p:nvSpPr>
          <p:spPr bwMode="auto">
            <a:xfrm flipV="1">
              <a:off x="676" y="824"/>
              <a:ext cx="68" cy="6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9" name="Text Box 6">
              <a:extLst>
                <a:ext uri="{FF2B5EF4-FFF2-40B4-BE49-F238E27FC236}">
                  <a16:creationId xmlns:a16="http://schemas.microsoft.com/office/drawing/2014/main" id="{3CC2A263-6EB7-4530-879A-795659E861EF}"/>
                </a:ext>
              </a:extLst>
            </p:cNvPr>
            <p:cNvSpPr txBox="1">
              <a:spLocks noChangeArrowheads="1"/>
            </p:cNvSpPr>
            <p:nvPr/>
          </p:nvSpPr>
          <p:spPr bwMode="auto">
            <a:xfrm>
              <a:off x="472" y="924"/>
              <a:ext cx="28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50000"/>
                </a:spcBef>
                <a:buClrTx/>
                <a:buFontTx/>
                <a:buNone/>
              </a:pPr>
              <a:r>
                <a:rPr lang="en-US" altLang="zh-CN" sz="1200">
                  <a:solidFill>
                    <a:srgbClr val="000066"/>
                  </a:solidFill>
                  <a:latin typeface="黑体" panose="02010609060101010101" pitchFamily="49" charset="-122"/>
                  <a:ea typeface="黑体" panose="02010609060101010101" pitchFamily="49" charset="-122"/>
                </a:rPr>
                <a:t>1</a:t>
              </a:r>
            </a:p>
          </p:txBody>
        </p:sp>
        <p:graphicFrame>
          <p:nvGraphicFramePr>
            <p:cNvPr id="9250" name="Object 7">
              <a:extLst>
                <a:ext uri="{FF2B5EF4-FFF2-40B4-BE49-F238E27FC236}">
                  <a16:creationId xmlns:a16="http://schemas.microsoft.com/office/drawing/2014/main" id="{714B83D1-DE26-48D5-90BC-028B31F31492}"/>
                </a:ext>
              </a:extLst>
            </p:cNvPr>
            <p:cNvGraphicFramePr>
              <a:graphicFrameLocks noChangeAspect="1"/>
            </p:cNvGraphicFramePr>
            <p:nvPr/>
          </p:nvGraphicFramePr>
          <p:xfrm>
            <a:off x="1152" y="626"/>
            <a:ext cx="223" cy="198"/>
          </p:xfrm>
          <a:graphic>
            <a:graphicData uri="http://schemas.openxmlformats.org/presentationml/2006/ole">
              <mc:AlternateContent xmlns:mc="http://schemas.openxmlformats.org/markup-compatibility/2006">
                <mc:Choice xmlns:v="urn:schemas-microsoft-com:vml" Requires="v">
                  <p:oleObj spid="_x0000_s9530" name="Clip" r:id="rId7" imgW="4755794" imgH="4828032" progId="MS_ClipArt_Gallery.2">
                    <p:embed/>
                  </p:oleObj>
                </mc:Choice>
                <mc:Fallback>
                  <p:oleObj name="Clip" r:id="rId7" imgW="4755794" imgH="482803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626"/>
                          <a:ext cx="223"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1" name="Line 8">
              <a:extLst>
                <a:ext uri="{FF2B5EF4-FFF2-40B4-BE49-F238E27FC236}">
                  <a16:creationId xmlns:a16="http://schemas.microsoft.com/office/drawing/2014/main" id="{49F2D691-C8A4-4CBA-8779-1DC7AC63E10B}"/>
                </a:ext>
              </a:extLst>
            </p:cNvPr>
            <p:cNvSpPr>
              <a:spLocks noChangeShapeType="1"/>
            </p:cNvSpPr>
            <p:nvPr/>
          </p:nvSpPr>
          <p:spPr bwMode="auto">
            <a:xfrm flipV="1">
              <a:off x="880" y="874"/>
              <a:ext cx="340" cy="64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2" name="Text Box 9">
              <a:extLst>
                <a:ext uri="{FF2B5EF4-FFF2-40B4-BE49-F238E27FC236}">
                  <a16:creationId xmlns:a16="http://schemas.microsoft.com/office/drawing/2014/main" id="{C43A8B3F-A78D-4DF2-BC4E-F7837E997020}"/>
                </a:ext>
              </a:extLst>
            </p:cNvPr>
            <p:cNvSpPr txBox="1">
              <a:spLocks noChangeArrowheads="1"/>
            </p:cNvSpPr>
            <p:nvPr/>
          </p:nvSpPr>
          <p:spPr bwMode="auto">
            <a:xfrm>
              <a:off x="880" y="1023"/>
              <a:ext cx="28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50000"/>
                </a:spcBef>
                <a:buClrTx/>
                <a:buFontTx/>
                <a:buNone/>
              </a:pPr>
              <a:r>
                <a:rPr lang="en-US" altLang="zh-CN" sz="1200">
                  <a:solidFill>
                    <a:srgbClr val="000066"/>
                  </a:solidFill>
                  <a:latin typeface="黑体" panose="02010609060101010101" pitchFamily="49" charset="-122"/>
                  <a:ea typeface="黑体" panose="02010609060101010101" pitchFamily="49" charset="-122"/>
                </a:rPr>
                <a:t>2</a:t>
              </a:r>
            </a:p>
          </p:txBody>
        </p:sp>
        <p:sp>
          <p:nvSpPr>
            <p:cNvPr id="9253" name="Text Box 10">
              <a:extLst>
                <a:ext uri="{FF2B5EF4-FFF2-40B4-BE49-F238E27FC236}">
                  <a16:creationId xmlns:a16="http://schemas.microsoft.com/office/drawing/2014/main" id="{2464555A-1761-4470-BF8B-2C7899904EDC}"/>
                </a:ext>
              </a:extLst>
            </p:cNvPr>
            <p:cNvSpPr txBox="1">
              <a:spLocks noChangeArrowheads="1"/>
            </p:cNvSpPr>
            <p:nvPr/>
          </p:nvSpPr>
          <p:spPr bwMode="auto">
            <a:xfrm rot="2090508">
              <a:off x="1445" y="741"/>
              <a:ext cx="47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800">
                  <a:solidFill>
                    <a:srgbClr val="000066"/>
                  </a:solidFill>
                  <a:latin typeface="Times New Roman" panose="02020603050405020304" pitchFamily="18" charset="0"/>
                  <a:ea typeface="黑体" panose="02010609060101010101" pitchFamily="49" charset="-122"/>
                </a:rPr>
                <a:t>…</a:t>
              </a:r>
              <a:r>
                <a:rPr lang="en-US" altLang="zh-CN" sz="2800">
                  <a:solidFill>
                    <a:srgbClr val="000066"/>
                  </a:solidFill>
                  <a:latin typeface="黑体" panose="02010609060101010101" pitchFamily="49" charset="-122"/>
                  <a:ea typeface="黑体" panose="02010609060101010101" pitchFamily="49" charset="-122"/>
                </a:rPr>
                <a:t> </a:t>
              </a:r>
              <a:r>
                <a:rPr lang="en-US" altLang="zh-CN" sz="2800">
                  <a:solidFill>
                    <a:srgbClr val="000066"/>
                  </a:solidFill>
                  <a:latin typeface="Times New Roman" panose="02020603050405020304" pitchFamily="18" charset="0"/>
                  <a:ea typeface="黑体" panose="02010609060101010101" pitchFamily="49" charset="-122"/>
                </a:rPr>
                <a:t>…</a:t>
              </a:r>
              <a:endParaRPr lang="en-US" altLang="zh-CN" sz="2800">
                <a:solidFill>
                  <a:srgbClr val="000066"/>
                </a:solidFill>
                <a:latin typeface="黑体" panose="02010609060101010101" pitchFamily="49" charset="-122"/>
                <a:ea typeface="黑体" panose="02010609060101010101" pitchFamily="49" charset="-122"/>
              </a:endParaRPr>
            </a:p>
          </p:txBody>
        </p:sp>
        <p:sp>
          <p:nvSpPr>
            <p:cNvPr id="9254" name="Text Box 11">
              <a:extLst>
                <a:ext uri="{FF2B5EF4-FFF2-40B4-BE49-F238E27FC236}">
                  <a16:creationId xmlns:a16="http://schemas.microsoft.com/office/drawing/2014/main" id="{CD62BCDC-B9EE-4858-BD8A-F749F24C9561}"/>
                </a:ext>
              </a:extLst>
            </p:cNvPr>
            <p:cNvSpPr txBox="1">
              <a:spLocks noChangeArrowheads="1"/>
            </p:cNvSpPr>
            <p:nvPr/>
          </p:nvSpPr>
          <p:spPr bwMode="auto">
            <a:xfrm>
              <a:off x="1220" y="1222"/>
              <a:ext cx="40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50000"/>
                </a:spcBef>
                <a:buClrTx/>
                <a:buFontTx/>
                <a:buNone/>
              </a:pPr>
              <a:r>
                <a:rPr lang="en-US" altLang="zh-CN" sz="1200">
                  <a:solidFill>
                    <a:srgbClr val="000066"/>
                  </a:solidFill>
                  <a:latin typeface="黑体" panose="02010609060101010101" pitchFamily="49" charset="-122"/>
                  <a:ea typeface="黑体" panose="02010609060101010101" pitchFamily="49" charset="-122"/>
                </a:rPr>
                <a:t>n-1</a:t>
              </a:r>
            </a:p>
          </p:txBody>
        </p:sp>
        <p:graphicFrame>
          <p:nvGraphicFramePr>
            <p:cNvPr id="9255" name="Object 12">
              <a:extLst>
                <a:ext uri="{FF2B5EF4-FFF2-40B4-BE49-F238E27FC236}">
                  <a16:creationId xmlns:a16="http://schemas.microsoft.com/office/drawing/2014/main" id="{062BFE84-7DBF-416C-B0AE-F62D3DCEB538}"/>
                </a:ext>
              </a:extLst>
            </p:cNvPr>
            <p:cNvGraphicFramePr>
              <a:graphicFrameLocks noChangeAspect="1"/>
            </p:cNvGraphicFramePr>
            <p:nvPr/>
          </p:nvGraphicFramePr>
          <p:xfrm>
            <a:off x="1899" y="1122"/>
            <a:ext cx="224" cy="199"/>
          </p:xfrm>
          <a:graphic>
            <a:graphicData uri="http://schemas.openxmlformats.org/presentationml/2006/ole">
              <mc:AlternateContent xmlns:mc="http://schemas.openxmlformats.org/markup-compatibility/2006">
                <mc:Choice xmlns:v="urn:schemas-microsoft-com:vml" Requires="v">
                  <p:oleObj spid="_x0000_s9531" name="Clip" r:id="rId8" imgW="4755794" imgH="4828032" progId="MS_ClipArt_Gallery.2">
                    <p:embed/>
                  </p:oleObj>
                </mc:Choice>
                <mc:Fallback>
                  <p:oleObj name="Clip" r:id="rId8" imgW="4755794" imgH="482803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 y="1122"/>
                          <a:ext cx="22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6" name="Line 13">
              <a:extLst>
                <a:ext uri="{FF2B5EF4-FFF2-40B4-BE49-F238E27FC236}">
                  <a16:creationId xmlns:a16="http://schemas.microsoft.com/office/drawing/2014/main" id="{3E56FA87-5479-412C-AA22-5F756FCAA275}"/>
                </a:ext>
              </a:extLst>
            </p:cNvPr>
            <p:cNvSpPr>
              <a:spLocks noChangeShapeType="1"/>
            </p:cNvSpPr>
            <p:nvPr/>
          </p:nvSpPr>
          <p:spPr bwMode="auto">
            <a:xfrm flipV="1">
              <a:off x="880" y="1271"/>
              <a:ext cx="951" cy="3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14">
              <a:extLst>
                <a:ext uri="{FF2B5EF4-FFF2-40B4-BE49-F238E27FC236}">
                  <a16:creationId xmlns:a16="http://schemas.microsoft.com/office/drawing/2014/main" id="{DE685F50-ED20-4F55-AEA3-CEC8CCEECF9D}"/>
                </a:ext>
              </a:extLst>
            </p:cNvPr>
            <p:cNvSpPr>
              <a:spLocks noChangeArrowheads="1"/>
            </p:cNvSpPr>
            <p:nvPr/>
          </p:nvSpPr>
          <p:spPr bwMode="auto">
            <a:xfrm>
              <a:off x="336" y="1818"/>
              <a:ext cx="15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400" dirty="0">
                  <a:effectLst>
                    <a:outerShdw blurRad="38100" dist="38100" dir="2700000" algn="tl">
                      <a:srgbClr val="C0C0C0"/>
                    </a:outerShdw>
                  </a:effectLst>
                  <a:latin typeface="黑体" pitchFamily="49" charset="-122"/>
                  <a:ea typeface="黑体" pitchFamily="49" charset="-122"/>
                </a:rPr>
                <a:t>A:Sarnoff </a:t>
              </a:r>
              <a:r>
                <a:rPr kumimoji="1" lang="en-US" altLang="zh-CN" sz="1400" dirty="0">
                  <a:effectLst>
                    <a:outerShdw blurRad="38100" dist="38100" dir="2700000" algn="tl">
                      <a:srgbClr val="C0C0C0"/>
                    </a:outerShdw>
                  </a:effectLst>
                  <a:latin typeface="Times New Roman"/>
                  <a:ea typeface="黑体" pitchFamily="49" charset="-122"/>
                </a:rPr>
                <a:t>’</a:t>
              </a:r>
              <a:r>
                <a:rPr kumimoji="1" lang="en-US" altLang="zh-CN" sz="1400" dirty="0">
                  <a:effectLst>
                    <a:outerShdw blurRad="38100" dist="38100" dir="2700000" algn="tl">
                      <a:srgbClr val="C0C0C0"/>
                    </a:outerShdw>
                  </a:effectLst>
                  <a:latin typeface="黑体" pitchFamily="49" charset="-122"/>
                  <a:ea typeface="黑体" pitchFamily="49" charset="-122"/>
                </a:rPr>
                <a:t>law :</a:t>
              </a:r>
              <a:r>
                <a:rPr kumimoji="1" lang="zh-CN" altLang="en-US" sz="1400" dirty="0">
                  <a:effectLst>
                    <a:outerShdw blurRad="38100" dist="38100" dir="2700000" algn="tl">
                      <a:srgbClr val="C0C0C0"/>
                    </a:outerShdw>
                  </a:effectLst>
                  <a:latin typeface="黑体" pitchFamily="49" charset="-122"/>
                  <a:ea typeface="黑体" pitchFamily="49" charset="-122"/>
                </a:rPr>
                <a:t>规模是</a:t>
              </a:r>
              <a:r>
                <a:rPr kumimoji="1" lang="en-US" altLang="zh-CN" sz="1400" dirty="0">
                  <a:effectLst>
                    <a:outerShdw blurRad="38100" dist="38100" dir="2700000" algn="tl">
                      <a:srgbClr val="C0C0C0"/>
                    </a:outerShdw>
                  </a:effectLst>
                  <a:latin typeface="黑体" pitchFamily="49" charset="-122"/>
                  <a:ea typeface="黑体" pitchFamily="49" charset="-122"/>
                </a:rPr>
                <a:t>O(n)</a:t>
              </a:r>
            </a:p>
          </p:txBody>
        </p:sp>
      </p:grpSp>
      <p:sp>
        <p:nvSpPr>
          <p:cNvPr id="18" name="Text Box 56">
            <a:extLst>
              <a:ext uri="{FF2B5EF4-FFF2-40B4-BE49-F238E27FC236}">
                <a16:creationId xmlns:a16="http://schemas.microsoft.com/office/drawing/2014/main" id="{465257C3-D39A-4AA0-BE35-DD28DC22F555}"/>
              </a:ext>
            </a:extLst>
          </p:cNvPr>
          <p:cNvSpPr txBox="1">
            <a:spLocks noChangeArrowheads="1"/>
          </p:cNvSpPr>
          <p:nvPr/>
        </p:nvSpPr>
        <p:spPr bwMode="auto">
          <a:xfrm>
            <a:off x="971550" y="4581525"/>
            <a:ext cx="326866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tx1"/>
              </a:buClr>
              <a:buSzPct val="100000"/>
              <a:buFont typeface="Wingdings" pitchFamily="2" charset="2"/>
              <a:buChar char="Ø"/>
              <a:defRPr/>
            </a:pPr>
            <a:r>
              <a:rPr kumimoji="1" lang="en-US" altLang="zh-CN" sz="2400" dirty="0">
                <a:effectLst>
                  <a:outerShdw blurRad="38100" dist="38100" dir="2700000" algn="tl">
                    <a:srgbClr val="C0C0C0"/>
                  </a:outerShdw>
                </a:effectLst>
                <a:latin typeface="黑体" pitchFamily="49" charset="-122"/>
                <a:ea typeface="黑体" pitchFamily="49" charset="-122"/>
              </a:rPr>
              <a:t>Sarnoff </a:t>
            </a:r>
            <a:r>
              <a:rPr kumimoji="1" lang="en-US" altLang="zh-CN" sz="2400" dirty="0">
                <a:effectLst>
                  <a:outerShdw blurRad="38100" dist="38100" dir="2700000" algn="tl">
                    <a:srgbClr val="C0C0C0"/>
                  </a:outerShdw>
                </a:effectLst>
                <a:latin typeface="Times New Roman"/>
                <a:ea typeface="黑体" pitchFamily="49" charset="-122"/>
              </a:rPr>
              <a:t>’</a:t>
            </a:r>
            <a:r>
              <a:rPr kumimoji="1" lang="en-US" altLang="zh-CN" sz="2400" dirty="0">
                <a:effectLst>
                  <a:outerShdw blurRad="38100" dist="38100" dir="2700000" algn="tl">
                    <a:srgbClr val="C0C0C0"/>
                  </a:outerShdw>
                </a:effectLst>
                <a:latin typeface="黑体" pitchFamily="49" charset="-122"/>
                <a:ea typeface="黑体" pitchFamily="49" charset="-122"/>
              </a:rPr>
              <a:t>law</a:t>
            </a:r>
            <a:r>
              <a:rPr kumimoji="1" lang="zh-CN" altLang="en-US" sz="2400" dirty="0">
                <a:effectLst>
                  <a:outerShdw blurRad="38100" dist="38100" dir="2700000" algn="tl">
                    <a:srgbClr val="C0C0C0"/>
                  </a:outerShdw>
                </a:effectLst>
                <a:latin typeface="黑体" pitchFamily="49" charset="-122"/>
                <a:ea typeface="黑体" pitchFamily="49" charset="-122"/>
              </a:rPr>
              <a:t>：效益规模是</a:t>
            </a:r>
            <a:r>
              <a:rPr kumimoji="1" lang="en-US" altLang="zh-CN" sz="2400" dirty="0">
                <a:effectLst>
                  <a:outerShdw blurRad="38100" dist="38100" dir="2700000" algn="tl">
                    <a:srgbClr val="C0C0C0"/>
                  </a:outerShdw>
                </a:effectLst>
                <a:latin typeface="黑体" pitchFamily="49" charset="-122"/>
                <a:ea typeface="黑体" pitchFamily="49" charset="-122"/>
              </a:rPr>
              <a:t>O(n)</a:t>
            </a:r>
            <a:r>
              <a:rPr kumimoji="1" lang="zh-CN" altLang="en-US" sz="2400" dirty="0">
                <a:effectLst>
                  <a:outerShdw blurRad="38100" dist="38100" dir="2700000" algn="tl">
                    <a:srgbClr val="C0C0C0"/>
                  </a:outerShdw>
                </a:effectLst>
                <a:latin typeface="黑体" pitchFamily="49" charset="-122"/>
                <a:ea typeface="黑体" pitchFamily="49" charset="-122"/>
              </a:rPr>
              <a:t>：网络是广播媒介，任</a:t>
            </a:r>
            <a:r>
              <a:rPr kumimoji="1" lang="en-US" altLang="zh-CN" sz="2400" dirty="0">
                <a:effectLst>
                  <a:outerShdw blurRad="38100" dist="38100" dir="2700000" algn="tl">
                    <a:srgbClr val="C0C0C0"/>
                  </a:outerShdw>
                </a:effectLst>
                <a:latin typeface="黑体" pitchFamily="49" charset="-122"/>
                <a:ea typeface="黑体" pitchFamily="49" charset="-122"/>
              </a:rPr>
              <a:t>1</a:t>
            </a:r>
            <a:r>
              <a:rPr kumimoji="1" lang="zh-CN" altLang="en-US" sz="2400" dirty="0">
                <a:effectLst>
                  <a:outerShdw blurRad="38100" dist="38100" dir="2700000" algn="tl">
                    <a:srgbClr val="C0C0C0"/>
                  </a:outerShdw>
                </a:effectLst>
                <a:latin typeface="黑体" pitchFamily="49" charset="-122"/>
                <a:ea typeface="黑体" pitchFamily="49" charset="-122"/>
              </a:rPr>
              <a:t>发送者（设备）和多个</a:t>
            </a:r>
            <a:r>
              <a:rPr kumimoji="1" lang="en-US" altLang="zh-CN" sz="2400" dirty="0">
                <a:effectLst>
                  <a:outerShdw blurRad="38100" dist="38100" dir="2700000" algn="tl">
                    <a:srgbClr val="C0C0C0"/>
                  </a:outerShdw>
                </a:effectLst>
                <a:latin typeface="黑体" pitchFamily="49" charset="-122"/>
                <a:ea typeface="黑体" pitchFamily="49" charset="-122"/>
              </a:rPr>
              <a:t>(n-1)</a:t>
            </a:r>
            <a:r>
              <a:rPr kumimoji="1" lang="zh-CN" altLang="en-US" sz="2400" dirty="0">
                <a:effectLst>
                  <a:outerShdw blurRad="38100" dist="38100" dir="2700000" algn="tl">
                    <a:srgbClr val="C0C0C0"/>
                  </a:outerShdw>
                </a:effectLst>
                <a:latin typeface="黑体" pitchFamily="49" charset="-122"/>
                <a:ea typeface="黑体" pitchFamily="49" charset="-122"/>
              </a:rPr>
              <a:t>接收者（设备）</a:t>
            </a:r>
            <a:r>
              <a:rPr kumimoji="1" lang="zh-CN" altLang="en-US" dirty="0">
                <a:effectLst>
                  <a:outerShdw blurRad="38100" dist="38100" dir="2700000" algn="tl">
                    <a:srgbClr val="C0C0C0"/>
                  </a:outerShdw>
                </a:effectLst>
                <a:latin typeface="黑体" pitchFamily="49" charset="-122"/>
                <a:ea typeface="黑体" pitchFamily="49" charset="-122"/>
              </a:rPr>
              <a:t>。</a:t>
            </a:r>
          </a:p>
        </p:txBody>
      </p:sp>
      <p:grpSp>
        <p:nvGrpSpPr>
          <p:cNvPr id="19" name="Group 15">
            <a:extLst>
              <a:ext uri="{FF2B5EF4-FFF2-40B4-BE49-F238E27FC236}">
                <a16:creationId xmlns:a16="http://schemas.microsoft.com/office/drawing/2014/main" id="{36A5CA5E-3369-4A09-B9B1-4825E39D4161}"/>
              </a:ext>
            </a:extLst>
          </p:cNvPr>
          <p:cNvGrpSpPr>
            <a:grpSpLocks/>
          </p:cNvGrpSpPr>
          <p:nvPr/>
        </p:nvGrpSpPr>
        <p:grpSpPr bwMode="auto">
          <a:xfrm>
            <a:off x="5076825" y="3625850"/>
            <a:ext cx="3168650" cy="2827338"/>
            <a:chOff x="1867" y="2341"/>
            <a:chExt cx="1996" cy="1781"/>
          </a:xfrm>
        </p:grpSpPr>
        <p:graphicFrame>
          <p:nvGraphicFramePr>
            <p:cNvPr id="9224" name="Object 16">
              <a:extLst>
                <a:ext uri="{FF2B5EF4-FFF2-40B4-BE49-F238E27FC236}">
                  <a16:creationId xmlns:a16="http://schemas.microsoft.com/office/drawing/2014/main" id="{B6679631-D4A9-4D48-99B9-71A0BC2B4A6D}"/>
                </a:ext>
              </a:extLst>
            </p:cNvPr>
            <p:cNvGraphicFramePr>
              <a:graphicFrameLocks noChangeAspect="1"/>
            </p:cNvGraphicFramePr>
            <p:nvPr/>
          </p:nvGraphicFramePr>
          <p:xfrm>
            <a:off x="2713" y="2341"/>
            <a:ext cx="233" cy="237"/>
          </p:xfrm>
          <a:graphic>
            <a:graphicData uri="http://schemas.openxmlformats.org/presentationml/2006/ole">
              <mc:AlternateContent xmlns:mc="http://schemas.openxmlformats.org/markup-compatibility/2006">
                <mc:Choice xmlns:v="urn:schemas-microsoft-com:vml" Requires="v">
                  <p:oleObj spid="_x0000_s9532" name="Clip" r:id="rId9" imgW="4755794" imgH="4828032" progId="MS_ClipArt_Gallery.2">
                    <p:embed/>
                  </p:oleObj>
                </mc:Choice>
                <mc:Fallback>
                  <p:oleObj name="Clip" r:id="rId9" imgW="4755794" imgH="4828032" progId="MS_ClipArt_Gallery.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 y="2341"/>
                          <a:ext cx="23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17">
              <a:extLst>
                <a:ext uri="{FF2B5EF4-FFF2-40B4-BE49-F238E27FC236}">
                  <a16:creationId xmlns:a16="http://schemas.microsoft.com/office/drawing/2014/main" id="{D7390B14-F125-4D0A-8428-A57EE1BA3D63}"/>
                </a:ext>
              </a:extLst>
            </p:cNvPr>
            <p:cNvSpPr>
              <a:spLocks noChangeArrowheads="1"/>
            </p:cNvSpPr>
            <p:nvPr/>
          </p:nvSpPr>
          <p:spPr bwMode="auto">
            <a:xfrm>
              <a:off x="2064" y="3929"/>
              <a:ext cx="1701"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1400">
                  <a:effectLst>
                    <a:outerShdw blurRad="38100" dist="38100" dir="2700000" algn="tl">
                      <a:srgbClr val="C0C0C0"/>
                    </a:outerShdw>
                  </a:effectLst>
                  <a:latin typeface="黑体" pitchFamily="49" charset="-122"/>
                  <a:ea typeface="黑体" pitchFamily="49" charset="-122"/>
                </a:rPr>
                <a:t>B: Metcalfe </a:t>
              </a:r>
              <a:r>
                <a:rPr kumimoji="1" lang="en-US" altLang="zh-CN" sz="1400">
                  <a:effectLst>
                    <a:outerShdw blurRad="38100" dist="38100" dir="2700000" algn="tl">
                      <a:srgbClr val="C0C0C0"/>
                    </a:outerShdw>
                  </a:effectLst>
                  <a:latin typeface="Times New Roman"/>
                  <a:ea typeface="黑体" pitchFamily="49" charset="-122"/>
                </a:rPr>
                <a:t>’</a:t>
              </a:r>
              <a:r>
                <a:rPr kumimoji="1" lang="en-US" altLang="zh-CN" sz="1400">
                  <a:effectLst>
                    <a:outerShdw blurRad="38100" dist="38100" dir="2700000" algn="tl">
                      <a:srgbClr val="C0C0C0"/>
                    </a:outerShdw>
                  </a:effectLst>
                  <a:latin typeface="黑体" pitchFamily="49" charset="-122"/>
                  <a:ea typeface="黑体" pitchFamily="49" charset="-122"/>
                </a:rPr>
                <a:t>law :</a:t>
              </a:r>
              <a:r>
                <a:rPr kumimoji="1" lang="zh-CN" altLang="en-US" sz="1400">
                  <a:effectLst>
                    <a:outerShdw blurRad="38100" dist="38100" dir="2700000" algn="tl">
                      <a:srgbClr val="C0C0C0"/>
                    </a:outerShdw>
                  </a:effectLst>
                  <a:latin typeface="黑体" pitchFamily="49" charset="-122"/>
                  <a:ea typeface="黑体" pitchFamily="49" charset="-122"/>
                </a:rPr>
                <a:t>规模是</a:t>
              </a:r>
              <a:r>
                <a:rPr kumimoji="1" lang="en-US" altLang="zh-CN" sz="1400">
                  <a:effectLst>
                    <a:outerShdw blurRad="38100" dist="38100" dir="2700000" algn="tl">
                      <a:srgbClr val="C0C0C0"/>
                    </a:outerShdw>
                  </a:effectLst>
                  <a:latin typeface="黑体" pitchFamily="49" charset="-122"/>
                  <a:ea typeface="黑体" pitchFamily="49" charset="-122"/>
                </a:rPr>
                <a:t>O(n</a:t>
              </a:r>
              <a:r>
                <a:rPr kumimoji="1" lang="en-US" altLang="zh-CN" sz="1400" baseline="30000">
                  <a:effectLst>
                    <a:outerShdw blurRad="38100" dist="38100" dir="2700000" algn="tl">
                      <a:srgbClr val="C0C0C0"/>
                    </a:outerShdw>
                  </a:effectLst>
                  <a:latin typeface="黑体" pitchFamily="49" charset="-122"/>
                  <a:ea typeface="黑体" pitchFamily="49" charset="-122"/>
                </a:rPr>
                <a:t>2</a:t>
              </a:r>
              <a:r>
                <a:rPr kumimoji="1" lang="en-US" altLang="zh-CN" sz="1400">
                  <a:effectLst>
                    <a:outerShdw blurRad="38100" dist="38100" dir="2700000" algn="tl">
                      <a:srgbClr val="C0C0C0"/>
                    </a:outerShdw>
                  </a:effectLst>
                  <a:latin typeface="黑体" pitchFamily="49" charset="-122"/>
                  <a:ea typeface="黑体" pitchFamily="49" charset="-122"/>
                </a:rPr>
                <a:t>)</a:t>
              </a:r>
            </a:p>
          </p:txBody>
        </p:sp>
        <p:graphicFrame>
          <p:nvGraphicFramePr>
            <p:cNvPr id="9226" name="Object 18">
              <a:extLst>
                <a:ext uri="{FF2B5EF4-FFF2-40B4-BE49-F238E27FC236}">
                  <a16:creationId xmlns:a16="http://schemas.microsoft.com/office/drawing/2014/main" id="{525D0DAD-3657-4E67-B065-61F1CE0B8F18}"/>
                </a:ext>
              </a:extLst>
            </p:cNvPr>
            <p:cNvGraphicFramePr>
              <a:graphicFrameLocks noChangeAspect="1"/>
            </p:cNvGraphicFramePr>
            <p:nvPr/>
          </p:nvGraphicFramePr>
          <p:xfrm>
            <a:off x="3631" y="2697"/>
            <a:ext cx="232" cy="237"/>
          </p:xfrm>
          <a:graphic>
            <a:graphicData uri="http://schemas.openxmlformats.org/presentationml/2006/ole">
              <mc:AlternateContent xmlns:mc="http://schemas.openxmlformats.org/markup-compatibility/2006">
                <mc:Choice xmlns:v="urn:schemas-microsoft-com:vml" Requires="v">
                  <p:oleObj spid="_x0000_s9533" name="Clip" r:id="rId10" imgW="4755794" imgH="4828032" progId="MS_ClipArt_Gallery.2">
                    <p:embed/>
                  </p:oleObj>
                </mc:Choice>
                <mc:Fallback>
                  <p:oleObj name="Clip" r:id="rId10" imgW="4755794" imgH="4828032" progId="MS_ClipArt_Gallery.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 y="2697"/>
                          <a:ext cx="23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19">
              <a:extLst>
                <a:ext uri="{FF2B5EF4-FFF2-40B4-BE49-F238E27FC236}">
                  <a16:creationId xmlns:a16="http://schemas.microsoft.com/office/drawing/2014/main" id="{5DA16AD8-7C59-495E-80CB-57CC9ED3060B}"/>
                </a:ext>
              </a:extLst>
            </p:cNvPr>
            <p:cNvGraphicFramePr>
              <a:graphicFrameLocks noChangeAspect="1"/>
            </p:cNvGraphicFramePr>
            <p:nvPr/>
          </p:nvGraphicFramePr>
          <p:xfrm>
            <a:off x="3631" y="3289"/>
            <a:ext cx="232" cy="237"/>
          </p:xfrm>
          <a:graphic>
            <a:graphicData uri="http://schemas.openxmlformats.org/presentationml/2006/ole">
              <mc:AlternateContent xmlns:mc="http://schemas.openxmlformats.org/markup-compatibility/2006">
                <mc:Choice xmlns:v="urn:schemas-microsoft-com:vml" Requires="v">
                  <p:oleObj spid="_x0000_s9534" name="Clip" r:id="rId11" imgW="4755794" imgH="4828032" progId="MS_ClipArt_Gallery.2">
                    <p:embed/>
                  </p:oleObj>
                </mc:Choice>
                <mc:Fallback>
                  <p:oleObj name="Clip" r:id="rId11" imgW="4755794" imgH="4828032"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 y="3289"/>
                          <a:ext cx="23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20">
              <a:extLst>
                <a:ext uri="{FF2B5EF4-FFF2-40B4-BE49-F238E27FC236}">
                  <a16:creationId xmlns:a16="http://schemas.microsoft.com/office/drawing/2014/main" id="{B0FBD5B0-5925-4C71-8188-5775ACEAE21C}"/>
                </a:ext>
              </a:extLst>
            </p:cNvPr>
            <p:cNvGraphicFramePr>
              <a:graphicFrameLocks noChangeAspect="1"/>
            </p:cNvGraphicFramePr>
            <p:nvPr/>
          </p:nvGraphicFramePr>
          <p:xfrm>
            <a:off x="1867" y="3289"/>
            <a:ext cx="232" cy="237"/>
          </p:xfrm>
          <a:graphic>
            <a:graphicData uri="http://schemas.openxmlformats.org/presentationml/2006/ole">
              <mc:AlternateContent xmlns:mc="http://schemas.openxmlformats.org/markup-compatibility/2006">
                <mc:Choice xmlns:v="urn:schemas-microsoft-com:vml" Requires="v">
                  <p:oleObj spid="_x0000_s9535" name="Clip" r:id="rId12" imgW="4755794" imgH="4828032" progId="MS_ClipArt_Gallery.2">
                    <p:embed/>
                  </p:oleObj>
                </mc:Choice>
                <mc:Fallback>
                  <p:oleObj name="Clip" r:id="rId12" imgW="4755794" imgH="4828032"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 y="3289"/>
                          <a:ext cx="23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21">
              <a:extLst>
                <a:ext uri="{FF2B5EF4-FFF2-40B4-BE49-F238E27FC236}">
                  <a16:creationId xmlns:a16="http://schemas.microsoft.com/office/drawing/2014/main" id="{B87D5764-1A18-467B-B84B-F7091E9FFDD7}"/>
                </a:ext>
              </a:extLst>
            </p:cNvPr>
            <p:cNvGraphicFramePr>
              <a:graphicFrameLocks noChangeAspect="1"/>
            </p:cNvGraphicFramePr>
            <p:nvPr/>
          </p:nvGraphicFramePr>
          <p:xfrm>
            <a:off x="2713" y="3645"/>
            <a:ext cx="233" cy="237"/>
          </p:xfrm>
          <a:graphic>
            <a:graphicData uri="http://schemas.openxmlformats.org/presentationml/2006/ole">
              <mc:AlternateContent xmlns:mc="http://schemas.openxmlformats.org/markup-compatibility/2006">
                <mc:Choice xmlns:v="urn:schemas-microsoft-com:vml" Requires="v">
                  <p:oleObj spid="_x0000_s9536" name="Clip" r:id="rId13" imgW="4755794" imgH="4828032" progId="MS_ClipArt_Gallery.2">
                    <p:embed/>
                  </p:oleObj>
                </mc:Choice>
                <mc:Fallback>
                  <p:oleObj name="Clip" r:id="rId13" imgW="4755794" imgH="4828032"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 y="3645"/>
                          <a:ext cx="23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22">
              <a:extLst>
                <a:ext uri="{FF2B5EF4-FFF2-40B4-BE49-F238E27FC236}">
                  <a16:creationId xmlns:a16="http://schemas.microsoft.com/office/drawing/2014/main" id="{1E75E22C-D2E0-44D6-B683-C75972B0547E}"/>
                </a:ext>
              </a:extLst>
            </p:cNvPr>
            <p:cNvGraphicFramePr>
              <a:graphicFrameLocks noChangeAspect="1"/>
            </p:cNvGraphicFramePr>
            <p:nvPr/>
          </p:nvGraphicFramePr>
          <p:xfrm>
            <a:off x="1937" y="2697"/>
            <a:ext cx="233" cy="237"/>
          </p:xfrm>
          <a:graphic>
            <a:graphicData uri="http://schemas.openxmlformats.org/presentationml/2006/ole">
              <mc:AlternateContent xmlns:mc="http://schemas.openxmlformats.org/markup-compatibility/2006">
                <mc:Choice xmlns:v="urn:schemas-microsoft-com:vml" Requires="v">
                  <p:oleObj spid="_x0000_s9537" name="Clip" r:id="rId14" imgW="4755794" imgH="4828032" progId="MS_ClipArt_Gallery.2">
                    <p:embed/>
                  </p:oleObj>
                </mc:Choice>
                <mc:Fallback>
                  <p:oleObj name="Clip" r:id="rId14" imgW="4755794" imgH="4828032"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7" y="2697"/>
                          <a:ext cx="23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1" name="Line 23">
              <a:extLst>
                <a:ext uri="{FF2B5EF4-FFF2-40B4-BE49-F238E27FC236}">
                  <a16:creationId xmlns:a16="http://schemas.microsoft.com/office/drawing/2014/main" id="{57C76F59-C792-49D3-8C62-B98D784ED32E}"/>
                </a:ext>
              </a:extLst>
            </p:cNvPr>
            <p:cNvSpPr>
              <a:spLocks noChangeShapeType="1"/>
            </p:cNvSpPr>
            <p:nvPr/>
          </p:nvSpPr>
          <p:spPr bwMode="auto">
            <a:xfrm flipV="1">
              <a:off x="2219" y="2519"/>
              <a:ext cx="424" cy="2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Line 24">
              <a:extLst>
                <a:ext uri="{FF2B5EF4-FFF2-40B4-BE49-F238E27FC236}">
                  <a16:creationId xmlns:a16="http://schemas.microsoft.com/office/drawing/2014/main" id="{CABB8444-7146-49DD-8ED7-881E3EA16674}"/>
                </a:ext>
              </a:extLst>
            </p:cNvPr>
            <p:cNvSpPr>
              <a:spLocks noChangeShapeType="1"/>
            </p:cNvSpPr>
            <p:nvPr/>
          </p:nvSpPr>
          <p:spPr bwMode="auto">
            <a:xfrm>
              <a:off x="2996" y="2519"/>
              <a:ext cx="564" cy="2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3" name="Line 25">
              <a:extLst>
                <a:ext uri="{FF2B5EF4-FFF2-40B4-BE49-F238E27FC236}">
                  <a16:creationId xmlns:a16="http://schemas.microsoft.com/office/drawing/2014/main" id="{AAF68A79-6086-4130-BF34-AABE9AC291A2}"/>
                </a:ext>
              </a:extLst>
            </p:cNvPr>
            <p:cNvSpPr>
              <a:spLocks noChangeShapeType="1"/>
            </p:cNvSpPr>
            <p:nvPr/>
          </p:nvSpPr>
          <p:spPr bwMode="auto">
            <a:xfrm>
              <a:off x="3772" y="2993"/>
              <a:ext cx="0" cy="2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4" name="Line 26">
              <a:extLst>
                <a:ext uri="{FF2B5EF4-FFF2-40B4-BE49-F238E27FC236}">
                  <a16:creationId xmlns:a16="http://schemas.microsoft.com/office/drawing/2014/main" id="{B39BBCC7-21C6-4B35-83BC-EA8DC7AE60A2}"/>
                </a:ext>
              </a:extLst>
            </p:cNvPr>
            <p:cNvSpPr>
              <a:spLocks noChangeShapeType="1"/>
            </p:cNvSpPr>
            <p:nvPr/>
          </p:nvSpPr>
          <p:spPr bwMode="auto">
            <a:xfrm flipH="1">
              <a:off x="2996" y="3586"/>
              <a:ext cx="635" cy="17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5" name="Line 27">
              <a:extLst>
                <a:ext uri="{FF2B5EF4-FFF2-40B4-BE49-F238E27FC236}">
                  <a16:creationId xmlns:a16="http://schemas.microsoft.com/office/drawing/2014/main" id="{BE58F53B-F120-4F08-8D11-253B7C3BD82B}"/>
                </a:ext>
              </a:extLst>
            </p:cNvPr>
            <p:cNvSpPr>
              <a:spLocks noChangeShapeType="1"/>
            </p:cNvSpPr>
            <p:nvPr/>
          </p:nvSpPr>
          <p:spPr bwMode="auto">
            <a:xfrm flipH="1" flipV="1">
              <a:off x="2078" y="3526"/>
              <a:ext cx="565" cy="238"/>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6" name="Line 28">
              <a:extLst>
                <a:ext uri="{FF2B5EF4-FFF2-40B4-BE49-F238E27FC236}">
                  <a16:creationId xmlns:a16="http://schemas.microsoft.com/office/drawing/2014/main" id="{21095D3B-3DD3-4083-88F8-F03F61D6A3AE}"/>
                </a:ext>
              </a:extLst>
            </p:cNvPr>
            <p:cNvSpPr>
              <a:spLocks noChangeShapeType="1"/>
            </p:cNvSpPr>
            <p:nvPr/>
          </p:nvSpPr>
          <p:spPr bwMode="auto">
            <a:xfrm flipV="1">
              <a:off x="2008" y="2993"/>
              <a:ext cx="0" cy="2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7" name="Line 29">
              <a:extLst>
                <a:ext uri="{FF2B5EF4-FFF2-40B4-BE49-F238E27FC236}">
                  <a16:creationId xmlns:a16="http://schemas.microsoft.com/office/drawing/2014/main" id="{CFA70575-130C-4DF9-B018-974DF6880C21}"/>
                </a:ext>
              </a:extLst>
            </p:cNvPr>
            <p:cNvSpPr>
              <a:spLocks noChangeShapeType="1"/>
            </p:cNvSpPr>
            <p:nvPr/>
          </p:nvSpPr>
          <p:spPr bwMode="auto">
            <a:xfrm flipV="1">
              <a:off x="2149" y="2637"/>
              <a:ext cx="635" cy="71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8" name="Line 30">
              <a:extLst>
                <a:ext uri="{FF2B5EF4-FFF2-40B4-BE49-F238E27FC236}">
                  <a16:creationId xmlns:a16="http://schemas.microsoft.com/office/drawing/2014/main" id="{8806A8EA-EEFE-448F-8344-D3D32E4EED25}"/>
                </a:ext>
              </a:extLst>
            </p:cNvPr>
            <p:cNvSpPr>
              <a:spLocks noChangeShapeType="1"/>
            </p:cNvSpPr>
            <p:nvPr/>
          </p:nvSpPr>
          <p:spPr bwMode="auto">
            <a:xfrm>
              <a:off x="2219" y="2815"/>
              <a:ext cx="1341"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9" name="Line 31">
              <a:extLst>
                <a:ext uri="{FF2B5EF4-FFF2-40B4-BE49-F238E27FC236}">
                  <a16:creationId xmlns:a16="http://schemas.microsoft.com/office/drawing/2014/main" id="{BB868C5F-48AE-4D14-BAB6-50B1C0A7F300}"/>
                </a:ext>
              </a:extLst>
            </p:cNvPr>
            <p:cNvSpPr>
              <a:spLocks noChangeShapeType="1"/>
            </p:cNvSpPr>
            <p:nvPr/>
          </p:nvSpPr>
          <p:spPr bwMode="auto">
            <a:xfrm flipH="1">
              <a:off x="2855" y="2934"/>
              <a:ext cx="776" cy="65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0" name="Line 32">
              <a:extLst>
                <a:ext uri="{FF2B5EF4-FFF2-40B4-BE49-F238E27FC236}">
                  <a16:creationId xmlns:a16="http://schemas.microsoft.com/office/drawing/2014/main" id="{77CA0A28-A5A9-4A40-9C8C-ABBC97C66B77}"/>
                </a:ext>
              </a:extLst>
            </p:cNvPr>
            <p:cNvSpPr>
              <a:spLocks noChangeShapeType="1"/>
            </p:cNvSpPr>
            <p:nvPr/>
          </p:nvSpPr>
          <p:spPr bwMode="auto">
            <a:xfrm flipH="1" flipV="1">
              <a:off x="2149" y="2934"/>
              <a:ext cx="635" cy="5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1" name="Line 33">
              <a:extLst>
                <a:ext uri="{FF2B5EF4-FFF2-40B4-BE49-F238E27FC236}">
                  <a16:creationId xmlns:a16="http://schemas.microsoft.com/office/drawing/2014/main" id="{EB0B0F9E-3981-4829-B552-D731BD82A33F}"/>
                </a:ext>
              </a:extLst>
            </p:cNvPr>
            <p:cNvSpPr>
              <a:spLocks noChangeShapeType="1"/>
            </p:cNvSpPr>
            <p:nvPr/>
          </p:nvSpPr>
          <p:spPr bwMode="auto">
            <a:xfrm flipV="1">
              <a:off x="2219" y="2874"/>
              <a:ext cx="1341" cy="53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2" name="Line 34">
              <a:extLst>
                <a:ext uri="{FF2B5EF4-FFF2-40B4-BE49-F238E27FC236}">
                  <a16:creationId xmlns:a16="http://schemas.microsoft.com/office/drawing/2014/main" id="{9392AE23-34FE-46AF-8603-520439D21103}"/>
                </a:ext>
              </a:extLst>
            </p:cNvPr>
            <p:cNvSpPr>
              <a:spLocks noChangeShapeType="1"/>
            </p:cNvSpPr>
            <p:nvPr/>
          </p:nvSpPr>
          <p:spPr bwMode="auto">
            <a:xfrm>
              <a:off x="2290" y="2874"/>
              <a:ext cx="1341" cy="59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3" name="Line 35">
              <a:extLst>
                <a:ext uri="{FF2B5EF4-FFF2-40B4-BE49-F238E27FC236}">
                  <a16:creationId xmlns:a16="http://schemas.microsoft.com/office/drawing/2014/main" id="{CF6A09D0-6D23-49ED-ABE0-5E1AD105FAC9}"/>
                </a:ext>
              </a:extLst>
            </p:cNvPr>
            <p:cNvSpPr>
              <a:spLocks noChangeShapeType="1"/>
            </p:cNvSpPr>
            <p:nvPr/>
          </p:nvSpPr>
          <p:spPr bwMode="auto">
            <a:xfrm flipV="1">
              <a:off x="2855" y="2578"/>
              <a:ext cx="0" cy="106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4" name="Line 36">
              <a:extLst>
                <a:ext uri="{FF2B5EF4-FFF2-40B4-BE49-F238E27FC236}">
                  <a16:creationId xmlns:a16="http://schemas.microsoft.com/office/drawing/2014/main" id="{580808BB-A144-4140-AA9C-A0A830F712C6}"/>
                </a:ext>
              </a:extLst>
            </p:cNvPr>
            <p:cNvSpPr>
              <a:spLocks noChangeShapeType="1"/>
            </p:cNvSpPr>
            <p:nvPr/>
          </p:nvSpPr>
          <p:spPr bwMode="auto">
            <a:xfrm>
              <a:off x="2925" y="2578"/>
              <a:ext cx="635" cy="77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5" name="Line 37">
              <a:extLst>
                <a:ext uri="{FF2B5EF4-FFF2-40B4-BE49-F238E27FC236}">
                  <a16:creationId xmlns:a16="http://schemas.microsoft.com/office/drawing/2014/main" id="{96318798-FF49-457D-8A63-A8AAA9368996}"/>
                </a:ext>
              </a:extLst>
            </p:cNvPr>
            <p:cNvSpPr>
              <a:spLocks noChangeShapeType="1"/>
            </p:cNvSpPr>
            <p:nvPr/>
          </p:nvSpPr>
          <p:spPr bwMode="auto">
            <a:xfrm>
              <a:off x="2149" y="3467"/>
              <a:ext cx="1341"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Text Box 57">
            <a:extLst>
              <a:ext uri="{FF2B5EF4-FFF2-40B4-BE49-F238E27FC236}">
                <a16:creationId xmlns:a16="http://schemas.microsoft.com/office/drawing/2014/main" id="{F64A3C6D-FD26-4721-80F1-4C60C5E21E4C}"/>
              </a:ext>
            </a:extLst>
          </p:cNvPr>
          <p:cNvSpPr txBox="1">
            <a:spLocks noChangeArrowheads="1"/>
          </p:cNvSpPr>
          <p:nvPr/>
        </p:nvSpPr>
        <p:spPr bwMode="auto">
          <a:xfrm>
            <a:off x="5292725" y="1196975"/>
            <a:ext cx="3095625"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tx1"/>
              </a:buClr>
              <a:buSzPct val="100000"/>
              <a:buFont typeface="Wingdings" pitchFamily="2" charset="2"/>
              <a:buChar char="Ø"/>
              <a:defRPr/>
            </a:pPr>
            <a:r>
              <a:rPr kumimoji="1" lang="en-US" altLang="zh-CN" sz="2400" dirty="0">
                <a:effectLst>
                  <a:outerShdw blurRad="38100" dist="38100" dir="2700000" algn="tl">
                    <a:srgbClr val="C0C0C0"/>
                  </a:outerShdw>
                </a:effectLst>
                <a:latin typeface="黑体" pitchFamily="49" charset="-122"/>
                <a:ea typeface="黑体" pitchFamily="49" charset="-122"/>
              </a:rPr>
              <a:t>Metcalfe </a:t>
            </a:r>
            <a:r>
              <a:rPr kumimoji="1" lang="en-US" altLang="zh-CN" sz="2400" dirty="0">
                <a:effectLst>
                  <a:outerShdw blurRad="38100" dist="38100" dir="2700000" algn="tl">
                    <a:srgbClr val="C0C0C0"/>
                  </a:outerShdw>
                </a:effectLst>
                <a:latin typeface="Times New Roman"/>
                <a:ea typeface="黑体" pitchFamily="49" charset="-122"/>
              </a:rPr>
              <a:t>’</a:t>
            </a:r>
            <a:r>
              <a:rPr kumimoji="1" lang="en-US" altLang="zh-CN" sz="2400" dirty="0">
                <a:effectLst>
                  <a:outerShdw blurRad="38100" dist="38100" dir="2700000" algn="tl">
                    <a:srgbClr val="C0C0C0"/>
                  </a:outerShdw>
                </a:effectLst>
                <a:latin typeface="黑体" pitchFamily="49" charset="-122"/>
                <a:ea typeface="黑体" pitchFamily="49" charset="-122"/>
              </a:rPr>
              <a:t>law</a:t>
            </a:r>
            <a:r>
              <a:rPr kumimoji="1" lang="zh-CN" altLang="en-US" sz="2400" dirty="0">
                <a:effectLst>
                  <a:outerShdw blurRad="38100" dist="38100" dir="2700000" algn="tl">
                    <a:srgbClr val="C0C0C0"/>
                  </a:outerShdw>
                </a:effectLst>
                <a:latin typeface="黑体" pitchFamily="49" charset="-122"/>
                <a:ea typeface="黑体" pitchFamily="49" charset="-122"/>
              </a:rPr>
              <a:t>：效益规模是</a:t>
            </a:r>
            <a:r>
              <a:rPr kumimoji="1" lang="en-US" altLang="zh-CN" sz="2400" dirty="0">
                <a:effectLst>
                  <a:outerShdw blurRad="38100" dist="38100" dir="2700000" algn="tl">
                    <a:srgbClr val="C0C0C0"/>
                  </a:outerShdw>
                </a:effectLst>
                <a:latin typeface="黑体" pitchFamily="49" charset="-122"/>
                <a:ea typeface="黑体" pitchFamily="49" charset="-122"/>
              </a:rPr>
              <a:t>O(n</a:t>
            </a:r>
            <a:r>
              <a:rPr kumimoji="1" lang="en-US" altLang="zh-CN" sz="2400" baseline="30000" dirty="0">
                <a:effectLst>
                  <a:outerShdw blurRad="38100" dist="38100" dir="2700000" algn="tl">
                    <a:srgbClr val="C0C0C0"/>
                  </a:outerShdw>
                </a:effectLst>
                <a:latin typeface="黑体" pitchFamily="49" charset="-122"/>
                <a:ea typeface="黑体" pitchFamily="49" charset="-122"/>
              </a:rPr>
              <a:t>2</a:t>
            </a:r>
            <a:r>
              <a:rPr kumimoji="1" lang="en-US" altLang="zh-CN" sz="2400" dirty="0">
                <a:effectLst>
                  <a:outerShdw blurRad="38100" dist="38100" dir="2700000" algn="tl">
                    <a:srgbClr val="C0C0C0"/>
                  </a:outerShdw>
                </a:effectLst>
                <a:latin typeface="黑体" pitchFamily="49" charset="-122"/>
                <a:ea typeface="黑体" pitchFamily="49" charset="-122"/>
              </a:rPr>
              <a:t>)</a:t>
            </a:r>
            <a:r>
              <a:rPr kumimoji="1" lang="zh-CN" altLang="en-US" sz="2400" dirty="0">
                <a:effectLst>
                  <a:outerShdw blurRad="38100" dist="38100" dir="2700000" algn="tl">
                    <a:srgbClr val="C0C0C0"/>
                  </a:outerShdw>
                </a:effectLst>
                <a:latin typeface="黑体" pitchFamily="49" charset="-122"/>
                <a:ea typeface="黑体" pitchFamily="49" charset="-122"/>
              </a:rPr>
              <a:t>网络是全互连媒介，任何</a:t>
            </a:r>
            <a:r>
              <a:rPr kumimoji="1" lang="en-US" altLang="zh-CN" sz="2400" dirty="0">
                <a:effectLst>
                  <a:outerShdw blurRad="38100" dist="38100" dir="2700000" algn="tl">
                    <a:srgbClr val="C0C0C0"/>
                  </a:outerShdw>
                </a:effectLst>
                <a:latin typeface="黑体" pitchFamily="49" charset="-122"/>
                <a:ea typeface="黑体" pitchFamily="49" charset="-122"/>
              </a:rPr>
              <a:t>1</a:t>
            </a:r>
            <a:r>
              <a:rPr kumimoji="1" lang="zh-CN" altLang="en-US" sz="2400" dirty="0">
                <a:effectLst>
                  <a:outerShdw blurRad="38100" dist="38100" dir="2700000" algn="tl">
                    <a:srgbClr val="C0C0C0"/>
                  </a:outerShdw>
                </a:effectLst>
                <a:latin typeface="黑体" pitchFamily="49" charset="-122"/>
                <a:ea typeface="黑体" pitchFamily="49" charset="-122"/>
              </a:rPr>
              <a:t>个设备可与其它</a:t>
            </a:r>
            <a:r>
              <a:rPr kumimoji="1" lang="en-US" altLang="zh-CN" sz="2400" dirty="0">
                <a:effectLst>
                  <a:outerShdw blurRad="38100" dist="38100" dir="2700000" algn="tl">
                    <a:srgbClr val="C0C0C0"/>
                  </a:outerShdw>
                </a:effectLst>
                <a:latin typeface="黑体" pitchFamily="49" charset="-122"/>
                <a:ea typeface="黑体" pitchFamily="49" charset="-122"/>
              </a:rPr>
              <a:t>n-1</a:t>
            </a:r>
            <a:r>
              <a:rPr kumimoji="1" lang="zh-CN" altLang="en-US" sz="2400" dirty="0">
                <a:effectLst>
                  <a:outerShdw blurRad="38100" dist="38100" dir="2700000" algn="tl">
                    <a:srgbClr val="C0C0C0"/>
                  </a:outerShdw>
                </a:effectLst>
                <a:latin typeface="黑体" pitchFamily="49" charset="-122"/>
                <a:ea typeface="黑体" pitchFamily="49" charset="-122"/>
              </a:rPr>
              <a:t>个交互，同时存在</a:t>
            </a:r>
            <a:r>
              <a:rPr kumimoji="1" lang="en-US" altLang="zh-CN" sz="2400" dirty="0">
                <a:effectLst>
                  <a:outerShdw blurRad="38100" dist="38100" dir="2700000" algn="tl">
                    <a:srgbClr val="C0C0C0"/>
                  </a:outerShdw>
                </a:effectLst>
                <a:latin typeface="黑体" pitchFamily="49" charset="-122"/>
                <a:ea typeface="黑体" pitchFamily="49" charset="-122"/>
              </a:rPr>
              <a:t>n(n-1)=n</a:t>
            </a:r>
            <a:r>
              <a:rPr kumimoji="1" lang="en-US" altLang="zh-CN" sz="2400" baseline="30000" dirty="0">
                <a:effectLst>
                  <a:outerShdw blurRad="38100" dist="38100" dir="2700000" algn="tl">
                    <a:srgbClr val="C0C0C0"/>
                  </a:outerShdw>
                </a:effectLst>
                <a:latin typeface="黑体" pitchFamily="49" charset="-122"/>
                <a:ea typeface="黑体" pitchFamily="49" charset="-122"/>
              </a:rPr>
              <a:t>2</a:t>
            </a:r>
            <a:r>
              <a:rPr kumimoji="1" lang="en-US" altLang="zh-CN" sz="2400" dirty="0">
                <a:effectLst>
                  <a:outerShdw blurRad="38100" dist="38100" dir="2700000" algn="tl">
                    <a:srgbClr val="C0C0C0"/>
                  </a:outerShdw>
                </a:effectLst>
                <a:latin typeface="黑体" pitchFamily="49" charset="-122"/>
                <a:ea typeface="黑体" pitchFamily="49" charset="-122"/>
              </a:rPr>
              <a:t>-n</a:t>
            </a:r>
            <a:r>
              <a:rPr kumimoji="1" lang="zh-CN" altLang="en-US" sz="2400" dirty="0">
                <a:effectLst>
                  <a:outerShdw blurRad="38100" dist="38100" dir="2700000" algn="tl">
                    <a:srgbClr val="C0C0C0"/>
                  </a:outerShdw>
                </a:effectLst>
                <a:latin typeface="黑体" pitchFamily="49" charset="-122"/>
                <a:ea typeface="黑体" pitchFamily="49" charset="-122"/>
              </a:rPr>
              <a:t>个并发执行的事务。</a:t>
            </a:r>
            <a:endParaRPr lang="zh-CN" altLang="en-US" sz="2400"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8" presetClass="entr" presetSubtype="16"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amond(in)">
                                      <p:cBhvr>
                                        <p:cTn id="2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3BEB107A-25E2-4A1D-940B-7B071586C11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网络中的信任问题</a:t>
            </a:r>
            <a:endParaRPr lang="en-US" altLang="zh-CN" sz="2800" dirty="0"/>
          </a:p>
          <a:p>
            <a:pPr lvl="1" eaLnBrk="1" hangingPunct="1">
              <a:defRPr/>
            </a:pPr>
            <a:r>
              <a:rPr lang="zh-CN" altLang="en-US" sz="2000" b="0" dirty="0"/>
              <a:t>在纯分布式对等网络中</a:t>
            </a:r>
            <a:r>
              <a:rPr lang="en-US" altLang="zh-CN" sz="2000" b="0" dirty="0"/>
              <a:t>,</a:t>
            </a:r>
            <a:r>
              <a:rPr lang="zh-CN" altLang="en-US" sz="2000" b="0" dirty="0"/>
              <a:t>没有中心控制</a:t>
            </a:r>
            <a:r>
              <a:rPr lang="en-US" altLang="zh-CN" sz="2000" b="0" dirty="0"/>
              <a:t>,</a:t>
            </a:r>
            <a:r>
              <a:rPr lang="zh-CN" altLang="en-US" sz="2000" b="0" dirty="0"/>
              <a:t>具有高度的动态性、自治性和异构性</a:t>
            </a:r>
            <a:r>
              <a:rPr lang="en-US" altLang="zh-CN" sz="2000" b="0" dirty="0"/>
              <a:t>,</a:t>
            </a:r>
            <a:r>
              <a:rPr lang="zh-CN" altLang="en-US" sz="2000" b="0" dirty="0"/>
              <a:t>即</a:t>
            </a:r>
            <a:r>
              <a:rPr lang="en-US" altLang="zh-CN" sz="2000" b="0" dirty="0"/>
              <a:t>:</a:t>
            </a:r>
            <a:r>
              <a:rPr lang="zh-CN" altLang="en-US" sz="2000" b="0" dirty="0"/>
              <a:t>每个用户参与网络是随机的、自愿的</a:t>
            </a:r>
            <a:r>
              <a:rPr lang="en-US" altLang="zh-CN" sz="2000" b="0" dirty="0"/>
              <a:t>,</a:t>
            </a:r>
            <a:r>
              <a:rPr lang="zh-CN" altLang="en-US" sz="2000" b="0" dirty="0"/>
              <a:t>并且不同的用户有不同的能力和可靠性</a:t>
            </a:r>
            <a:r>
              <a:rPr lang="en-US" altLang="zh-CN" sz="2000" b="0" dirty="0"/>
              <a:t>,</a:t>
            </a:r>
            <a:r>
              <a:rPr lang="zh-CN" altLang="en-US" sz="2000" b="0" dirty="0"/>
              <a:t>由此导致不可靠的服务质量及大量欺诈行为的存在</a:t>
            </a:r>
            <a:r>
              <a:rPr lang="en-US" altLang="zh-CN" sz="2000" b="0" dirty="0"/>
              <a:t>,</a:t>
            </a:r>
            <a:r>
              <a:rPr lang="zh-CN" altLang="en-US" sz="2000" b="0" dirty="0"/>
              <a:t>网络的可用性差。目前解决这一问题的有效方法是在</a:t>
            </a:r>
            <a:r>
              <a:rPr lang="en-US" altLang="zh-CN" sz="2000" b="0" dirty="0"/>
              <a:t>P2P</a:t>
            </a:r>
            <a:r>
              <a:rPr lang="zh-CN" altLang="en-US" sz="2000" b="0" dirty="0"/>
              <a:t>网络中建立信誉体制。</a:t>
            </a:r>
            <a:endParaRPr lang="en-US" altLang="zh-CN" sz="2000" b="0" dirty="0"/>
          </a:p>
          <a:p>
            <a:pPr lvl="1" eaLnBrk="1" hangingPunct="1">
              <a:defRPr/>
            </a:pPr>
            <a:r>
              <a:rPr lang="zh-CN" altLang="en-US" sz="2000" b="0" dirty="0"/>
              <a:t>所谓信誉体制是指用户通过自己的过去经历或他人的推荐来选择符合自己要求的交互端的一种体制。此体制能激励用户提供可靠高质量的服务</a:t>
            </a:r>
            <a:r>
              <a:rPr lang="en-US" altLang="zh-CN" sz="2000" b="0" dirty="0"/>
              <a:t>,</a:t>
            </a:r>
            <a:r>
              <a:rPr lang="zh-CN" altLang="en-US" sz="2000" b="0" dirty="0"/>
              <a:t>节省时间和通信开销</a:t>
            </a:r>
            <a:r>
              <a:rPr lang="en-US" altLang="zh-CN" sz="2000" b="0" dirty="0"/>
              <a:t>,</a:t>
            </a:r>
            <a:r>
              <a:rPr lang="zh-CN" altLang="en-US" sz="2000" b="0" dirty="0"/>
              <a:t>减少交互风险和损失</a:t>
            </a:r>
            <a:r>
              <a:rPr lang="en-US" altLang="zh-CN" sz="2000" b="0" dirty="0"/>
              <a:t>,</a:t>
            </a:r>
            <a:r>
              <a:rPr lang="zh-CN" altLang="en-US" sz="2000" b="0" dirty="0"/>
              <a:t>促进网络的良性发展。</a:t>
            </a:r>
            <a:endParaRPr lang="en-US" altLang="zh-CN"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69635" name="Rectangle 5">
            <a:extLst>
              <a:ext uri="{FF2B5EF4-FFF2-40B4-BE49-F238E27FC236}">
                <a16:creationId xmlns:a16="http://schemas.microsoft.com/office/drawing/2014/main" id="{1AA25EF8-8F6E-4E6E-8B9C-5306CEF7A065}"/>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5589C12-734E-48D8-9C81-8C78FF43C7B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网络中的激励机制</a:t>
            </a:r>
            <a:endParaRPr lang="en-US" altLang="zh-CN" sz="2800" dirty="0"/>
          </a:p>
          <a:p>
            <a:pPr eaLnBrk="1" hangingPunct="1">
              <a:lnSpc>
                <a:spcPct val="140000"/>
              </a:lnSpc>
              <a:defRPr/>
            </a:pPr>
            <a:r>
              <a:rPr lang="zh-CN" altLang="en-US" sz="2000" b="0" dirty="0"/>
              <a:t>在</a:t>
            </a:r>
            <a:r>
              <a:rPr lang="en-US" altLang="zh-CN" sz="2000" b="0" dirty="0"/>
              <a:t>P2P </a:t>
            </a:r>
            <a:r>
              <a:rPr lang="zh-CN" altLang="en-US" sz="2000" b="0" dirty="0"/>
              <a:t>系统中所有节点往往更多地表现出自兴趣和理性</a:t>
            </a:r>
            <a:r>
              <a:rPr lang="en-US" altLang="zh-CN" sz="2000" b="0" dirty="0"/>
              <a:t>,</a:t>
            </a:r>
            <a:r>
              <a:rPr lang="zh-CN" altLang="en-US" sz="2000" b="0" dirty="0"/>
              <a:t>单个节点的目标往往是使自身的网络效用 最大化</a:t>
            </a:r>
            <a:r>
              <a:rPr lang="en-US" altLang="zh-CN" sz="2000" b="0" dirty="0"/>
              <a:t>,</a:t>
            </a:r>
            <a:r>
              <a:rPr lang="zh-CN" altLang="en-US" sz="2000" b="0" dirty="0"/>
              <a:t>这样导致了以下问题</a:t>
            </a:r>
            <a:r>
              <a:rPr lang="en-US" altLang="zh-CN" sz="2000" b="0" dirty="0"/>
              <a:t>:</a:t>
            </a:r>
          </a:p>
          <a:p>
            <a:pPr lvl="1" eaLnBrk="1" hangingPunct="1">
              <a:lnSpc>
                <a:spcPct val="140000"/>
              </a:lnSpc>
              <a:defRPr/>
            </a:pPr>
            <a:r>
              <a:rPr lang="en-US" altLang="zh-CN" sz="2000" b="0" dirty="0"/>
              <a:t>(1) </a:t>
            </a:r>
            <a:r>
              <a:rPr lang="zh-CN" altLang="en-US" sz="2000" b="0" dirty="0"/>
              <a:t>搭便车</a:t>
            </a:r>
            <a:r>
              <a:rPr lang="en-US" altLang="zh-CN" sz="2000" b="0" dirty="0"/>
              <a:t>( free riding)</a:t>
            </a:r>
            <a:r>
              <a:rPr lang="zh-CN" altLang="en-US" sz="2000" b="0" dirty="0"/>
              <a:t>问题</a:t>
            </a:r>
            <a:r>
              <a:rPr lang="en-US" altLang="zh-CN" sz="2000" b="0" dirty="0"/>
              <a:t>, 70%</a:t>
            </a:r>
            <a:r>
              <a:rPr lang="zh-CN" altLang="en-US" sz="2000" b="0" dirty="0"/>
              <a:t>的</a:t>
            </a:r>
            <a:r>
              <a:rPr lang="en-US" altLang="zh-CN" sz="2000" b="0" dirty="0"/>
              <a:t>Gnutella</a:t>
            </a:r>
            <a:r>
              <a:rPr lang="zh-CN" altLang="en-US" sz="2000" b="0" dirty="0"/>
              <a:t>用户不共享任何文件</a:t>
            </a:r>
            <a:r>
              <a:rPr lang="en-US" altLang="zh-CN" sz="2000" b="0" dirty="0"/>
              <a:t>,</a:t>
            </a:r>
            <a:r>
              <a:rPr lang="zh-CN" altLang="en-US" sz="2000" b="0" dirty="0"/>
              <a:t>接近</a:t>
            </a:r>
            <a:r>
              <a:rPr lang="en-US" altLang="zh-CN" sz="2000" b="0" dirty="0"/>
              <a:t>50%</a:t>
            </a:r>
            <a:r>
              <a:rPr lang="zh-CN" altLang="en-US" sz="2000" b="0" dirty="0"/>
              <a:t>的 文件查询命中仅来自</a:t>
            </a:r>
            <a:r>
              <a:rPr lang="en-US" altLang="zh-CN" sz="2000" b="0" dirty="0"/>
              <a:t>1%</a:t>
            </a:r>
            <a:r>
              <a:rPr lang="zh-CN" altLang="en-US" sz="2000" b="0" dirty="0"/>
              <a:t>的</a:t>
            </a:r>
            <a:r>
              <a:rPr lang="en-US" altLang="zh-CN" sz="2000" b="0" dirty="0"/>
              <a:t>Gnutella</a:t>
            </a:r>
            <a:r>
              <a:rPr lang="zh-CN" altLang="en-US" sz="2000" b="0" dirty="0"/>
              <a:t>用户</a:t>
            </a:r>
            <a:r>
              <a:rPr lang="en-US" altLang="zh-CN" sz="2000" b="0" dirty="0"/>
              <a:t>;</a:t>
            </a:r>
          </a:p>
          <a:p>
            <a:pPr lvl="1" eaLnBrk="1" hangingPunct="1">
              <a:lnSpc>
                <a:spcPct val="140000"/>
              </a:lnSpc>
              <a:defRPr/>
            </a:pPr>
            <a:r>
              <a:rPr lang="en-US" altLang="zh-CN" sz="2000" b="0" dirty="0"/>
              <a:t>(2) </a:t>
            </a:r>
            <a:r>
              <a:rPr lang="zh-CN" altLang="en-US" sz="2000" b="0" dirty="0"/>
              <a:t>公共的悲剧 </a:t>
            </a:r>
            <a:r>
              <a:rPr lang="en-US" altLang="zh-CN" sz="2000" b="0" dirty="0"/>
              <a:t>( tragedy of common)</a:t>
            </a:r>
            <a:r>
              <a:rPr lang="zh-CN" altLang="en-US" sz="2000" b="0" dirty="0"/>
              <a:t>问题</a:t>
            </a:r>
            <a:r>
              <a:rPr lang="en-US" altLang="zh-CN" sz="2000" b="0" dirty="0"/>
              <a:t>,</a:t>
            </a:r>
            <a:r>
              <a:rPr lang="zh-CN" altLang="en-US" sz="2000" b="0" dirty="0"/>
              <a:t>即网络资源作为非排他性占有的公共资源</a:t>
            </a:r>
            <a:r>
              <a:rPr lang="en-US" altLang="zh-CN" sz="2000" b="0" dirty="0"/>
              <a:t>,</a:t>
            </a:r>
            <a:r>
              <a:rPr lang="zh-CN" altLang="en-US" sz="2000" b="0" dirty="0"/>
              <a:t>被大多数 </a:t>
            </a:r>
            <a:r>
              <a:rPr lang="en-US" altLang="zh-CN" sz="2000" b="0" dirty="0"/>
              <a:t>P2P</a:t>
            </a:r>
            <a:r>
              <a:rPr lang="zh-CN" altLang="en-US" sz="2000" b="0" dirty="0"/>
              <a:t>节点无节制地使用</a:t>
            </a:r>
            <a:r>
              <a:rPr lang="en-US" altLang="zh-CN" sz="2000" b="0" dirty="0"/>
              <a:t>.</a:t>
            </a:r>
          </a:p>
          <a:p>
            <a:pPr eaLnBrk="1" hangingPunct="1">
              <a:lnSpc>
                <a:spcPct val="140000"/>
              </a:lnSpc>
              <a:defRPr/>
            </a:pPr>
            <a:r>
              <a:rPr lang="en-US" altLang="zh-CN" sz="2000" b="0" dirty="0"/>
              <a:t> </a:t>
            </a:r>
            <a:r>
              <a:rPr lang="zh-CN" altLang="en-US" sz="2000" b="0" dirty="0"/>
              <a:t>如何使节点根据自身的期望</a:t>
            </a:r>
            <a:r>
              <a:rPr lang="en-US" altLang="zh-CN" sz="2000" b="0" dirty="0"/>
              <a:t>,</a:t>
            </a:r>
            <a:r>
              <a:rPr lang="zh-CN" altLang="en-US" sz="2000" b="0" dirty="0"/>
              <a:t>主观上愿意参与共享其资源不仅是困扰</a:t>
            </a:r>
            <a:r>
              <a:rPr lang="en-US" altLang="zh-CN" sz="2000" b="0" dirty="0"/>
              <a:t>P2P</a:t>
            </a:r>
            <a:r>
              <a:rPr lang="zh-CN" altLang="en-US" sz="2000" b="0" dirty="0"/>
              <a:t>系统的问题</a:t>
            </a:r>
            <a:r>
              <a:rPr lang="en-US" altLang="zh-CN" sz="2000" b="0" dirty="0"/>
              <a:t>,</a:t>
            </a:r>
            <a:r>
              <a:rPr lang="zh-CN" altLang="en-US" sz="2000" b="0" dirty="0"/>
              <a:t>同样也严重 困扰着大规模计算资源共享系统</a:t>
            </a:r>
            <a:r>
              <a:rPr lang="en-US" altLang="zh-CN" sz="2000" b="0" dirty="0"/>
              <a:t>.</a:t>
            </a:r>
            <a:r>
              <a:rPr lang="zh-CN" altLang="en-US" sz="2000" b="0" dirty="0"/>
              <a:t>有论文指出了使用微支付</a:t>
            </a:r>
            <a:r>
              <a:rPr lang="en-US" altLang="zh-CN" sz="2000" b="0" dirty="0"/>
              <a:t>(micro payment)</a:t>
            </a:r>
            <a:r>
              <a:rPr lang="zh-CN" altLang="en-US" sz="2000" b="0" dirty="0"/>
              <a:t>和虚拟货币</a:t>
            </a:r>
            <a:r>
              <a:rPr lang="en-US" altLang="zh-CN" sz="2000" b="0" dirty="0"/>
              <a:t>( virtual currency)</a:t>
            </a:r>
            <a:r>
              <a:rPr lang="zh-CN" altLang="en-US" sz="2000" b="0" dirty="0"/>
              <a:t>的方法来解决</a:t>
            </a:r>
            <a:r>
              <a:rPr lang="en-US" altLang="zh-CN" sz="2000" b="0" dirty="0"/>
              <a:t>P2P</a:t>
            </a:r>
            <a:r>
              <a:rPr lang="zh-CN" altLang="en-US" sz="2000" b="0" dirty="0"/>
              <a:t>文件共享网络中的共享激励问题。</a:t>
            </a:r>
            <a:endParaRPr lang="en-US" altLang="zh-CN" sz="2000" b="0" dirty="0"/>
          </a:p>
          <a:p>
            <a:pPr lvl="1" eaLnBrk="1" hangingPunct="1">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70659" name="Rectangle 5">
            <a:extLst>
              <a:ext uri="{FF2B5EF4-FFF2-40B4-BE49-F238E27FC236}">
                <a16:creationId xmlns:a16="http://schemas.microsoft.com/office/drawing/2014/main" id="{865F60FF-A003-4B07-B1BA-0710442E35ED}"/>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DF79D478-5B0D-4470-B193-D1B54ECA814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网络中的其他问题</a:t>
            </a:r>
            <a:endParaRPr lang="en-US" altLang="zh-CN" sz="2800" dirty="0"/>
          </a:p>
          <a:p>
            <a:pPr eaLnBrk="1" hangingPunct="1">
              <a:lnSpc>
                <a:spcPct val="135000"/>
              </a:lnSpc>
              <a:defRPr/>
            </a:pPr>
            <a:r>
              <a:rPr lang="zh-CN" altLang="en-US" sz="2000" b="0" dirty="0"/>
              <a:t>资源放置</a:t>
            </a:r>
          </a:p>
          <a:p>
            <a:pPr eaLnBrk="1" hangingPunct="1">
              <a:lnSpc>
                <a:spcPct val="135000"/>
              </a:lnSpc>
              <a:buFont typeface="Wingdings" pitchFamily="2" charset="2"/>
              <a:buNone/>
              <a:defRPr/>
            </a:pPr>
            <a:r>
              <a:rPr lang="zh-CN" altLang="en-US" sz="2000" b="0" dirty="0"/>
              <a:t>　　　在</a:t>
            </a:r>
            <a:r>
              <a:rPr lang="en-US" altLang="zh-CN" sz="2000" b="0" dirty="0"/>
              <a:t>P2P</a:t>
            </a:r>
            <a:r>
              <a:rPr lang="zh-CN" altLang="en-US" sz="2000" b="0" dirty="0"/>
              <a:t>系统中，并非个人资源（比如数据）都放置在各自的机器上，很可能是所有机器共同管理资源，比如在</a:t>
            </a:r>
            <a:r>
              <a:rPr lang="en-US" altLang="zh-CN" sz="2000" b="0" dirty="0"/>
              <a:t>P2P</a:t>
            </a:r>
            <a:r>
              <a:rPr lang="zh-CN" altLang="en-US" sz="2000" b="0" dirty="0"/>
              <a:t>存储系统中经常采用分布式哈希表放置数据，各人数据可能放置在他人的机器上，于是如何进行资源放置就成了必须回答的第一个问题。</a:t>
            </a:r>
          </a:p>
          <a:p>
            <a:pPr eaLnBrk="1" hangingPunct="1">
              <a:lnSpc>
                <a:spcPct val="140000"/>
              </a:lnSpc>
              <a:defRPr/>
            </a:pPr>
            <a:endParaRPr lang="zh-CN" altLang="en-US" sz="2000" b="0" dirty="0"/>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71683" name="Rectangle 5">
            <a:extLst>
              <a:ext uri="{FF2B5EF4-FFF2-40B4-BE49-F238E27FC236}">
                <a16:creationId xmlns:a16="http://schemas.microsoft.com/office/drawing/2014/main" id="{0EA92F8F-404B-4ABD-BB0C-0F9F095AF63A}"/>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2B92A910-9D01-4CBA-A3DE-617F46D68E78}"/>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网络中的其他问题</a:t>
            </a:r>
            <a:endParaRPr lang="en-US" altLang="zh-CN" sz="2800" dirty="0"/>
          </a:p>
          <a:p>
            <a:pPr eaLnBrk="1" hangingPunct="1">
              <a:defRPr/>
            </a:pPr>
            <a:r>
              <a:rPr lang="zh-CN" altLang="en-US" sz="2000" b="0" dirty="0"/>
              <a:t>资源定位</a:t>
            </a:r>
          </a:p>
          <a:p>
            <a:pPr marL="0" indent="0" eaLnBrk="1" hangingPunct="1">
              <a:buFont typeface="Wingdings 2" pitchFamily="18" charset="2"/>
              <a:buNone/>
              <a:defRPr/>
            </a:pPr>
            <a:r>
              <a:rPr lang="zh-CN" altLang="en-US" sz="2000" b="0" dirty="0"/>
              <a:t>　　　数据的查找与资源放置方法是直接相关的。对于以</a:t>
            </a:r>
            <a:r>
              <a:rPr lang="en-US" altLang="zh-CN" sz="2000" b="0" dirty="0"/>
              <a:t>DHT</a:t>
            </a:r>
            <a:r>
              <a:rPr lang="zh-CN" altLang="en-US" sz="2000" b="0" dirty="0"/>
              <a:t>方式放置的数据，可以直接定位，但在多数文件共享系统中，用户的文件都是放在各自的机器上，如何知道哪些机器放有用户需要的数据就成为一个关键问题，常常需要较大规模的搜索才可以完成。资源定位就是研究如何更有效率地找到需要的资源所处的位置，尤其是一些在网络中稀有（</a:t>
            </a:r>
            <a:r>
              <a:rPr lang="en-US" altLang="zh-CN" sz="2000" b="0" dirty="0"/>
              <a:t>rare</a:t>
            </a:r>
            <a:r>
              <a:rPr lang="zh-CN" altLang="en-US" sz="2000" b="0" dirty="0"/>
              <a:t>）的数据。</a:t>
            </a:r>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72707" name="Rectangle 5">
            <a:extLst>
              <a:ext uri="{FF2B5EF4-FFF2-40B4-BE49-F238E27FC236}">
                <a16:creationId xmlns:a16="http://schemas.microsoft.com/office/drawing/2014/main" id="{55E20090-CEAF-443F-AD41-52A8FE6441C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E20B01C-1B87-41ED-AA91-C381932784B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en-US" altLang="zh-CN" sz="2800" dirty="0"/>
              <a:t>P2P</a:t>
            </a:r>
            <a:r>
              <a:rPr lang="zh-CN" altLang="en-US" sz="2800" dirty="0"/>
              <a:t>网络中的其他问题</a:t>
            </a:r>
            <a:endParaRPr lang="en-US" altLang="zh-CN" sz="2800" dirty="0"/>
          </a:p>
          <a:p>
            <a:pPr eaLnBrk="1" hangingPunct="1">
              <a:lnSpc>
                <a:spcPct val="135000"/>
              </a:lnSpc>
              <a:defRPr/>
            </a:pPr>
            <a:r>
              <a:rPr lang="zh-CN" altLang="en-US" sz="2000" b="0" dirty="0"/>
              <a:t>资源获取</a:t>
            </a:r>
          </a:p>
          <a:p>
            <a:pPr eaLnBrk="1" hangingPunct="1">
              <a:lnSpc>
                <a:spcPct val="135000"/>
              </a:lnSpc>
              <a:buFont typeface="Wingdings" pitchFamily="2" charset="2"/>
              <a:buNone/>
              <a:defRPr/>
            </a:pPr>
            <a:r>
              <a:rPr lang="zh-CN" altLang="en-US" sz="2000" b="0" dirty="0"/>
              <a:t>　　　资源定位后就需要获得资源，有些资源并不能直接获得，比如计算资源、大文件、流媒体资源。这里的问题主要在于如何才能更高效的获取资源，或者说如何使一些热点资源服务更多的需要该资源的用户，通常这需要尽量发挥</a:t>
            </a:r>
            <a:r>
              <a:rPr lang="en-US" altLang="zh-CN" sz="2000" b="0" dirty="0"/>
              <a:t>P2P</a:t>
            </a:r>
            <a:r>
              <a:rPr lang="zh-CN" altLang="en-US" sz="2000" b="0" dirty="0"/>
              <a:t>系统中所有参与者的能力。而使用</a:t>
            </a:r>
            <a:r>
              <a:rPr lang="en-US" altLang="zh-CN" sz="2000" b="0" dirty="0"/>
              <a:t>P2P</a:t>
            </a:r>
            <a:r>
              <a:rPr lang="zh-CN" altLang="en-US" sz="2000" b="0" dirty="0"/>
              <a:t>模式充分地利用了所有结点的带宽资源，使得并行下载能力得到了极大的扩展。</a:t>
            </a:r>
          </a:p>
          <a:p>
            <a:pPr marL="457200" lvl="1" indent="0">
              <a:buFont typeface="Wingdings 2" pitchFamily="18" charset="2"/>
              <a:buNone/>
              <a:defRPr/>
            </a:pPr>
            <a:endParaRPr lang="en-US" altLang="zh-CN" sz="2000" b="0" dirty="0"/>
          </a:p>
          <a:p>
            <a:pPr marL="0" indent="0" eaLnBrk="1" hangingPunct="1">
              <a:spcBef>
                <a:spcPct val="0"/>
              </a:spcBef>
              <a:buFont typeface="Wingdings 2" pitchFamily="18" charset="2"/>
              <a:buNone/>
              <a:defRPr/>
            </a:pPr>
            <a:endParaRPr lang="en-US" altLang="zh-CN" sz="2000" b="0" dirty="0"/>
          </a:p>
        </p:txBody>
      </p:sp>
      <p:sp>
        <p:nvSpPr>
          <p:cNvPr id="73731" name="Rectangle 5">
            <a:extLst>
              <a:ext uri="{FF2B5EF4-FFF2-40B4-BE49-F238E27FC236}">
                <a16:creationId xmlns:a16="http://schemas.microsoft.com/office/drawing/2014/main" id="{DF7A90EE-99DE-4388-8404-6D56B3204381}"/>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9D721A9-DFB3-4237-A0AE-D81D25EF0B2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algn="l">
              <a:lnSpc>
                <a:spcPct val="150000"/>
              </a:lnSpc>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algn="l">
              <a:lnSpc>
                <a:spcPct val="150000"/>
              </a:lnSpc>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algn="l">
              <a:spcBef>
                <a:spcPct val="20000"/>
              </a:spcBef>
              <a:buChar char="–"/>
              <a:defRPr sz="2000">
                <a:solidFill>
                  <a:schemeClr val="tx1"/>
                </a:solidFill>
                <a:latin typeface="Arial" charset="0"/>
                <a:ea typeface="宋体" pitchFamily="2" charset="-122"/>
              </a:defRPr>
            </a:lvl4pPr>
            <a:lvl5pPr marL="2057400" indent="-228600" algn="l">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defRPr/>
            </a:pPr>
            <a:r>
              <a:rPr lang="zh-CN" altLang="en-US" sz="2800" dirty="0"/>
              <a:t>性能</a:t>
            </a:r>
            <a:endParaRPr lang="en-US" altLang="zh-CN" sz="2800" dirty="0"/>
          </a:p>
          <a:p>
            <a:pPr eaLnBrk="1" hangingPunct="1">
              <a:defRPr/>
            </a:pPr>
            <a:r>
              <a:rPr lang="en-US" altLang="zh-CN" sz="2000" b="0" dirty="0"/>
              <a:t>P2P</a:t>
            </a:r>
            <a:r>
              <a:rPr lang="zh-CN" altLang="en-US" sz="2000" b="0" dirty="0"/>
              <a:t>系统目标</a:t>
            </a:r>
            <a:r>
              <a:rPr lang="en-US" altLang="zh-CN" sz="2000" b="0" dirty="0"/>
              <a:t>:</a:t>
            </a:r>
          </a:p>
          <a:p>
            <a:pPr lvl="1" eaLnBrk="1" hangingPunct="1">
              <a:defRPr/>
            </a:pPr>
            <a:r>
              <a:rPr lang="zh-CN" altLang="en-US" sz="2000" b="0" dirty="0"/>
              <a:t>聚合分散网络上的存储容量</a:t>
            </a:r>
            <a:r>
              <a:rPr lang="en-US" altLang="zh-CN" sz="2000" b="0" dirty="0"/>
              <a:t>(Napster/Gnutella)</a:t>
            </a:r>
            <a:r>
              <a:rPr lang="zh-CN" altLang="en-US" sz="2000" b="0" dirty="0"/>
              <a:t>和计算周期</a:t>
            </a:r>
            <a:r>
              <a:rPr lang="en-US" altLang="zh-CN" sz="2000" b="0" dirty="0"/>
              <a:t>(</a:t>
            </a:r>
            <a:r>
              <a:rPr lang="en-US" altLang="zh-CN" sz="2000" b="0" dirty="0" err="1">
                <a:hlinkClick r:id="rId3"/>
              </a:rPr>
              <a:t>SETI@home</a:t>
            </a:r>
            <a:r>
              <a:rPr lang="en-US" altLang="zh-CN" sz="2000" b="0" dirty="0"/>
              <a:t>) </a:t>
            </a:r>
            <a:r>
              <a:rPr lang="zh-CN" altLang="en-US" sz="2000" b="0" dirty="0"/>
              <a:t>来改进系统的性能</a:t>
            </a:r>
          </a:p>
          <a:p>
            <a:pPr eaLnBrk="1" hangingPunct="1">
              <a:defRPr/>
            </a:pPr>
            <a:r>
              <a:rPr lang="zh-CN" altLang="en-US" sz="2000" b="0" dirty="0"/>
              <a:t>影响非集中化性能的三类资源</a:t>
            </a:r>
          </a:p>
          <a:p>
            <a:pPr lvl="1" eaLnBrk="1" hangingPunct="1">
              <a:defRPr/>
            </a:pPr>
            <a:r>
              <a:rPr lang="zh-CN" altLang="en-US" sz="2000" b="0" dirty="0"/>
              <a:t>处理</a:t>
            </a:r>
            <a:r>
              <a:rPr lang="en-US" altLang="zh-CN" sz="2000" b="0" dirty="0"/>
              <a:t>/</a:t>
            </a:r>
            <a:r>
              <a:rPr lang="zh-CN" altLang="en-US" sz="2000" b="0" dirty="0"/>
              <a:t>存储</a:t>
            </a:r>
            <a:r>
              <a:rPr lang="en-US" altLang="zh-CN" sz="2000" b="0" dirty="0"/>
              <a:t>/</a:t>
            </a:r>
            <a:r>
              <a:rPr lang="zh-CN" altLang="en-US" sz="2000" b="0" dirty="0"/>
              <a:t>网络</a:t>
            </a:r>
          </a:p>
          <a:p>
            <a:pPr lvl="1" eaLnBrk="1" hangingPunct="1">
              <a:defRPr/>
            </a:pPr>
            <a:r>
              <a:rPr lang="zh-CN" altLang="en-US" sz="2000" b="0" dirty="0"/>
              <a:t>网络资源中的带宽和时延是主要因素</a:t>
            </a:r>
          </a:p>
          <a:p>
            <a:pPr marL="0" indent="0" eaLnBrk="1" hangingPunct="1">
              <a:spcBef>
                <a:spcPct val="0"/>
              </a:spcBef>
              <a:buFont typeface="Wingdings 2" pitchFamily="18" charset="2"/>
              <a:buNone/>
              <a:defRPr/>
            </a:pPr>
            <a:endParaRPr lang="en-US" altLang="zh-CN" sz="2000" b="0" dirty="0"/>
          </a:p>
        </p:txBody>
      </p:sp>
      <p:sp>
        <p:nvSpPr>
          <p:cNvPr id="74755" name="Rectangle 5">
            <a:extLst>
              <a:ext uri="{FF2B5EF4-FFF2-40B4-BE49-F238E27FC236}">
                <a16:creationId xmlns:a16="http://schemas.microsoft.com/office/drawing/2014/main" id="{0D5EA9C0-8E04-41CF-BC28-DC00BACB6DE3}"/>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0417082-BCC2-4FE3-B688-491EF826A00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性能</a:t>
            </a:r>
            <a:endParaRPr lang="en-US" altLang="zh-CN" sz="2800"/>
          </a:p>
          <a:p>
            <a:pPr eaLnBrk="1" hangingPunct="1"/>
            <a:r>
              <a:rPr lang="zh-CN" altLang="en-US" sz="2000" b="0"/>
              <a:t>中心协调系统</a:t>
            </a:r>
            <a:r>
              <a:rPr lang="en-US" altLang="zh-CN" sz="2000" b="0"/>
              <a:t>(Napster </a:t>
            </a:r>
            <a:r>
              <a:rPr lang="en-US" altLang="zh-CN" sz="2000" b="0">
                <a:hlinkClick r:id="rId3"/>
              </a:rPr>
              <a:t>SETI@home</a:t>
            </a:r>
            <a:r>
              <a:rPr lang="en-US" altLang="zh-CN" sz="2000" b="0"/>
              <a:t>)</a:t>
            </a:r>
          </a:p>
          <a:p>
            <a:pPr lvl="1" eaLnBrk="1" hangingPunct="1"/>
            <a:r>
              <a:rPr lang="en-US" altLang="zh-CN" sz="2000" b="0"/>
              <a:t>Peers</a:t>
            </a:r>
            <a:r>
              <a:rPr lang="zh-CN" altLang="en-US" sz="2000" b="0"/>
              <a:t>的协调和仲裁通过中心服务器进行</a:t>
            </a:r>
          </a:p>
          <a:p>
            <a:pPr lvl="1" eaLnBrk="1" hangingPunct="1"/>
            <a:r>
              <a:rPr lang="zh-CN" altLang="en-US" sz="2000" b="0"/>
              <a:t>混合</a:t>
            </a:r>
            <a:r>
              <a:rPr lang="en-US" altLang="zh-CN" sz="2000" b="0"/>
              <a:t>P2P</a:t>
            </a:r>
            <a:r>
              <a:rPr lang="zh-CN" altLang="en-US" sz="2000" b="0"/>
              <a:t>以克服这些脆弱点</a:t>
            </a:r>
          </a:p>
          <a:p>
            <a:pPr eaLnBrk="1" hangingPunct="1"/>
            <a:r>
              <a:rPr lang="zh-CN" altLang="en-US" sz="2000" b="0"/>
              <a:t>非集中协调系统</a:t>
            </a:r>
            <a:r>
              <a:rPr lang="en-US" altLang="zh-CN" sz="2000" b="0"/>
              <a:t>(Gnutella Freenet)</a:t>
            </a:r>
          </a:p>
          <a:p>
            <a:pPr lvl="1" eaLnBrk="1" hangingPunct="1"/>
            <a:r>
              <a:rPr lang="zh-CN" altLang="en-US" sz="2000" b="0"/>
              <a:t>用消息传递机制搜索信息和数据</a:t>
            </a:r>
          </a:p>
          <a:p>
            <a:pPr lvl="1" eaLnBrk="1" hangingPunct="1"/>
            <a:r>
              <a:rPr lang="zh-CN" altLang="en-US" sz="2000" b="0"/>
              <a:t>查询搜索的带宽与发送消息数</a:t>
            </a:r>
            <a:endParaRPr lang="en-US" altLang="zh-CN" sz="2000" b="0"/>
          </a:p>
        </p:txBody>
      </p:sp>
      <p:sp>
        <p:nvSpPr>
          <p:cNvPr id="75779" name="Rectangle 5">
            <a:extLst>
              <a:ext uri="{FF2B5EF4-FFF2-40B4-BE49-F238E27FC236}">
                <a16:creationId xmlns:a16="http://schemas.microsoft.com/office/drawing/2014/main" id="{764CB1BC-567A-4208-8B01-7731B5BB44DC}"/>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790B26F5-139F-4E45-9757-169D33E72A2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性能优化的关键技术</a:t>
            </a:r>
            <a:endParaRPr lang="en-US" altLang="zh-CN" sz="2800"/>
          </a:p>
          <a:p>
            <a:pPr eaLnBrk="1" hangingPunct="1"/>
            <a:r>
              <a:rPr lang="zh-CN" altLang="en-US" sz="2000" b="0"/>
              <a:t>复制</a:t>
            </a:r>
            <a:r>
              <a:rPr lang="en-US" altLang="zh-CN" sz="2000" b="0"/>
              <a:t>(Replication)</a:t>
            </a:r>
          </a:p>
          <a:p>
            <a:pPr lvl="1" eaLnBrk="1" hangingPunct="1"/>
            <a:r>
              <a:rPr lang="zh-CN" altLang="en-US" sz="2000" b="0"/>
              <a:t>把对象</a:t>
            </a:r>
            <a:r>
              <a:rPr lang="en-US" altLang="zh-CN" sz="2000" b="0"/>
              <a:t>/</a:t>
            </a:r>
            <a:r>
              <a:rPr lang="zh-CN" altLang="en-US" sz="2000" b="0"/>
              <a:t>文件的拷贝放在请求</a:t>
            </a:r>
            <a:r>
              <a:rPr lang="en-US" altLang="zh-CN" sz="2000" b="0"/>
              <a:t>Peers</a:t>
            </a:r>
            <a:r>
              <a:rPr lang="zh-CN" altLang="en-US" sz="2000" b="0"/>
              <a:t>附近</a:t>
            </a:r>
            <a:r>
              <a:rPr lang="en-US" altLang="zh-CN" sz="2000" b="0"/>
              <a:t>,</a:t>
            </a:r>
            <a:r>
              <a:rPr lang="zh-CN" altLang="en-US" sz="2000" b="0"/>
              <a:t>最小化连接距离</a:t>
            </a:r>
          </a:p>
          <a:p>
            <a:pPr lvl="1" eaLnBrk="1" hangingPunct="1"/>
            <a:r>
              <a:rPr lang="zh-CN" altLang="en-US" sz="2000" b="0"/>
              <a:t>改变数据时必须保持数据拷贝的一致性</a:t>
            </a:r>
          </a:p>
          <a:p>
            <a:pPr lvl="1" eaLnBrk="1" hangingPunct="1"/>
            <a:endParaRPr lang="en-US" altLang="zh-CN" sz="2000" b="0"/>
          </a:p>
          <a:p>
            <a:pPr lvl="1" eaLnBrk="1" hangingPunct="1"/>
            <a:endParaRPr lang="en-US" altLang="zh-CN" sz="2000" b="0"/>
          </a:p>
        </p:txBody>
      </p:sp>
      <p:sp>
        <p:nvSpPr>
          <p:cNvPr id="76803" name="Rectangle 5">
            <a:extLst>
              <a:ext uri="{FF2B5EF4-FFF2-40B4-BE49-F238E27FC236}">
                <a16:creationId xmlns:a16="http://schemas.microsoft.com/office/drawing/2014/main" id="{F9E0D5AE-3791-4A25-8DDC-001EBC0CBB7B}"/>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ECE6572-3F88-4FBC-9BB0-843148C5B278}"/>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性能优化的关键技术</a:t>
            </a:r>
            <a:endParaRPr lang="en-US" altLang="zh-CN" sz="2800"/>
          </a:p>
          <a:p>
            <a:pPr eaLnBrk="1" hangingPunct="1"/>
            <a:r>
              <a:rPr lang="zh-CN" altLang="en-US" sz="2000" b="0"/>
              <a:t>高速缓存</a:t>
            </a:r>
            <a:r>
              <a:rPr lang="en-US" altLang="zh-CN" sz="2000" b="0"/>
              <a:t>(Cache)</a:t>
            </a:r>
          </a:p>
          <a:p>
            <a:pPr lvl="1" eaLnBrk="1" hangingPunct="1"/>
            <a:r>
              <a:rPr lang="zh-CN" altLang="en-US" sz="2000" b="0"/>
              <a:t>减少获取文件</a:t>
            </a:r>
            <a:r>
              <a:rPr lang="en-US" altLang="zh-CN" sz="2000" b="0"/>
              <a:t>/</a:t>
            </a:r>
            <a:r>
              <a:rPr lang="zh-CN" altLang="en-US" sz="2000" b="0"/>
              <a:t>对象路径的长度</a:t>
            </a:r>
            <a:r>
              <a:rPr lang="en-US" altLang="zh-CN" sz="2000" b="0"/>
              <a:t>,</a:t>
            </a:r>
            <a:r>
              <a:rPr lang="zh-CN" altLang="en-US" sz="2000" b="0"/>
              <a:t>进而减少</a:t>
            </a:r>
            <a:r>
              <a:rPr lang="en-US" altLang="zh-CN" sz="2000" b="0"/>
              <a:t>Peers</a:t>
            </a:r>
            <a:r>
              <a:rPr lang="zh-CN" altLang="en-US" sz="2000" b="0"/>
              <a:t>间交换消息数</a:t>
            </a:r>
          </a:p>
          <a:p>
            <a:pPr lvl="1" eaLnBrk="1" hangingPunct="1"/>
            <a:r>
              <a:rPr lang="zh-CN" altLang="en-US" sz="2000" b="0"/>
              <a:t>这一减少很有意义</a:t>
            </a:r>
            <a:r>
              <a:rPr lang="en-US" altLang="zh-CN" sz="2000" b="0"/>
              <a:t>-Peers</a:t>
            </a:r>
            <a:r>
              <a:rPr lang="zh-CN" altLang="en-US" sz="2000" b="0"/>
              <a:t>间通信时延是严重的性能瓶颈</a:t>
            </a:r>
          </a:p>
          <a:p>
            <a:pPr lvl="1" eaLnBrk="1" hangingPunct="1"/>
            <a:r>
              <a:rPr lang="en-US" altLang="zh-CN" sz="2000" b="0"/>
              <a:t>Freenet:</a:t>
            </a:r>
            <a:r>
              <a:rPr lang="zh-CN" altLang="en-US" sz="2000" b="0"/>
              <a:t>命中文件传播到请求者途中所有节点高速缓存它</a:t>
            </a:r>
          </a:p>
          <a:p>
            <a:pPr lvl="1" eaLnBrk="1" hangingPunct="1"/>
            <a:r>
              <a:rPr lang="zh-CN" altLang="en-US" sz="2000" b="0"/>
              <a:t>目标是最小化时延</a:t>
            </a:r>
            <a:r>
              <a:rPr lang="en-US" altLang="zh-CN" sz="2000" b="0"/>
              <a:t>,</a:t>
            </a:r>
            <a:r>
              <a:rPr lang="zh-CN" altLang="en-US" sz="2000" b="0"/>
              <a:t>最大化请求吞吐率</a:t>
            </a:r>
            <a:r>
              <a:rPr lang="en-US" altLang="zh-CN" sz="2000" b="0"/>
              <a:t>,</a:t>
            </a:r>
            <a:r>
              <a:rPr lang="zh-CN" altLang="en-US" sz="2000" b="0"/>
              <a:t>很少高缓大数据</a:t>
            </a:r>
          </a:p>
          <a:p>
            <a:pPr lvl="1" eaLnBrk="1" hangingPunct="1"/>
            <a:endParaRPr lang="en-US" altLang="zh-CN" sz="2000" b="0"/>
          </a:p>
          <a:p>
            <a:pPr lvl="1" eaLnBrk="1" hangingPunct="1"/>
            <a:endParaRPr lang="en-US" altLang="zh-CN" sz="2000" b="0"/>
          </a:p>
        </p:txBody>
      </p:sp>
      <p:sp>
        <p:nvSpPr>
          <p:cNvPr id="77827" name="Rectangle 5">
            <a:extLst>
              <a:ext uri="{FF2B5EF4-FFF2-40B4-BE49-F238E27FC236}">
                <a16:creationId xmlns:a16="http://schemas.microsoft.com/office/drawing/2014/main" id="{03741893-8E19-4446-8F48-207C7CC74687}"/>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EF5ABD6-62D2-47FB-84A0-68CE88E291B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t>性能优化的关键技术</a:t>
            </a:r>
            <a:endParaRPr lang="en-US" altLang="zh-CN" sz="2800"/>
          </a:p>
          <a:p>
            <a:pPr eaLnBrk="1" hangingPunct="1"/>
            <a:r>
              <a:rPr lang="zh-CN" altLang="en-US" sz="2000" b="0"/>
              <a:t>智能路由和网络组织</a:t>
            </a:r>
          </a:p>
          <a:p>
            <a:pPr lvl="1" eaLnBrk="1" hangingPunct="1"/>
            <a:r>
              <a:rPr lang="zh-CN" altLang="en-US" sz="2000" b="0"/>
              <a:t>社交“小世界”现象</a:t>
            </a:r>
            <a:r>
              <a:rPr lang="en-US" altLang="zh-CN" sz="2000" b="0"/>
              <a:t>, 6</a:t>
            </a:r>
            <a:r>
              <a:rPr lang="zh-CN" altLang="en-US" sz="2000" b="0"/>
              <a:t>熟人链找到生人</a:t>
            </a:r>
          </a:p>
          <a:p>
            <a:pPr lvl="1" eaLnBrk="1" hangingPunct="1"/>
            <a:r>
              <a:rPr lang="zh-CN" altLang="en-US" sz="2000" b="0"/>
              <a:t>局部搜索策略</a:t>
            </a:r>
            <a:r>
              <a:rPr lang="en-US" altLang="zh-CN" sz="2000" b="0"/>
              <a:t>,</a:t>
            </a:r>
            <a:r>
              <a:rPr lang="zh-CN" altLang="en-US" sz="2000" b="0"/>
              <a:t>代价与网络规模成子</a:t>
            </a:r>
            <a:r>
              <a:rPr lang="en-US" altLang="zh-CN" sz="2000" b="0"/>
              <a:t>-</a:t>
            </a:r>
            <a:r>
              <a:rPr lang="zh-CN" altLang="en-US" sz="2000" b="0"/>
              <a:t>线性增加</a:t>
            </a:r>
          </a:p>
          <a:p>
            <a:pPr lvl="1" eaLnBrk="1" hangingPunct="1"/>
            <a:r>
              <a:rPr lang="en-US" altLang="zh-CN" sz="2000" b="0"/>
              <a:t>OceanStore/Pastry</a:t>
            </a:r>
            <a:r>
              <a:rPr lang="zh-CN" altLang="en-US" sz="2000" b="0"/>
              <a:t>网络上积极移动数据提高性能</a:t>
            </a:r>
          </a:p>
          <a:p>
            <a:pPr lvl="1" eaLnBrk="1" hangingPunct="1"/>
            <a:endParaRPr lang="en-US" altLang="zh-CN" sz="2000" b="0"/>
          </a:p>
          <a:p>
            <a:pPr lvl="1" eaLnBrk="1" hangingPunct="1"/>
            <a:endParaRPr lang="en-US" altLang="zh-CN" sz="2000" b="0"/>
          </a:p>
        </p:txBody>
      </p:sp>
      <p:sp>
        <p:nvSpPr>
          <p:cNvPr id="78851" name="Rectangle 5">
            <a:extLst>
              <a:ext uri="{FF2B5EF4-FFF2-40B4-BE49-F238E27FC236}">
                <a16:creationId xmlns:a16="http://schemas.microsoft.com/office/drawing/2014/main" id="{988752EE-2588-43B5-B035-9723D320F2E2}"/>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BD7D97EF-E044-4E05-9B85-52005D8D49E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1999</a:t>
            </a:r>
            <a:r>
              <a:rPr lang="zh-CN" altLang="en-US" sz="2000" b="0"/>
              <a:t>年</a:t>
            </a:r>
            <a:r>
              <a:rPr lang="en-US" altLang="zh-CN" sz="2000" b="0"/>
              <a:t>Internet</a:t>
            </a:r>
            <a:r>
              <a:rPr lang="zh-CN" altLang="en-US" sz="2000" b="0"/>
              <a:t>上第一个应用</a:t>
            </a:r>
            <a:r>
              <a:rPr lang="en-US" altLang="zh-CN" sz="2000" b="0"/>
              <a:t>Napster</a:t>
            </a:r>
            <a:r>
              <a:rPr lang="zh-CN" altLang="en-US" sz="2000" b="0"/>
              <a:t>，半年发展了</a:t>
            </a:r>
            <a:r>
              <a:rPr lang="en-US" altLang="zh-CN" sz="2000" b="0"/>
              <a:t>5000</a:t>
            </a:r>
            <a:r>
              <a:rPr lang="zh-CN" altLang="en-US" sz="2000" b="0"/>
              <a:t>万用户。</a:t>
            </a:r>
          </a:p>
          <a:p>
            <a:r>
              <a:rPr lang="zh-CN" altLang="en-US" sz="2000" b="0"/>
              <a:t>其后涌现</a:t>
            </a:r>
            <a:r>
              <a:rPr lang="en-US" altLang="zh-CN" sz="2000" b="0"/>
              <a:t>Gnutella, KaZaA, BitTorrent, eDonkey/eMule, Skype</a:t>
            </a:r>
          </a:p>
          <a:p>
            <a:r>
              <a:rPr lang="zh-CN" altLang="en-US" sz="2000" b="0"/>
              <a:t>发展的原因：</a:t>
            </a:r>
          </a:p>
          <a:p>
            <a:pPr lvl="1"/>
            <a:r>
              <a:rPr lang="zh-CN" altLang="en-US" sz="2000" b="0"/>
              <a:t>占据</a:t>
            </a:r>
            <a:r>
              <a:rPr lang="en-US" altLang="zh-CN" sz="2000" b="0"/>
              <a:t>Internet</a:t>
            </a:r>
            <a:r>
              <a:rPr lang="zh-CN" altLang="en-US" sz="2000" b="0"/>
              <a:t>一半以上的带宽</a:t>
            </a:r>
          </a:p>
          <a:p>
            <a:pPr lvl="1"/>
            <a:r>
              <a:rPr lang="zh-CN" altLang="en-US" sz="2000" b="0"/>
              <a:t>学术界重视</a:t>
            </a:r>
          </a:p>
        </p:txBody>
      </p:sp>
      <p:sp>
        <p:nvSpPr>
          <p:cNvPr id="10243" name="Rectangle 5">
            <a:extLst>
              <a:ext uri="{FF2B5EF4-FFF2-40B4-BE49-F238E27FC236}">
                <a16:creationId xmlns:a16="http://schemas.microsoft.com/office/drawing/2014/main" id="{7F089CF6-2826-40C0-B8D5-B63D949655F4}"/>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4BC5C-67E0-41B8-85B2-96CC3D088D33}"/>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51E1EC54-D62B-45E1-A033-52A5D6092B19}"/>
              </a:ext>
            </a:extLst>
          </p:cNvPr>
          <p:cNvSpPr>
            <a:spLocks noGrp="1"/>
          </p:cNvSpPr>
          <p:nvPr>
            <p:ph idx="1"/>
          </p:nvPr>
        </p:nvSpPr>
        <p:spPr/>
        <p:txBody>
          <a:bodyPr/>
          <a:lstStyle/>
          <a:p>
            <a:r>
              <a:rPr lang="zh-CN" altLang="en-US" sz="1800" dirty="0"/>
              <a:t>关于非结构化</a:t>
            </a:r>
            <a:r>
              <a:rPr lang="en-US" altLang="zh-CN" sz="1800" dirty="0"/>
              <a:t>P2P</a:t>
            </a:r>
            <a:r>
              <a:rPr lang="zh-CN" altLang="en-US" sz="1800" dirty="0"/>
              <a:t>网络的描述中，错误的是（）</a:t>
            </a:r>
            <a:endParaRPr lang="en-US" altLang="zh-CN" sz="1800" dirty="0"/>
          </a:p>
          <a:p>
            <a:pPr marL="0" indent="0">
              <a:buNone/>
            </a:pPr>
            <a:r>
              <a:rPr lang="en-US" altLang="zh-CN" sz="1800" dirty="0"/>
              <a:t>A</a:t>
            </a:r>
            <a:r>
              <a:rPr lang="zh-CN" altLang="en-US" sz="1800" dirty="0"/>
              <a:t>．支持带有规则表达式的多关键字查询和模糊查询</a:t>
            </a:r>
          </a:p>
          <a:p>
            <a:pPr marL="0" indent="0">
              <a:buNone/>
            </a:pPr>
            <a:r>
              <a:rPr lang="en-US" altLang="zh-CN" sz="1800" dirty="0"/>
              <a:t>B</a:t>
            </a:r>
            <a:r>
              <a:rPr lang="zh-CN" altLang="en-US" sz="1800" dirty="0"/>
              <a:t>．在大规模网络中具有很高的查询效率</a:t>
            </a:r>
          </a:p>
          <a:p>
            <a:pPr marL="0" indent="0">
              <a:buNone/>
            </a:pPr>
            <a:r>
              <a:rPr lang="en-US" altLang="zh-CN" sz="1800" dirty="0"/>
              <a:t>C</a:t>
            </a:r>
            <a:r>
              <a:rPr lang="zh-CN" altLang="en-US" sz="1800" dirty="0"/>
              <a:t>．无法保证查找资源的确定性</a:t>
            </a:r>
          </a:p>
          <a:p>
            <a:pPr marL="0" indent="0">
              <a:buNone/>
            </a:pPr>
            <a:r>
              <a:rPr lang="en-US" altLang="zh-CN" sz="1800" dirty="0"/>
              <a:t>D</a:t>
            </a:r>
            <a:r>
              <a:rPr lang="zh-CN" altLang="en-US" sz="1800" dirty="0"/>
              <a:t>．采用类似</a:t>
            </a:r>
            <a:r>
              <a:rPr lang="en-US" altLang="zh-CN" sz="1800" dirty="0"/>
              <a:t>TTL</a:t>
            </a:r>
            <a:r>
              <a:rPr lang="zh-CN" altLang="en-US" sz="1800" dirty="0"/>
              <a:t>的机制决定是否转发消息</a:t>
            </a:r>
            <a:endParaRPr lang="en-US" altLang="zh-CN" sz="1800" dirty="0"/>
          </a:p>
          <a:p>
            <a:pPr marL="0" indent="0">
              <a:buNone/>
            </a:pPr>
            <a:r>
              <a:rPr lang="zh-CN" altLang="en-US" sz="1800" dirty="0"/>
              <a:t>完全分布式结构化</a:t>
            </a:r>
            <a:r>
              <a:rPr lang="en-US" altLang="zh-CN" sz="1800" dirty="0"/>
              <a:t>P2P</a:t>
            </a:r>
            <a:r>
              <a:rPr lang="zh-CN" altLang="en-US" sz="1800" dirty="0"/>
              <a:t>网络，基于（）的分布式发现和路由计算。</a:t>
            </a:r>
            <a:endParaRPr lang="en-US" altLang="zh-CN" sz="1800" dirty="0"/>
          </a:p>
          <a:p>
            <a:pPr marL="0" indent="0">
              <a:buNone/>
            </a:pPr>
            <a:r>
              <a:rPr lang="zh-CN" altLang="en-US" sz="1800" dirty="0"/>
              <a:t>关于分布式结构化</a:t>
            </a:r>
            <a:r>
              <a:rPr lang="en-US" altLang="zh-CN" sz="1800" dirty="0"/>
              <a:t>P2P</a:t>
            </a:r>
            <a:r>
              <a:rPr lang="zh-CN" altLang="en-US" sz="1800" dirty="0"/>
              <a:t>网络的描述中，错误的是 </a:t>
            </a:r>
            <a:r>
              <a:rPr lang="en-US" altLang="zh-CN" sz="1800" dirty="0"/>
              <a:t>()</a:t>
            </a:r>
            <a:endParaRPr lang="zh-CN" altLang="en-US" sz="1800" dirty="0"/>
          </a:p>
          <a:p>
            <a:pPr marL="0" indent="0">
              <a:buNone/>
            </a:pPr>
            <a:r>
              <a:rPr lang="zh-CN" altLang="en-US" sz="1800" dirty="0"/>
              <a:t> </a:t>
            </a:r>
            <a:r>
              <a:rPr lang="en-US" altLang="zh-CN" sz="1800" dirty="0"/>
              <a:t>A)</a:t>
            </a:r>
            <a:r>
              <a:rPr lang="zh-CN" altLang="en-US" sz="1800" dirty="0"/>
              <a:t>支持精确关键词匹配查询</a:t>
            </a:r>
            <a:r>
              <a:rPr lang="en-US" altLang="zh-CN" sz="1800" dirty="0"/>
              <a:t>B)</a:t>
            </a:r>
            <a:r>
              <a:rPr lang="zh-CN" altLang="en-US" sz="1800" dirty="0"/>
              <a:t>不存在中心目录服务器</a:t>
            </a:r>
          </a:p>
          <a:p>
            <a:pPr marL="0" indent="0">
              <a:buNone/>
            </a:pPr>
            <a:r>
              <a:rPr lang="zh-CN" altLang="en-US" sz="1800" dirty="0"/>
              <a:t> </a:t>
            </a:r>
            <a:r>
              <a:rPr lang="en-US" altLang="zh-CN" sz="1800" dirty="0"/>
              <a:t>C)</a:t>
            </a:r>
            <a:r>
              <a:rPr lang="zh-CN" altLang="en-US" sz="1800" dirty="0"/>
              <a:t>路由算法与</a:t>
            </a:r>
            <a:r>
              <a:rPr lang="en-US" altLang="zh-CN" sz="1800" dirty="0"/>
              <a:t>DHT</a:t>
            </a:r>
            <a:r>
              <a:rPr lang="zh-CN" altLang="en-US" sz="1800" dirty="0"/>
              <a:t>密切相关</a:t>
            </a:r>
            <a:r>
              <a:rPr lang="en-US" altLang="zh-CN" sz="1800" dirty="0"/>
              <a:t>D)</a:t>
            </a:r>
            <a:r>
              <a:rPr lang="zh-CN" altLang="en-US" sz="1800" dirty="0"/>
              <a:t>采用随机图进行结构组织</a:t>
            </a:r>
            <a:endParaRPr lang="en-US" altLang="zh-CN" sz="1800" dirty="0"/>
          </a:p>
          <a:p>
            <a:pPr marL="0" indent="0">
              <a:buNone/>
            </a:pPr>
            <a:r>
              <a:rPr lang="zh-CN" altLang="en-US" sz="1800" dirty="0"/>
              <a:t>基于</a:t>
            </a:r>
            <a:r>
              <a:rPr lang="en-US" altLang="zh-CN" sz="1800" dirty="0"/>
              <a:t>P2P</a:t>
            </a:r>
            <a:r>
              <a:rPr lang="zh-CN" altLang="en-US" sz="1800" dirty="0"/>
              <a:t>的数字版权管理系统优点是（）</a:t>
            </a:r>
            <a:endParaRPr lang="en-US" altLang="zh-CN" sz="1800" dirty="0"/>
          </a:p>
          <a:p>
            <a:pPr>
              <a:buAutoNum type="alphaUcPeriod"/>
            </a:pPr>
            <a:r>
              <a:rPr lang="zh-CN" altLang="en-US" sz="1800" dirty="0"/>
              <a:t>不需要依靠服务器分发内容     </a:t>
            </a:r>
            <a:r>
              <a:rPr lang="en-US" altLang="zh-CN" sz="1800" dirty="0"/>
              <a:t>B</a:t>
            </a:r>
            <a:r>
              <a:rPr lang="zh-CN" altLang="en-US" sz="1800" dirty="0"/>
              <a:t> 不会导致服务器崩溃</a:t>
            </a:r>
            <a:endParaRPr lang="en-US" altLang="zh-CN" sz="1800" dirty="0"/>
          </a:p>
          <a:p>
            <a:pPr marL="0" indent="0">
              <a:buNone/>
            </a:pPr>
            <a:r>
              <a:rPr lang="en-US" altLang="zh-CN" sz="1800" dirty="0"/>
              <a:t>C </a:t>
            </a:r>
            <a:r>
              <a:rPr lang="zh-CN" altLang="en-US" sz="1800" dirty="0"/>
              <a:t>任何人都可以成为数字内容的提供者    </a:t>
            </a:r>
            <a:r>
              <a:rPr lang="en-US" altLang="zh-CN" sz="1800" dirty="0"/>
              <a:t>D </a:t>
            </a:r>
            <a:r>
              <a:rPr lang="zh-CN" altLang="en-US" sz="1800" dirty="0"/>
              <a:t>集中管理内容的提供源</a:t>
            </a:r>
          </a:p>
          <a:p>
            <a:pPr marL="0" indent="0">
              <a:buNone/>
            </a:pPr>
            <a:endParaRPr lang="zh-CN" altLang="en-US" sz="1800" dirty="0"/>
          </a:p>
          <a:p>
            <a:pPr marL="0" indent="0">
              <a:buNone/>
            </a:pPr>
            <a:endParaRPr lang="zh-CN" altLang="en-US" dirty="0"/>
          </a:p>
        </p:txBody>
      </p:sp>
    </p:spTree>
    <p:extLst>
      <p:ext uri="{BB962C8B-B14F-4D97-AF65-F5344CB8AC3E}">
        <p14:creationId xmlns:p14="http://schemas.microsoft.com/office/powerpoint/2010/main" val="414253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4BC5C-67E0-41B8-85B2-96CC3D088D33}"/>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51E1EC54-D62B-45E1-A033-52A5D6092B19}"/>
              </a:ext>
            </a:extLst>
          </p:cNvPr>
          <p:cNvSpPr>
            <a:spLocks noGrp="1"/>
          </p:cNvSpPr>
          <p:nvPr>
            <p:ph idx="1"/>
          </p:nvPr>
        </p:nvSpPr>
        <p:spPr/>
        <p:txBody>
          <a:bodyPr/>
          <a:lstStyle/>
          <a:p>
            <a:r>
              <a:rPr lang="zh-CN" altLang="en-US" sz="1800" dirty="0"/>
              <a:t>关于非结构化</a:t>
            </a:r>
            <a:r>
              <a:rPr lang="en-US" altLang="zh-CN" sz="1800" dirty="0"/>
              <a:t>P2P</a:t>
            </a:r>
            <a:r>
              <a:rPr lang="zh-CN" altLang="en-US" sz="1800" dirty="0"/>
              <a:t>网络的描述中，错误的是（</a:t>
            </a:r>
            <a:r>
              <a:rPr lang="en-US" altLang="zh-CN" sz="1800" dirty="0"/>
              <a:t>B</a:t>
            </a:r>
            <a:r>
              <a:rPr lang="zh-CN" altLang="en-US" sz="1800" dirty="0"/>
              <a:t>）</a:t>
            </a:r>
            <a:endParaRPr lang="en-US" altLang="zh-CN" sz="1800" dirty="0"/>
          </a:p>
          <a:p>
            <a:pPr marL="0" indent="0">
              <a:buNone/>
            </a:pPr>
            <a:r>
              <a:rPr lang="en-US" altLang="zh-CN" sz="1800" dirty="0"/>
              <a:t>A</a:t>
            </a:r>
            <a:r>
              <a:rPr lang="zh-CN" altLang="en-US" sz="1800" dirty="0"/>
              <a:t>．支持带有规则表达式的多关键字查询和模糊查询</a:t>
            </a:r>
          </a:p>
          <a:p>
            <a:pPr marL="0" indent="0">
              <a:buNone/>
            </a:pPr>
            <a:r>
              <a:rPr lang="en-US" altLang="zh-CN" sz="1800" dirty="0"/>
              <a:t>B</a:t>
            </a:r>
            <a:r>
              <a:rPr lang="zh-CN" altLang="en-US" sz="1800" dirty="0"/>
              <a:t>．在大规模网络中具有很高的查询效率</a:t>
            </a:r>
          </a:p>
          <a:p>
            <a:pPr marL="0" indent="0">
              <a:buNone/>
            </a:pPr>
            <a:r>
              <a:rPr lang="en-US" altLang="zh-CN" sz="1800" dirty="0"/>
              <a:t>C</a:t>
            </a:r>
            <a:r>
              <a:rPr lang="zh-CN" altLang="en-US" sz="1800" dirty="0"/>
              <a:t>．无法保证查找资源的确定性</a:t>
            </a:r>
          </a:p>
          <a:p>
            <a:pPr marL="0" indent="0">
              <a:buNone/>
            </a:pPr>
            <a:r>
              <a:rPr lang="en-US" altLang="zh-CN" sz="1800" dirty="0"/>
              <a:t>D</a:t>
            </a:r>
            <a:r>
              <a:rPr lang="zh-CN" altLang="en-US" sz="1800" dirty="0"/>
              <a:t>．采用类似</a:t>
            </a:r>
            <a:r>
              <a:rPr lang="en-US" altLang="zh-CN" sz="1800" dirty="0"/>
              <a:t>TTL</a:t>
            </a:r>
            <a:r>
              <a:rPr lang="zh-CN" altLang="en-US" sz="1800" dirty="0"/>
              <a:t>的机制决定是否转发消息</a:t>
            </a:r>
            <a:endParaRPr lang="en-US" altLang="zh-CN" sz="1800" dirty="0"/>
          </a:p>
          <a:p>
            <a:pPr marL="0" indent="0">
              <a:buNone/>
            </a:pPr>
            <a:r>
              <a:rPr lang="zh-CN" altLang="en-US" sz="1800" dirty="0"/>
              <a:t>完全分布式结构化</a:t>
            </a:r>
            <a:r>
              <a:rPr lang="en-US" altLang="zh-CN" sz="1800" dirty="0"/>
              <a:t>P2P</a:t>
            </a:r>
            <a:r>
              <a:rPr lang="zh-CN" altLang="en-US" sz="1800" dirty="0"/>
              <a:t>网络，基于（</a:t>
            </a:r>
            <a:r>
              <a:rPr lang="en-US" altLang="zh-CN" sz="1800" dirty="0"/>
              <a:t>DHT</a:t>
            </a:r>
            <a:r>
              <a:rPr lang="zh-CN" altLang="en-US" sz="1800" dirty="0"/>
              <a:t>）的分布式发现和路由计算。</a:t>
            </a:r>
            <a:endParaRPr lang="en-US" altLang="zh-CN" sz="1800" dirty="0"/>
          </a:p>
          <a:p>
            <a:pPr marL="0" indent="0">
              <a:buNone/>
            </a:pPr>
            <a:r>
              <a:rPr lang="zh-CN" altLang="en-US" sz="1800" dirty="0"/>
              <a:t>关于分布式结构化</a:t>
            </a:r>
            <a:r>
              <a:rPr lang="en-US" altLang="zh-CN" sz="1800" dirty="0"/>
              <a:t>P2P</a:t>
            </a:r>
            <a:r>
              <a:rPr lang="zh-CN" altLang="en-US" sz="1800" dirty="0"/>
              <a:t>网络的描述中，错误的是 </a:t>
            </a:r>
            <a:r>
              <a:rPr lang="en-US" altLang="zh-CN" sz="1800" dirty="0"/>
              <a:t>(D)</a:t>
            </a:r>
            <a:endParaRPr lang="zh-CN" altLang="en-US" sz="1800" dirty="0"/>
          </a:p>
          <a:p>
            <a:pPr marL="0" indent="0">
              <a:buNone/>
            </a:pPr>
            <a:r>
              <a:rPr lang="zh-CN" altLang="en-US" sz="1800" dirty="0"/>
              <a:t> </a:t>
            </a:r>
            <a:r>
              <a:rPr lang="en-US" altLang="zh-CN" sz="1800" dirty="0"/>
              <a:t>A)</a:t>
            </a:r>
            <a:r>
              <a:rPr lang="zh-CN" altLang="en-US" sz="1800" dirty="0"/>
              <a:t>支持精确关键词匹配查询</a:t>
            </a:r>
            <a:r>
              <a:rPr lang="en-US" altLang="zh-CN" sz="1800" dirty="0"/>
              <a:t>B)</a:t>
            </a:r>
            <a:r>
              <a:rPr lang="zh-CN" altLang="en-US" sz="1800" dirty="0"/>
              <a:t>不存在中心目录服务器</a:t>
            </a:r>
          </a:p>
          <a:p>
            <a:pPr marL="0" indent="0">
              <a:buNone/>
            </a:pPr>
            <a:r>
              <a:rPr lang="zh-CN" altLang="en-US" sz="1800" dirty="0"/>
              <a:t> </a:t>
            </a:r>
            <a:r>
              <a:rPr lang="en-US" altLang="zh-CN" sz="1800" dirty="0"/>
              <a:t>C)</a:t>
            </a:r>
            <a:r>
              <a:rPr lang="zh-CN" altLang="en-US" sz="1800" dirty="0"/>
              <a:t>路由算法与</a:t>
            </a:r>
            <a:r>
              <a:rPr lang="en-US" altLang="zh-CN" sz="1800" dirty="0"/>
              <a:t>DHT</a:t>
            </a:r>
            <a:r>
              <a:rPr lang="zh-CN" altLang="en-US" sz="1800" dirty="0"/>
              <a:t>密切相关</a:t>
            </a:r>
            <a:r>
              <a:rPr lang="en-US" altLang="zh-CN" sz="1800" dirty="0"/>
              <a:t>D)</a:t>
            </a:r>
            <a:r>
              <a:rPr lang="zh-CN" altLang="en-US" sz="1800" dirty="0"/>
              <a:t>采用随机图进行结构组织</a:t>
            </a:r>
            <a:endParaRPr lang="en-US" altLang="zh-CN" sz="1800" dirty="0"/>
          </a:p>
          <a:p>
            <a:pPr marL="0" indent="0">
              <a:buNone/>
            </a:pPr>
            <a:r>
              <a:rPr lang="zh-CN" altLang="en-US" sz="1800" dirty="0"/>
              <a:t>基于</a:t>
            </a:r>
            <a:r>
              <a:rPr lang="en-US" altLang="zh-CN" sz="1800" dirty="0"/>
              <a:t>P2P</a:t>
            </a:r>
            <a:r>
              <a:rPr lang="zh-CN" altLang="en-US" sz="1800" dirty="0"/>
              <a:t>的数字版权管理系统优点是（</a:t>
            </a:r>
            <a:r>
              <a:rPr lang="en-US" altLang="zh-CN" sz="1800" dirty="0"/>
              <a:t>C</a:t>
            </a:r>
            <a:r>
              <a:rPr lang="zh-CN" altLang="en-US" sz="1800" dirty="0"/>
              <a:t>）</a:t>
            </a:r>
            <a:endParaRPr lang="en-US" altLang="zh-CN" sz="1800" dirty="0"/>
          </a:p>
          <a:p>
            <a:pPr>
              <a:buAutoNum type="alphaUcPeriod"/>
            </a:pPr>
            <a:r>
              <a:rPr lang="zh-CN" altLang="en-US" sz="1800" dirty="0"/>
              <a:t>不需要依靠服务器分发内容     </a:t>
            </a:r>
            <a:r>
              <a:rPr lang="en-US" altLang="zh-CN" sz="1800" dirty="0"/>
              <a:t>B</a:t>
            </a:r>
            <a:r>
              <a:rPr lang="zh-CN" altLang="en-US" sz="1800" dirty="0"/>
              <a:t> 不会导致服务器崩溃</a:t>
            </a:r>
            <a:endParaRPr lang="en-US" altLang="zh-CN" sz="1800" dirty="0"/>
          </a:p>
          <a:p>
            <a:pPr marL="0" indent="0">
              <a:buNone/>
            </a:pPr>
            <a:r>
              <a:rPr lang="en-US" altLang="zh-CN" sz="1800" dirty="0"/>
              <a:t>C </a:t>
            </a:r>
            <a:r>
              <a:rPr lang="zh-CN" altLang="en-US" sz="1800" dirty="0"/>
              <a:t>任何人都可以成为数字内容的提供者    </a:t>
            </a:r>
            <a:r>
              <a:rPr lang="en-US" altLang="zh-CN" sz="1800" dirty="0"/>
              <a:t>D </a:t>
            </a:r>
            <a:r>
              <a:rPr lang="zh-CN" altLang="en-US" sz="1800" dirty="0"/>
              <a:t>集中管理内容的提供源</a:t>
            </a:r>
          </a:p>
          <a:p>
            <a:pPr marL="0" indent="0">
              <a:buNone/>
            </a:pPr>
            <a:endParaRPr lang="zh-CN" altLang="en-US" dirty="0"/>
          </a:p>
        </p:txBody>
      </p:sp>
    </p:spTree>
    <p:extLst>
      <p:ext uri="{BB962C8B-B14F-4D97-AF65-F5344CB8AC3E}">
        <p14:creationId xmlns:p14="http://schemas.microsoft.com/office/powerpoint/2010/main" val="14520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2C45EE5D-432A-4DBF-A06D-ABFE71F6745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P2P</a:t>
            </a:r>
            <a:r>
              <a:rPr lang="zh-CN" altLang="en-US" sz="2800"/>
              <a:t>网络的发展</a:t>
            </a:r>
            <a:endParaRPr lang="en-US" altLang="zh-CN" sz="2000" b="0"/>
          </a:p>
          <a:p>
            <a:r>
              <a:rPr lang="en-US" altLang="zh-CN" sz="2000" b="0"/>
              <a:t>1999</a:t>
            </a:r>
            <a:r>
              <a:rPr lang="zh-CN" altLang="en-US" sz="2000" b="0"/>
              <a:t>年</a:t>
            </a:r>
            <a:r>
              <a:rPr lang="en-US" altLang="zh-CN" sz="2000" b="0"/>
              <a:t>Internet</a:t>
            </a:r>
            <a:r>
              <a:rPr lang="zh-CN" altLang="en-US" sz="2000" b="0"/>
              <a:t>上第一个应用</a:t>
            </a:r>
            <a:r>
              <a:rPr lang="en-US" altLang="zh-CN" sz="2000" b="0"/>
              <a:t>Napster</a:t>
            </a:r>
            <a:r>
              <a:rPr lang="zh-CN" altLang="en-US" sz="2000" b="0"/>
              <a:t>，半年发展了</a:t>
            </a:r>
            <a:r>
              <a:rPr lang="en-US" altLang="zh-CN" sz="2000" b="0"/>
              <a:t>5000</a:t>
            </a:r>
            <a:r>
              <a:rPr lang="zh-CN" altLang="en-US" sz="2000" b="0"/>
              <a:t>万用户。</a:t>
            </a:r>
          </a:p>
          <a:p>
            <a:r>
              <a:rPr lang="zh-CN" altLang="en-US" sz="2000" b="0"/>
              <a:t>溯源：</a:t>
            </a:r>
            <a:r>
              <a:rPr lang="en-US" altLang="zh-CN" sz="2000" b="0"/>
              <a:t>Napster</a:t>
            </a:r>
          </a:p>
          <a:p>
            <a:pPr>
              <a:buFont typeface="Wingdings" panose="05000000000000000000" pitchFamily="2" charset="2"/>
              <a:buNone/>
            </a:pPr>
            <a:r>
              <a:rPr lang="en-US" altLang="zh-CN" sz="2000" b="0"/>
              <a:t>	-- 1999</a:t>
            </a:r>
            <a:r>
              <a:rPr lang="zh-CN" altLang="en-US" sz="2000" b="0"/>
              <a:t>年，</a:t>
            </a:r>
            <a:r>
              <a:rPr lang="en-US" altLang="zh-CN" sz="2000" b="0"/>
              <a:t>18</a:t>
            </a:r>
            <a:r>
              <a:rPr lang="zh-CN" altLang="en-US" sz="2000" b="0"/>
              <a:t>岁的美国学生</a:t>
            </a:r>
            <a:r>
              <a:rPr lang="en-US" altLang="zh-CN" sz="2000" b="0"/>
              <a:t>Shawn Fanning</a:t>
            </a:r>
          </a:p>
          <a:p>
            <a:pPr>
              <a:buFont typeface="Wingdings" panose="05000000000000000000" pitchFamily="2" charset="2"/>
              <a:buNone/>
            </a:pPr>
            <a:r>
              <a:rPr lang="en-US" altLang="zh-CN" sz="2000" b="0"/>
              <a:t>	-- </a:t>
            </a:r>
            <a:r>
              <a:rPr lang="zh-CN" altLang="en-US" sz="2000" b="0"/>
              <a:t>宿舍开发，朋友共享</a:t>
            </a:r>
            <a:r>
              <a:rPr lang="en-US" altLang="zh-CN" sz="2000" b="0"/>
              <a:t>mp3</a:t>
            </a:r>
          </a:p>
          <a:p>
            <a:pPr>
              <a:buFont typeface="Wingdings" panose="05000000000000000000" pitchFamily="2" charset="2"/>
              <a:buNone/>
            </a:pPr>
            <a:r>
              <a:rPr lang="en-US" altLang="zh-CN" sz="2000" b="0"/>
              <a:t>	-- </a:t>
            </a:r>
            <a:r>
              <a:rPr lang="zh-CN" altLang="en-US" sz="2000" b="0"/>
              <a:t>半年</a:t>
            </a:r>
            <a:r>
              <a:rPr lang="en-US" altLang="zh-CN" sz="2000" b="0"/>
              <a:t>5000</a:t>
            </a:r>
            <a:r>
              <a:rPr lang="zh-CN" altLang="en-US" sz="2000" b="0"/>
              <a:t>万用户！</a:t>
            </a:r>
          </a:p>
          <a:p>
            <a:pPr>
              <a:buFont typeface="Wingdings" panose="05000000000000000000" pitchFamily="2" charset="2"/>
              <a:buNone/>
            </a:pPr>
            <a:r>
              <a:rPr lang="zh-CN" altLang="en-US" sz="2000" b="0"/>
              <a:t>	</a:t>
            </a:r>
            <a:r>
              <a:rPr lang="en-US" altLang="zh-CN" sz="2000" b="0"/>
              <a:t>-- 2001</a:t>
            </a:r>
            <a:r>
              <a:rPr lang="zh-CN" altLang="en-US" sz="2000" b="0"/>
              <a:t>年，版权纠纷，被迫关闭。</a:t>
            </a:r>
          </a:p>
        </p:txBody>
      </p:sp>
      <p:sp>
        <p:nvSpPr>
          <p:cNvPr id="11267" name="Rectangle 5">
            <a:extLst>
              <a:ext uri="{FF2B5EF4-FFF2-40B4-BE49-F238E27FC236}">
                <a16:creationId xmlns:a16="http://schemas.microsoft.com/office/drawing/2014/main" id="{1BFC7C66-BDA0-49FF-B66A-E86B622058E4}"/>
              </a:ext>
            </a:extLst>
          </p:cNvPr>
          <p:cNvSpPr>
            <a:spLocks noGrp="1" noChangeArrowheads="1"/>
          </p:cNvSpPr>
          <p:nvPr>
            <p:ph type="title"/>
          </p:nvPr>
        </p:nvSpPr>
        <p:spPr>
          <a:noFill/>
        </p:spPr>
        <p:txBody>
          <a:bodyPr/>
          <a:lstStyle/>
          <a:p>
            <a:pPr eaLnBrk="1" hangingPunct="1"/>
            <a:r>
              <a:rPr lang="en-US" altLang="zh-CN"/>
              <a:t>P2P</a:t>
            </a:r>
            <a:r>
              <a:rPr lang="zh-CN" altLang="en-US"/>
              <a:t>网络</a:t>
            </a:r>
          </a:p>
        </p:txBody>
      </p:sp>
      <p:pic>
        <p:nvPicPr>
          <p:cNvPr id="11268" name="Picture 3">
            <a:extLst>
              <a:ext uri="{FF2B5EF4-FFF2-40B4-BE49-F238E27FC236}">
                <a16:creationId xmlns:a16="http://schemas.microsoft.com/office/drawing/2014/main" id="{1E7AEAA2-7722-4CC4-B91C-939595BA1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4849813"/>
            <a:ext cx="270986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a:extLst>
              <a:ext uri="{FF2B5EF4-FFF2-40B4-BE49-F238E27FC236}">
                <a16:creationId xmlns:a16="http://schemas.microsoft.com/office/drawing/2014/main" id="{5338BBE1-7F3F-45F5-B5B0-A43EBF1A5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359400" y="3213100"/>
            <a:ext cx="2290763" cy="323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a473a91d0dcc2f078f1f421ec138c8b909533ee"/>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40_1231308129</Template>
  <TotalTime>30088</TotalTime>
  <Words>5859</Words>
  <Application>Microsoft Office PowerPoint</Application>
  <PresentationFormat>全屏显示(4:3)</PresentationFormat>
  <Paragraphs>779</Paragraphs>
  <Slides>81</Slides>
  <Notes>77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6" baseType="lpstr">
      <vt:lpstr>Times New Roman</vt:lpstr>
      <vt:lpstr>楷体_GB2312</vt:lpstr>
      <vt:lpstr>Arial</vt:lpstr>
      <vt:lpstr>Verdana</vt:lpstr>
      <vt:lpstr>微软雅黑</vt:lpstr>
      <vt:lpstr>Wingdings 2</vt:lpstr>
      <vt:lpstr>宋体</vt:lpstr>
      <vt:lpstr>黑体</vt:lpstr>
      <vt:lpstr>Wingdings</vt:lpstr>
      <vt:lpstr>方正姚体</vt:lpstr>
      <vt:lpstr>Tahoma</vt:lpstr>
      <vt:lpstr>ËÎÌå</vt:lpstr>
      <vt:lpstr>40_1231308129</vt:lpstr>
      <vt:lpstr>Microsoft Visio 绘图</vt:lpstr>
      <vt:lpstr>Microsoft Clip Gallery</vt:lpstr>
      <vt:lpstr>PowerPoint 演示文稿</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测试</vt:lpstr>
      <vt:lpstr>测试</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测试</vt:lpstr>
      <vt:lpstr>测试</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P2P网络</vt:lpstr>
      <vt:lpstr>测试</vt:lpstr>
      <vt:lpstr>测试</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LR</dc:creator>
  <cp:lastModifiedBy>dingyi200415</cp:lastModifiedBy>
  <cp:revision>6076</cp:revision>
  <dcterms:created xsi:type="dcterms:W3CDTF">2011-07-01T08:48:09Z</dcterms:created>
  <dcterms:modified xsi:type="dcterms:W3CDTF">2020-03-14T17:43:33Z</dcterms:modified>
</cp:coreProperties>
</file>