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handoutMasterIdLst>
    <p:handoutMasterId r:id="rId50"/>
  </p:handoutMasterIdLst>
  <p:sldIdLst>
    <p:sldId id="808" r:id="rId2"/>
    <p:sldId id="1040" r:id="rId3"/>
    <p:sldId id="1041" r:id="rId4"/>
    <p:sldId id="1042" r:id="rId5"/>
    <p:sldId id="1043" r:id="rId6"/>
    <p:sldId id="1044" r:id="rId7"/>
    <p:sldId id="1045" r:id="rId8"/>
    <p:sldId id="1046" r:id="rId9"/>
    <p:sldId id="1047" r:id="rId10"/>
    <p:sldId id="1048" r:id="rId11"/>
    <p:sldId id="1049" r:id="rId12"/>
    <p:sldId id="1050" r:id="rId13"/>
    <p:sldId id="1051" r:id="rId14"/>
    <p:sldId id="1052" r:id="rId15"/>
    <p:sldId id="1081" r:id="rId16"/>
    <p:sldId id="1082" r:id="rId17"/>
    <p:sldId id="1053" r:id="rId18"/>
    <p:sldId id="1054" r:id="rId19"/>
    <p:sldId id="1055" r:id="rId20"/>
    <p:sldId id="1056" r:id="rId21"/>
    <p:sldId id="1057" r:id="rId22"/>
    <p:sldId id="1059" r:id="rId23"/>
    <p:sldId id="1060" r:id="rId24"/>
    <p:sldId id="1061" r:id="rId25"/>
    <p:sldId id="1063" r:id="rId26"/>
    <p:sldId id="1062" r:id="rId27"/>
    <p:sldId id="1064" r:id="rId28"/>
    <p:sldId id="1083" r:id="rId29"/>
    <p:sldId id="1084" r:id="rId30"/>
    <p:sldId id="1065" r:id="rId31"/>
    <p:sldId id="1066" r:id="rId32"/>
    <p:sldId id="1078" r:id="rId33"/>
    <p:sldId id="1067" r:id="rId34"/>
    <p:sldId id="1068" r:id="rId35"/>
    <p:sldId id="1069" r:id="rId36"/>
    <p:sldId id="1070" r:id="rId37"/>
    <p:sldId id="1071" r:id="rId38"/>
    <p:sldId id="1072" r:id="rId39"/>
    <p:sldId id="1073" r:id="rId40"/>
    <p:sldId id="1074" r:id="rId41"/>
    <p:sldId id="1075" r:id="rId42"/>
    <p:sldId id="1076" r:id="rId43"/>
    <p:sldId id="1077" r:id="rId44"/>
    <p:sldId id="1079" r:id="rId45"/>
    <p:sldId id="1080" r:id="rId46"/>
    <p:sldId id="1085" r:id="rId47"/>
    <p:sldId id="1086" r:id="rId48"/>
  </p:sldIdLst>
  <p:sldSz cx="9144000" cy="6858000" type="screen4x3"/>
  <p:notesSz cx="6858000" cy="9144000"/>
  <p:custDataLst>
    <p:tags r:id="rId51"/>
  </p:custDataLst>
  <p:defaultTextStyle>
    <a:defPPr>
      <a:defRPr lang="en-US"/>
    </a:defPPr>
    <a:lvl1pPr algn="l" rtl="0" eaLnBrk="0" fontAlgn="base" hangingPunct="0">
      <a:spcBef>
        <a:spcPct val="0"/>
      </a:spcBef>
      <a:spcAft>
        <a:spcPct val="0"/>
      </a:spcAft>
      <a:defRPr sz="2800" b="1" kern="1200">
        <a:solidFill>
          <a:srgbClr val="000066"/>
        </a:solidFill>
        <a:latin typeface="Times New Roman" panose="02020603050405020304" pitchFamily="18" charset="0"/>
        <a:ea typeface="楷体_GB2312" pitchFamily="49" charset="-122"/>
        <a:cs typeface="+mn-cs"/>
      </a:defRPr>
    </a:lvl1pPr>
    <a:lvl2pPr marL="457200" algn="l" rtl="0" eaLnBrk="0" fontAlgn="base" hangingPunct="0">
      <a:spcBef>
        <a:spcPct val="0"/>
      </a:spcBef>
      <a:spcAft>
        <a:spcPct val="0"/>
      </a:spcAft>
      <a:defRPr sz="2800" b="1" kern="1200">
        <a:solidFill>
          <a:srgbClr val="000066"/>
        </a:solidFill>
        <a:latin typeface="Times New Roman" panose="02020603050405020304" pitchFamily="18" charset="0"/>
        <a:ea typeface="楷体_GB2312" pitchFamily="49" charset="-122"/>
        <a:cs typeface="+mn-cs"/>
      </a:defRPr>
    </a:lvl2pPr>
    <a:lvl3pPr marL="914400" algn="l" rtl="0" eaLnBrk="0" fontAlgn="base" hangingPunct="0">
      <a:spcBef>
        <a:spcPct val="0"/>
      </a:spcBef>
      <a:spcAft>
        <a:spcPct val="0"/>
      </a:spcAft>
      <a:defRPr sz="2800" b="1" kern="1200">
        <a:solidFill>
          <a:srgbClr val="000066"/>
        </a:solidFill>
        <a:latin typeface="Times New Roman" panose="02020603050405020304" pitchFamily="18" charset="0"/>
        <a:ea typeface="楷体_GB2312" pitchFamily="49" charset="-122"/>
        <a:cs typeface="+mn-cs"/>
      </a:defRPr>
    </a:lvl3pPr>
    <a:lvl4pPr marL="1371600" algn="l" rtl="0" eaLnBrk="0" fontAlgn="base" hangingPunct="0">
      <a:spcBef>
        <a:spcPct val="0"/>
      </a:spcBef>
      <a:spcAft>
        <a:spcPct val="0"/>
      </a:spcAft>
      <a:defRPr sz="2800" b="1" kern="1200">
        <a:solidFill>
          <a:srgbClr val="000066"/>
        </a:solidFill>
        <a:latin typeface="Times New Roman" panose="02020603050405020304" pitchFamily="18" charset="0"/>
        <a:ea typeface="楷体_GB2312" pitchFamily="49" charset="-122"/>
        <a:cs typeface="+mn-cs"/>
      </a:defRPr>
    </a:lvl4pPr>
    <a:lvl5pPr marL="1828800" algn="l" rtl="0" eaLnBrk="0" fontAlgn="base" hangingPunct="0">
      <a:spcBef>
        <a:spcPct val="0"/>
      </a:spcBef>
      <a:spcAft>
        <a:spcPct val="0"/>
      </a:spcAft>
      <a:defRPr sz="2800" b="1" kern="1200">
        <a:solidFill>
          <a:srgbClr val="000066"/>
        </a:solidFill>
        <a:latin typeface="Times New Roman" panose="02020603050405020304" pitchFamily="18" charset="0"/>
        <a:ea typeface="楷体_GB2312" pitchFamily="49" charset="-122"/>
        <a:cs typeface="+mn-cs"/>
      </a:defRPr>
    </a:lvl5pPr>
    <a:lvl6pPr marL="2286000" algn="l" defTabSz="914400" rtl="0" eaLnBrk="1" latinLnBrk="0" hangingPunct="1">
      <a:defRPr sz="2800" b="1" kern="1200">
        <a:solidFill>
          <a:srgbClr val="000066"/>
        </a:solidFill>
        <a:latin typeface="Times New Roman" panose="02020603050405020304" pitchFamily="18" charset="0"/>
        <a:ea typeface="楷体_GB2312" pitchFamily="49" charset="-122"/>
        <a:cs typeface="+mn-cs"/>
      </a:defRPr>
    </a:lvl6pPr>
    <a:lvl7pPr marL="2743200" algn="l" defTabSz="914400" rtl="0" eaLnBrk="1" latinLnBrk="0" hangingPunct="1">
      <a:defRPr sz="2800" b="1" kern="1200">
        <a:solidFill>
          <a:srgbClr val="000066"/>
        </a:solidFill>
        <a:latin typeface="Times New Roman" panose="02020603050405020304" pitchFamily="18" charset="0"/>
        <a:ea typeface="楷体_GB2312" pitchFamily="49" charset="-122"/>
        <a:cs typeface="+mn-cs"/>
      </a:defRPr>
    </a:lvl7pPr>
    <a:lvl8pPr marL="3200400" algn="l" defTabSz="914400" rtl="0" eaLnBrk="1" latinLnBrk="0" hangingPunct="1">
      <a:defRPr sz="2800" b="1" kern="1200">
        <a:solidFill>
          <a:srgbClr val="000066"/>
        </a:solidFill>
        <a:latin typeface="Times New Roman" panose="02020603050405020304" pitchFamily="18" charset="0"/>
        <a:ea typeface="楷体_GB2312" pitchFamily="49" charset="-122"/>
        <a:cs typeface="+mn-cs"/>
      </a:defRPr>
    </a:lvl8pPr>
    <a:lvl9pPr marL="3657600" algn="l" defTabSz="914400" rtl="0" eaLnBrk="1" latinLnBrk="0" hangingPunct="1">
      <a:defRPr sz="2800" b="1" kern="1200">
        <a:solidFill>
          <a:srgbClr val="000066"/>
        </a:solidFill>
        <a:latin typeface="Times New Roman" panose="02020603050405020304"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CC0000"/>
    <a:srgbClr val="0033CC"/>
    <a:srgbClr val="800000"/>
    <a:srgbClr val="000066"/>
    <a:srgbClr val="A2BEDA"/>
    <a:srgbClr val="006600"/>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92101" autoAdjust="0"/>
  </p:normalViewPr>
  <p:slideViewPr>
    <p:cSldViewPr>
      <p:cViewPr varScale="1">
        <p:scale>
          <a:sx n="61" d="100"/>
          <a:sy n="61" d="100"/>
        </p:scale>
        <p:origin x="1446" y="2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846"/>
    </p:cViewPr>
  </p:sorterViewPr>
  <p:notesViewPr>
    <p:cSldViewPr>
      <p:cViewPr varScale="1">
        <p:scale>
          <a:sx n="84" d="100"/>
          <a:sy n="84" d="100"/>
        </p:scale>
        <p:origin x="-237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6418" name="Rectangle 2">
            <a:extLst>
              <a:ext uri="{FF2B5EF4-FFF2-40B4-BE49-F238E27FC236}">
                <a16:creationId xmlns:a16="http://schemas.microsoft.com/office/drawing/2014/main" id="{03A86A30-A1AA-444C-B498-3E153126E84F}"/>
              </a:ext>
            </a:extLst>
          </p:cNvPr>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eaLnBrk="1" hangingPunct="1">
              <a:defRPr sz="1200" b="0">
                <a:solidFill>
                  <a:schemeClr val="tx1"/>
                </a:solidFill>
                <a:latin typeface="Arial" charset="0"/>
                <a:ea typeface="宋体" pitchFamily="2" charset="-122"/>
              </a:defRPr>
            </a:lvl1pPr>
          </a:lstStyle>
          <a:p>
            <a:pPr>
              <a:defRPr/>
            </a:pPr>
            <a:endParaRPr lang="zh-CN" altLang="en-US"/>
          </a:p>
        </p:txBody>
      </p:sp>
      <p:sp>
        <p:nvSpPr>
          <p:cNvPr id="316419" name="Rectangle 3">
            <a:extLst>
              <a:ext uri="{FF2B5EF4-FFF2-40B4-BE49-F238E27FC236}">
                <a16:creationId xmlns:a16="http://schemas.microsoft.com/office/drawing/2014/main" id="{6A6F69D0-B26A-4E07-9E09-76FC235ECEE8}"/>
              </a:ext>
            </a:extLst>
          </p:cNvPr>
          <p:cNvSpPr>
            <a:spLocks noGrp="1" noChangeArrowheads="1"/>
          </p:cNvSpPr>
          <p:nvPr>
            <p:ph type="dt" sz="quarter"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1200" b="0">
                <a:solidFill>
                  <a:schemeClr val="tx1"/>
                </a:solidFill>
                <a:latin typeface="Arial" charset="0"/>
                <a:ea typeface="宋体" pitchFamily="2" charset="-122"/>
              </a:defRPr>
            </a:lvl1pPr>
          </a:lstStyle>
          <a:p>
            <a:pPr>
              <a:defRPr/>
            </a:pPr>
            <a:endParaRPr lang="en-US" altLang="zh-CN"/>
          </a:p>
        </p:txBody>
      </p:sp>
      <p:sp>
        <p:nvSpPr>
          <p:cNvPr id="316420" name="Rectangle 4">
            <a:extLst>
              <a:ext uri="{FF2B5EF4-FFF2-40B4-BE49-F238E27FC236}">
                <a16:creationId xmlns:a16="http://schemas.microsoft.com/office/drawing/2014/main" id="{7E16B760-AAE6-4222-905F-315DE206B6D1}"/>
              </a:ext>
            </a:extLst>
          </p:cNvPr>
          <p:cNvSpPr>
            <a:spLocks noGrp="1" noChangeArrowheads="1"/>
          </p:cNvSpPr>
          <p:nvPr>
            <p:ph type="ftr" sz="quarter" idx="2"/>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l" eaLnBrk="1" hangingPunct="1">
              <a:defRPr sz="1200" b="0">
                <a:solidFill>
                  <a:schemeClr val="tx1"/>
                </a:solidFill>
                <a:latin typeface="Arial" charset="0"/>
                <a:ea typeface="宋体" pitchFamily="2" charset="-122"/>
              </a:defRPr>
            </a:lvl1pPr>
          </a:lstStyle>
          <a:p>
            <a:pPr>
              <a:defRPr/>
            </a:pPr>
            <a:endParaRPr lang="en-US" altLang="zh-CN"/>
          </a:p>
        </p:txBody>
      </p:sp>
      <p:sp>
        <p:nvSpPr>
          <p:cNvPr id="316421" name="Rectangle 5">
            <a:extLst>
              <a:ext uri="{FF2B5EF4-FFF2-40B4-BE49-F238E27FC236}">
                <a16:creationId xmlns:a16="http://schemas.microsoft.com/office/drawing/2014/main" id="{F3E6FECF-EF43-4AE0-A17F-F112FD1E3AB2}"/>
              </a:ext>
            </a:extLst>
          </p:cNvPr>
          <p:cNvSpPr>
            <a:spLocks noGrp="1" noChangeArrowheads="1"/>
          </p:cNvSpPr>
          <p:nvPr>
            <p:ph type="sldNum" sz="quarter" idx="3"/>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sz="1200" b="0" smtClean="0">
                <a:solidFill>
                  <a:schemeClr val="tx1"/>
                </a:solidFill>
                <a:latin typeface="Arial" panose="020B0604020202020204" pitchFamily="34" charset="0"/>
                <a:ea typeface="宋体" panose="02010600030101010101" pitchFamily="2" charset="-122"/>
              </a:defRPr>
            </a:lvl1pPr>
          </a:lstStyle>
          <a:p>
            <a:pPr>
              <a:defRPr/>
            </a:pPr>
            <a:fld id="{55AE6D30-47EE-42B9-BE29-27853358BC24}"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2818" name="Rectangle 2">
            <a:extLst>
              <a:ext uri="{FF2B5EF4-FFF2-40B4-BE49-F238E27FC236}">
                <a16:creationId xmlns:a16="http://schemas.microsoft.com/office/drawing/2014/main" id="{B83E2158-0211-45E1-82D9-F4A6E246139B}"/>
              </a:ext>
            </a:extLst>
          </p:cNvPr>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eaLnBrk="1" hangingPunct="1">
              <a:defRPr sz="1200" b="0">
                <a:solidFill>
                  <a:schemeClr val="tx1"/>
                </a:solidFill>
                <a:latin typeface="Arial" charset="0"/>
                <a:ea typeface="宋体" pitchFamily="2" charset="-122"/>
              </a:defRPr>
            </a:lvl1pPr>
          </a:lstStyle>
          <a:p>
            <a:pPr>
              <a:defRPr/>
            </a:pPr>
            <a:endParaRPr lang="zh-CN" altLang="en-US"/>
          </a:p>
        </p:txBody>
      </p:sp>
      <p:sp>
        <p:nvSpPr>
          <p:cNvPr id="162819" name="Rectangle 3">
            <a:extLst>
              <a:ext uri="{FF2B5EF4-FFF2-40B4-BE49-F238E27FC236}">
                <a16:creationId xmlns:a16="http://schemas.microsoft.com/office/drawing/2014/main" id="{72CEA908-A91E-4D1E-BCCE-FDF431756926}"/>
              </a:ext>
            </a:extLst>
          </p:cNvPr>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1200" b="0">
                <a:solidFill>
                  <a:schemeClr val="tx1"/>
                </a:solidFill>
                <a:latin typeface="Arial" charset="0"/>
                <a:ea typeface="宋体" pitchFamily="2" charset="-122"/>
              </a:defRPr>
            </a:lvl1pPr>
          </a:lstStyle>
          <a:p>
            <a:pPr>
              <a:defRPr/>
            </a:pPr>
            <a:endParaRPr lang="en-US" altLang="zh-CN"/>
          </a:p>
        </p:txBody>
      </p:sp>
      <p:sp>
        <p:nvSpPr>
          <p:cNvPr id="3076" name="Rectangle 4">
            <a:extLst>
              <a:ext uri="{FF2B5EF4-FFF2-40B4-BE49-F238E27FC236}">
                <a16:creationId xmlns:a16="http://schemas.microsoft.com/office/drawing/2014/main" id="{AE7A46C3-F60C-49B4-A767-21813C6274F1}"/>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2821" name="Rectangle 5">
            <a:extLst>
              <a:ext uri="{FF2B5EF4-FFF2-40B4-BE49-F238E27FC236}">
                <a16:creationId xmlns:a16="http://schemas.microsoft.com/office/drawing/2014/main" id="{78C26954-9CF4-4189-8EFA-F2450FBF6343}"/>
              </a:ext>
            </a:extLst>
          </p:cNvPr>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62822" name="Rectangle 6">
            <a:extLst>
              <a:ext uri="{FF2B5EF4-FFF2-40B4-BE49-F238E27FC236}">
                <a16:creationId xmlns:a16="http://schemas.microsoft.com/office/drawing/2014/main" id="{CC1B7A22-0A65-4886-A1CA-2A08CCEC183B}"/>
              </a:ext>
            </a:extLst>
          </p:cNvPr>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l" eaLnBrk="1" hangingPunct="1">
              <a:defRPr sz="1200" b="0">
                <a:solidFill>
                  <a:schemeClr val="tx1"/>
                </a:solidFill>
                <a:latin typeface="Arial" charset="0"/>
                <a:ea typeface="宋体" pitchFamily="2" charset="-122"/>
              </a:defRPr>
            </a:lvl1pPr>
          </a:lstStyle>
          <a:p>
            <a:pPr>
              <a:defRPr/>
            </a:pPr>
            <a:endParaRPr lang="en-US" altLang="zh-CN"/>
          </a:p>
        </p:txBody>
      </p:sp>
      <p:sp>
        <p:nvSpPr>
          <p:cNvPr id="162823" name="Rectangle 7">
            <a:extLst>
              <a:ext uri="{FF2B5EF4-FFF2-40B4-BE49-F238E27FC236}">
                <a16:creationId xmlns:a16="http://schemas.microsoft.com/office/drawing/2014/main" id="{A7A3A5AB-42DD-44F1-A8A1-28F340121C3F}"/>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sz="1200" b="0" smtClean="0">
                <a:solidFill>
                  <a:schemeClr val="tx1"/>
                </a:solidFill>
                <a:latin typeface="Arial" panose="020B0604020202020204" pitchFamily="34" charset="0"/>
                <a:ea typeface="宋体" panose="02010600030101010101" pitchFamily="2" charset="-122"/>
              </a:defRPr>
            </a:lvl1pPr>
          </a:lstStyle>
          <a:p>
            <a:pPr>
              <a:defRPr/>
            </a:pPr>
            <a:fld id="{FA134F54-5E78-4741-B34E-1159F0E074AE}"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77CFF607-EAEC-4A91-AEA6-88D7C33916D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800" b="1">
                <a:solidFill>
                  <a:srgbClr val="000066"/>
                </a:solidFill>
                <a:latin typeface="Times New Roman" panose="02020603050405020304" pitchFamily="18" charset="0"/>
                <a:ea typeface="楷体_GB2312" pitchFamily="49" charset="-122"/>
              </a:defRPr>
            </a:lvl1pPr>
            <a:lvl2pPr marL="742950" indent="-285750" algn="ctr">
              <a:defRPr sz="2800" b="1">
                <a:solidFill>
                  <a:srgbClr val="000066"/>
                </a:solidFill>
                <a:latin typeface="Times New Roman" panose="02020603050405020304" pitchFamily="18" charset="0"/>
                <a:ea typeface="楷体_GB2312" pitchFamily="49" charset="-122"/>
              </a:defRPr>
            </a:lvl2pPr>
            <a:lvl3pPr marL="1143000" indent="-228600" algn="ctr">
              <a:defRPr sz="2800" b="1">
                <a:solidFill>
                  <a:srgbClr val="000066"/>
                </a:solidFill>
                <a:latin typeface="Times New Roman" panose="02020603050405020304" pitchFamily="18" charset="0"/>
                <a:ea typeface="楷体_GB2312" pitchFamily="49" charset="-122"/>
              </a:defRPr>
            </a:lvl3pPr>
            <a:lvl4pPr marL="1600200" indent="-228600" algn="ctr">
              <a:defRPr sz="2800" b="1">
                <a:solidFill>
                  <a:srgbClr val="000066"/>
                </a:solidFill>
                <a:latin typeface="Times New Roman" panose="02020603050405020304" pitchFamily="18" charset="0"/>
                <a:ea typeface="楷体_GB2312" pitchFamily="49" charset="-122"/>
              </a:defRPr>
            </a:lvl4pPr>
            <a:lvl5pPr marL="2057400" indent="-228600" algn="ctr">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pPr algn="r"/>
            <a:fld id="{28209017-6DAA-4301-9B4C-712411A850A6}" type="slidenum">
              <a:rPr lang="zh-CN" altLang="en-US" sz="1200" b="0">
                <a:solidFill>
                  <a:schemeClr val="tx1"/>
                </a:solidFill>
                <a:latin typeface="Arial" panose="020B0604020202020204" pitchFamily="34" charset="0"/>
                <a:ea typeface="宋体" panose="02010600030101010101" pitchFamily="2" charset="-122"/>
              </a:rPr>
              <a:pPr algn="r"/>
              <a:t>1</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6147" name="Rectangle 2">
            <a:extLst>
              <a:ext uri="{FF2B5EF4-FFF2-40B4-BE49-F238E27FC236}">
                <a16:creationId xmlns:a16="http://schemas.microsoft.com/office/drawing/2014/main" id="{9D54620A-4A10-4E66-A054-57BB993ED679}"/>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94C08090-1E83-46BB-8661-8CFC22DAF31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327BEB7A-5156-45E4-9579-C6A5C8EF7EC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800" b="1">
                <a:solidFill>
                  <a:srgbClr val="000066"/>
                </a:solidFill>
                <a:latin typeface="Times New Roman" panose="02020603050405020304" pitchFamily="18" charset="0"/>
                <a:ea typeface="楷体_GB2312" pitchFamily="49" charset="-122"/>
              </a:defRPr>
            </a:lvl1pPr>
            <a:lvl2pPr marL="742950" indent="-285750" algn="ctr">
              <a:defRPr sz="2800" b="1">
                <a:solidFill>
                  <a:srgbClr val="000066"/>
                </a:solidFill>
                <a:latin typeface="Times New Roman" panose="02020603050405020304" pitchFamily="18" charset="0"/>
                <a:ea typeface="楷体_GB2312" pitchFamily="49" charset="-122"/>
              </a:defRPr>
            </a:lvl2pPr>
            <a:lvl3pPr marL="1143000" indent="-228600" algn="ctr">
              <a:defRPr sz="2800" b="1">
                <a:solidFill>
                  <a:srgbClr val="000066"/>
                </a:solidFill>
                <a:latin typeface="Times New Roman" panose="02020603050405020304" pitchFamily="18" charset="0"/>
                <a:ea typeface="楷体_GB2312" pitchFamily="49" charset="-122"/>
              </a:defRPr>
            </a:lvl3pPr>
            <a:lvl4pPr marL="1600200" indent="-228600" algn="ctr">
              <a:defRPr sz="2800" b="1">
                <a:solidFill>
                  <a:srgbClr val="000066"/>
                </a:solidFill>
                <a:latin typeface="Times New Roman" panose="02020603050405020304" pitchFamily="18" charset="0"/>
                <a:ea typeface="楷体_GB2312" pitchFamily="49" charset="-122"/>
              </a:defRPr>
            </a:lvl4pPr>
            <a:lvl5pPr marL="2057400" indent="-228600" algn="ctr">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pPr algn="r"/>
            <a:fld id="{C6D2250F-51AD-4A1F-A14B-E28201CA00EF}" type="slidenum">
              <a:rPr lang="zh-CN" altLang="en-US" sz="1200" b="0">
                <a:solidFill>
                  <a:schemeClr val="tx1"/>
                </a:solidFill>
                <a:latin typeface="Arial" panose="020B0604020202020204" pitchFamily="34" charset="0"/>
                <a:ea typeface="宋体" panose="02010600030101010101" pitchFamily="2" charset="-122"/>
              </a:rPr>
              <a:pPr algn="r"/>
              <a:t>10</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24579" name="Rectangle 2">
            <a:extLst>
              <a:ext uri="{FF2B5EF4-FFF2-40B4-BE49-F238E27FC236}">
                <a16:creationId xmlns:a16="http://schemas.microsoft.com/office/drawing/2014/main" id="{694DD5A7-EC4F-46C1-A389-7F31B5E1442A}"/>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19DBB0F9-FAAD-46B7-99FE-BABCCA51DCF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20669BD2-C2E9-4D1B-AFA4-136937DE163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800" b="1">
                <a:solidFill>
                  <a:srgbClr val="000066"/>
                </a:solidFill>
                <a:latin typeface="Times New Roman" panose="02020603050405020304" pitchFamily="18" charset="0"/>
                <a:ea typeface="楷体_GB2312" pitchFamily="49" charset="-122"/>
              </a:defRPr>
            </a:lvl1pPr>
            <a:lvl2pPr marL="742950" indent="-285750" algn="ctr">
              <a:defRPr sz="2800" b="1">
                <a:solidFill>
                  <a:srgbClr val="000066"/>
                </a:solidFill>
                <a:latin typeface="Times New Roman" panose="02020603050405020304" pitchFamily="18" charset="0"/>
                <a:ea typeface="楷体_GB2312" pitchFamily="49" charset="-122"/>
              </a:defRPr>
            </a:lvl2pPr>
            <a:lvl3pPr marL="1143000" indent="-228600" algn="ctr">
              <a:defRPr sz="2800" b="1">
                <a:solidFill>
                  <a:srgbClr val="000066"/>
                </a:solidFill>
                <a:latin typeface="Times New Roman" panose="02020603050405020304" pitchFamily="18" charset="0"/>
                <a:ea typeface="楷体_GB2312" pitchFamily="49" charset="-122"/>
              </a:defRPr>
            </a:lvl3pPr>
            <a:lvl4pPr marL="1600200" indent="-228600" algn="ctr">
              <a:defRPr sz="2800" b="1">
                <a:solidFill>
                  <a:srgbClr val="000066"/>
                </a:solidFill>
                <a:latin typeface="Times New Roman" panose="02020603050405020304" pitchFamily="18" charset="0"/>
                <a:ea typeface="楷体_GB2312" pitchFamily="49" charset="-122"/>
              </a:defRPr>
            </a:lvl4pPr>
            <a:lvl5pPr marL="2057400" indent="-228600" algn="ctr">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pPr algn="r"/>
            <a:fld id="{C92A4F2C-6AE4-468F-8DDA-E735C9E760C8}" type="slidenum">
              <a:rPr lang="zh-CN" altLang="en-US" sz="1200" b="0">
                <a:solidFill>
                  <a:schemeClr val="tx1"/>
                </a:solidFill>
                <a:latin typeface="Arial" panose="020B0604020202020204" pitchFamily="34" charset="0"/>
                <a:ea typeface="宋体" panose="02010600030101010101" pitchFamily="2" charset="-122"/>
              </a:rPr>
              <a:pPr algn="r"/>
              <a:t>11</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26627" name="Rectangle 2">
            <a:extLst>
              <a:ext uri="{FF2B5EF4-FFF2-40B4-BE49-F238E27FC236}">
                <a16:creationId xmlns:a16="http://schemas.microsoft.com/office/drawing/2014/main" id="{1EF81E2F-D7B8-4634-BBED-CBB548ABC2B8}"/>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2415BEA4-4AF0-491F-A1A9-FB5EF4DBBF3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D58D7543-C3AC-4C1E-959F-D2637830F91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800" b="1">
                <a:solidFill>
                  <a:srgbClr val="000066"/>
                </a:solidFill>
                <a:latin typeface="Times New Roman" panose="02020603050405020304" pitchFamily="18" charset="0"/>
                <a:ea typeface="楷体_GB2312" pitchFamily="49" charset="-122"/>
              </a:defRPr>
            </a:lvl1pPr>
            <a:lvl2pPr marL="742950" indent="-285750" algn="ctr">
              <a:defRPr sz="2800" b="1">
                <a:solidFill>
                  <a:srgbClr val="000066"/>
                </a:solidFill>
                <a:latin typeface="Times New Roman" panose="02020603050405020304" pitchFamily="18" charset="0"/>
                <a:ea typeface="楷体_GB2312" pitchFamily="49" charset="-122"/>
              </a:defRPr>
            </a:lvl2pPr>
            <a:lvl3pPr marL="1143000" indent="-228600" algn="ctr">
              <a:defRPr sz="2800" b="1">
                <a:solidFill>
                  <a:srgbClr val="000066"/>
                </a:solidFill>
                <a:latin typeface="Times New Roman" panose="02020603050405020304" pitchFamily="18" charset="0"/>
                <a:ea typeface="楷体_GB2312" pitchFamily="49" charset="-122"/>
              </a:defRPr>
            </a:lvl3pPr>
            <a:lvl4pPr marL="1600200" indent="-228600" algn="ctr">
              <a:defRPr sz="2800" b="1">
                <a:solidFill>
                  <a:srgbClr val="000066"/>
                </a:solidFill>
                <a:latin typeface="Times New Roman" panose="02020603050405020304" pitchFamily="18" charset="0"/>
                <a:ea typeface="楷体_GB2312" pitchFamily="49" charset="-122"/>
              </a:defRPr>
            </a:lvl4pPr>
            <a:lvl5pPr marL="2057400" indent="-228600" algn="ctr">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pPr algn="r"/>
            <a:fld id="{2498B6E5-2721-4E0A-AB0E-D705E30896F7}" type="slidenum">
              <a:rPr lang="zh-CN" altLang="en-US" sz="1200" b="0">
                <a:solidFill>
                  <a:schemeClr val="tx1"/>
                </a:solidFill>
                <a:latin typeface="Arial" panose="020B0604020202020204" pitchFamily="34" charset="0"/>
                <a:ea typeface="宋体" panose="02010600030101010101" pitchFamily="2" charset="-122"/>
              </a:rPr>
              <a:pPr algn="r"/>
              <a:t>12</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28675" name="Rectangle 2">
            <a:extLst>
              <a:ext uri="{FF2B5EF4-FFF2-40B4-BE49-F238E27FC236}">
                <a16:creationId xmlns:a16="http://schemas.microsoft.com/office/drawing/2014/main" id="{61B1E692-F312-4BB6-9184-3E8AF24DE2E2}"/>
              </a:ext>
            </a:extLst>
          </p:cNvPr>
          <p:cNvSpPr>
            <a:spLocks noGrp="1" noRot="1" noChangeAspect="1" noChangeArrowheads="1" noTextEdit="1"/>
          </p:cNvSpPr>
          <p:nvPr>
            <p:ph type="sldImg"/>
          </p:nvPr>
        </p:nvSpPr>
        <p:spPr>
          <a:ln/>
        </p:spPr>
      </p:sp>
      <p:sp>
        <p:nvSpPr>
          <p:cNvPr id="28676" name="Rectangle 3">
            <a:extLst>
              <a:ext uri="{FF2B5EF4-FFF2-40B4-BE49-F238E27FC236}">
                <a16:creationId xmlns:a16="http://schemas.microsoft.com/office/drawing/2014/main" id="{E47B7690-495C-453A-9A63-9364561A8A9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E77F2A77-6C7D-4F7C-B246-3DBB9C7EE60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800" b="1">
                <a:solidFill>
                  <a:srgbClr val="000066"/>
                </a:solidFill>
                <a:latin typeface="Times New Roman" panose="02020603050405020304" pitchFamily="18" charset="0"/>
                <a:ea typeface="楷体_GB2312" pitchFamily="49" charset="-122"/>
              </a:defRPr>
            </a:lvl1pPr>
            <a:lvl2pPr marL="742950" indent="-285750" algn="ctr">
              <a:defRPr sz="2800" b="1">
                <a:solidFill>
                  <a:srgbClr val="000066"/>
                </a:solidFill>
                <a:latin typeface="Times New Roman" panose="02020603050405020304" pitchFamily="18" charset="0"/>
                <a:ea typeface="楷体_GB2312" pitchFamily="49" charset="-122"/>
              </a:defRPr>
            </a:lvl2pPr>
            <a:lvl3pPr marL="1143000" indent="-228600" algn="ctr">
              <a:defRPr sz="2800" b="1">
                <a:solidFill>
                  <a:srgbClr val="000066"/>
                </a:solidFill>
                <a:latin typeface="Times New Roman" panose="02020603050405020304" pitchFamily="18" charset="0"/>
                <a:ea typeface="楷体_GB2312" pitchFamily="49" charset="-122"/>
              </a:defRPr>
            </a:lvl3pPr>
            <a:lvl4pPr marL="1600200" indent="-228600" algn="ctr">
              <a:defRPr sz="2800" b="1">
                <a:solidFill>
                  <a:srgbClr val="000066"/>
                </a:solidFill>
                <a:latin typeface="Times New Roman" panose="02020603050405020304" pitchFamily="18" charset="0"/>
                <a:ea typeface="楷体_GB2312" pitchFamily="49" charset="-122"/>
              </a:defRPr>
            </a:lvl4pPr>
            <a:lvl5pPr marL="2057400" indent="-228600" algn="ctr">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pPr algn="r"/>
            <a:fld id="{F17A6E68-4E8C-4124-A850-BA3643AEF3BB}" type="slidenum">
              <a:rPr lang="zh-CN" altLang="en-US" sz="1200" b="0">
                <a:solidFill>
                  <a:schemeClr val="tx1"/>
                </a:solidFill>
                <a:latin typeface="Arial" panose="020B0604020202020204" pitchFamily="34" charset="0"/>
                <a:ea typeface="宋体" panose="02010600030101010101" pitchFamily="2" charset="-122"/>
              </a:rPr>
              <a:pPr algn="r"/>
              <a:t>13</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30723" name="Rectangle 2">
            <a:extLst>
              <a:ext uri="{FF2B5EF4-FFF2-40B4-BE49-F238E27FC236}">
                <a16:creationId xmlns:a16="http://schemas.microsoft.com/office/drawing/2014/main" id="{A01A6DEF-5A51-4244-83BE-246DDA25FDDB}"/>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FBFDFBB7-318D-4166-8833-D9D9B88D072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F9161915-4CD7-4F54-95A7-BF0670D822D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800" b="1">
                <a:solidFill>
                  <a:srgbClr val="000066"/>
                </a:solidFill>
                <a:latin typeface="Times New Roman" panose="02020603050405020304" pitchFamily="18" charset="0"/>
                <a:ea typeface="楷体_GB2312" pitchFamily="49" charset="-122"/>
              </a:defRPr>
            </a:lvl1pPr>
            <a:lvl2pPr marL="742950" indent="-285750" algn="ctr">
              <a:defRPr sz="2800" b="1">
                <a:solidFill>
                  <a:srgbClr val="000066"/>
                </a:solidFill>
                <a:latin typeface="Times New Roman" panose="02020603050405020304" pitchFamily="18" charset="0"/>
                <a:ea typeface="楷体_GB2312" pitchFamily="49" charset="-122"/>
              </a:defRPr>
            </a:lvl2pPr>
            <a:lvl3pPr marL="1143000" indent="-228600" algn="ctr">
              <a:defRPr sz="2800" b="1">
                <a:solidFill>
                  <a:srgbClr val="000066"/>
                </a:solidFill>
                <a:latin typeface="Times New Roman" panose="02020603050405020304" pitchFamily="18" charset="0"/>
                <a:ea typeface="楷体_GB2312" pitchFamily="49" charset="-122"/>
              </a:defRPr>
            </a:lvl3pPr>
            <a:lvl4pPr marL="1600200" indent="-228600" algn="ctr">
              <a:defRPr sz="2800" b="1">
                <a:solidFill>
                  <a:srgbClr val="000066"/>
                </a:solidFill>
                <a:latin typeface="Times New Roman" panose="02020603050405020304" pitchFamily="18" charset="0"/>
                <a:ea typeface="楷体_GB2312" pitchFamily="49" charset="-122"/>
              </a:defRPr>
            </a:lvl4pPr>
            <a:lvl5pPr marL="2057400" indent="-228600" algn="ctr">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pPr algn="r"/>
            <a:fld id="{D8F7C43B-DEB1-4400-BFAF-7A0B85CCC5D6}" type="slidenum">
              <a:rPr lang="zh-CN" altLang="en-US" sz="1200" b="0">
                <a:solidFill>
                  <a:schemeClr val="tx1"/>
                </a:solidFill>
                <a:latin typeface="Arial" panose="020B0604020202020204" pitchFamily="34" charset="0"/>
                <a:ea typeface="宋体" panose="02010600030101010101" pitchFamily="2" charset="-122"/>
              </a:rPr>
              <a:pPr algn="r"/>
              <a:t>14</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32771" name="Rectangle 2">
            <a:extLst>
              <a:ext uri="{FF2B5EF4-FFF2-40B4-BE49-F238E27FC236}">
                <a16:creationId xmlns:a16="http://schemas.microsoft.com/office/drawing/2014/main" id="{EECCF54F-2069-416C-AE11-152DDDB28D7C}"/>
              </a:ext>
            </a:extLst>
          </p:cNvPr>
          <p:cNvSpPr>
            <a:spLocks noGrp="1" noRot="1" noChangeAspect="1" noChangeArrowheads="1" noTextEdit="1"/>
          </p:cNvSpPr>
          <p:nvPr>
            <p:ph type="sldImg"/>
          </p:nvPr>
        </p:nvSpPr>
        <p:spPr>
          <a:ln/>
        </p:spPr>
      </p:sp>
      <p:sp>
        <p:nvSpPr>
          <p:cNvPr id="32772" name="Rectangle 3">
            <a:extLst>
              <a:ext uri="{FF2B5EF4-FFF2-40B4-BE49-F238E27FC236}">
                <a16:creationId xmlns:a16="http://schemas.microsoft.com/office/drawing/2014/main" id="{C73975FE-AB5E-4B74-875C-1BD1ADE2D6C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6A82F2F1-B0BF-40F0-A1D5-776F5EE6C17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800" b="1">
                <a:solidFill>
                  <a:srgbClr val="000066"/>
                </a:solidFill>
                <a:latin typeface="Times New Roman" panose="02020603050405020304" pitchFamily="18" charset="0"/>
                <a:ea typeface="楷体_GB2312" pitchFamily="49" charset="-122"/>
              </a:defRPr>
            </a:lvl1pPr>
            <a:lvl2pPr marL="742950" indent="-285750" algn="ctr">
              <a:defRPr sz="2800" b="1">
                <a:solidFill>
                  <a:srgbClr val="000066"/>
                </a:solidFill>
                <a:latin typeface="Times New Roman" panose="02020603050405020304" pitchFamily="18" charset="0"/>
                <a:ea typeface="楷体_GB2312" pitchFamily="49" charset="-122"/>
              </a:defRPr>
            </a:lvl2pPr>
            <a:lvl3pPr marL="1143000" indent="-228600" algn="ctr">
              <a:defRPr sz="2800" b="1">
                <a:solidFill>
                  <a:srgbClr val="000066"/>
                </a:solidFill>
                <a:latin typeface="Times New Roman" panose="02020603050405020304" pitchFamily="18" charset="0"/>
                <a:ea typeface="楷体_GB2312" pitchFamily="49" charset="-122"/>
              </a:defRPr>
            </a:lvl3pPr>
            <a:lvl4pPr marL="1600200" indent="-228600" algn="ctr">
              <a:defRPr sz="2800" b="1">
                <a:solidFill>
                  <a:srgbClr val="000066"/>
                </a:solidFill>
                <a:latin typeface="Times New Roman" panose="02020603050405020304" pitchFamily="18" charset="0"/>
                <a:ea typeface="楷体_GB2312" pitchFamily="49" charset="-122"/>
              </a:defRPr>
            </a:lvl4pPr>
            <a:lvl5pPr marL="2057400" indent="-228600" algn="ctr">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pPr algn="r"/>
            <a:fld id="{95F83278-922B-49F6-968A-9E9FEBAC7FED}" type="slidenum">
              <a:rPr lang="zh-CN" altLang="en-US" sz="1200" b="0">
                <a:solidFill>
                  <a:schemeClr val="tx1"/>
                </a:solidFill>
                <a:latin typeface="Arial" panose="020B0604020202020204" pitchFamily="34" charset="0"/>
                <a:ea typeface="宋体" panose="02010600030101010101" pitchFamily="2" charset="-122"/>
              </a:rPr>
              <a:pPr algn="r"/>
              <a:t>17</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36867" name="Rectangle 2">
            <a:extLst>
              <a:ext uri="{FF2B5EF4-FFF2-40B4-BE49-F238E27FC236}">
                <a16:creationId xmlns:a16="http://schemas.microsoft.com/office/drawing/2014/main" id="{CB5E6378-E273-4AC5-BFE7-04BE6DA26E4A}"/>
              </a:ext>
            </a:extLst>
          </p:cNvPr>
          <p:cNvSpPr>
            <a:spLocks noGrp="1" noRot="1" noChangeAspect="1" noChangeArrowheads="1" noTextEdit="1"/>
          </p:cNvSpPr>
          <p:nvPr>
            <p:ph type="sldImg"/>
          </p:nvPr>
        </p:nvSpPr>
        <p:spPr>
          <a:ln/>
        </p:spPr>
      </p:sp>
      <p:sp>
        <p:nvSpPr>
          <p:cNvPr id="36868" name="Rectangle 3">
            <a:extLst>
              <a:ext uri="{FF2B5EF4-FFF2-40B4-BE49-F238E27FC236}">
                <a16:creationId xmlns:a16="http://schemas.microsoft.com/office/drawing/2014/main" id="{E6314827-BE29-4366-A411-00954F86155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053B5148-1E03-4D0C-92A5-CC3A126AAE9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800" b="1">
                <a:solidFill>
                  <a:srgbClr val="000066"/>
                </a:solidFill>
                <a:latin typeface="Times New Roman" panose="02020603050405020304" pitchFamily="18" charset="0"/>
                <a:ea typeface="楷体_GB2312" pitchFamily="49" charset="-122"/>
              </a:defRPr>
            </a:lvl1pPr>
            <a:lvl2pPr marL="742950" indent="-285750" algn="ctr">
              <a:defRPr sz="2800" b="1">
                <a:solidFill>
                  <a:srgbClr val="000066"/>
                </a:solidFill>
                <a:latin typeface="Times New Roman" panose="02020603050405020304" pitchFamily="18" charset="0"/>
                <a:ea typeface="楷体_GB2312" pitchFamily="49" charset="-122"/>
              </a:defRPr>
            </a:lvl2pPr>
            <a:lvl3pPr marL="1143000" indent="-228600" algn="ctr">
              <a:defRPr sz="2800" b="1">
                <a:solidFill>
                  <a:srgbClr val="000066"/>
                </a:solidFill>
                <a:latin typeface="Times New Roman" panose="02020603050405020304" pitchFamily="18" charset="0"/>
                <a:ea typeface="楷体_GB2312" pitchFamily="49" charset="-122"/>
              </a:defRPr>
            </a:lvl3pPr>
            <a:lvl4pPr marL="1600200" indent="-228600" algn="ctr">
              <a:defRPr sz="2800" b="1">
                <a:solidFill>
                  <a:srgbClr val="000066"/>
                </a:solidFill>
                <a:latin typeface="Times New Roman" panose="02020603050405020304" pitchFamily="18" charset="0"/>
                <a:ea typeface="楷体_GB2312" pitchFamily="49" charset="-122"/>
              </a:defRPr>
            </a:lvl4pPr>
            <a:lvl5pPr marL="2057400" indent="-228600" algn="ctr">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pPr algn="r"/>
            <a:fld id="{658BEAC6-DB12-4217-88BE-E98BBA8558FB}" type="slidenum">
              <a:rPr lang="zh-CN" altLang="en-US" sz="1200" b="0">
                <a:solidFill>
                  <a:schemeClr val="tx1"/>
                </a:solidFill>
                <a:latin typeface="Arial" panose="020B0604020202020204" pitchFamily="34" charset="0"/>
                <a:ea typeface="宋体" panose="02010600030101010101" pitchFamily="2" charset="-122"/>
              </a:rPr>
              <a:pPr algn="r"/>
              <a:t>18</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38915" name="Rectangle 2">
            <a:extLst>
              <a:ext uri="{FF2B5EF4-FFF2-40B4-BE49-F238E27FC236}">
                <a16:creationId xmlns:a16="http://schemas.microsoft.com/office/drawing/2014/main" id="{5A5B7025-49C1-4626-93A5-BD2E609DD4C3}"/>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AB86BC55-662F-4BB3-B1B8-CA10125B430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EE4BD9B4-108C-49EF-9482-CCBF6244407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800" b="1">
                <a:solidFill>
                  <a:srgbClr val="000066"/>
                </a:solidFill>
                <a:latin typeface="Times New Roman" panose="02020603050405020304" pitchFamily="18" charset="0"/>
                <a:ea typeface="楷体_GB2312" pitchFamily="49" charset="-122"/>
              </a:defRPr>
            </a:lvl1pPr>
            <a:lvl2pPr marL="742950" indent="-285750" algn="ctr">
              <a:defRPr sz="2800" b="1">
                <a:solidFill>
                  <a:srgbClr val="000066"/>
                </a:solidFill>
                <a:latin typeface="Times New Roman" panose="02020603050405020304" pitchFamily="18" charset="0"/>
                <a:ea typeface="楷体_GB2312" pitchFamily="49" charset="-122"/>
              </a:defRPr>
            </a:lvl2pPr>
            <a:lvl3pPr marL="1143000" indent="-228600" algn="ctr">
              <a:defRPr sz="2800" b="1">
                <a:solidFill>
                  <a:srgbClr val="000066"/>
                </a:solidFill>
                <a:latin typeface="Times New Roman" panose="02020603050405020304" pitchFamily="18" charset="0"/>
                <a:ea typeface="楷体_GB2312" pitchFamily="49" charset="-122"/>
              </a:defRPr>
            </a:lvl3pPr>
            <a:lvl4pPr marL="1600200" indent="-228600" algn="ctr">
              <a:defRPr sz="2800" b="1">
                <a:solidFill>
                  <a:srgbClr val="000066"/>
                </a:solidFill>
                <a:latin typeface="Times New Roman" panose="02020603050405020304" pitchFamily="18" charset="0"/>
                <a:ea typeface="楷体_GB2312" pitchFamily="49" charset="-122"/>
              </a:defRPr>
            </a:lvl4pPr>
            <a:lvl5pPr marL="2057400" indent="-228600" algn="ctr">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pPr algn="r"/>
            <a:fld id="{7F3C5D43-DE0A-4A74-9266-EFF26703045B}" type="slidenum">
              <a:rPr lang="zh-CN" altLang="en-US" sz="1200" b="0">
                <a:solidFill>
                  <a:schemeClr val="tx1"/>
                </a:solidFill>
                <a:latin typeface="Arial" panose="020B0604020202020204" pitchFamily="34" charset="0"/>
                <a:ea typeface="宋体" panose="02010600030101010101" pitchFamily="2" charset="-122"/>
              </a:rPr>
              <a:pPr algn="r"/>
              <a:t>19</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40963" name="Rectangle 2">
            <a:extLst>
              <a:ext uri="{FF2B5EF4-FFF2-40B4-BE49-F238E27FC236}">
                <a16:creationId xmlns:a16="http://schemas.microsoft.com/office/drawing/2014/main" id="{6C4D65AB-266B-4841-816C-552B37F4BD96}"/>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id="{815562E8-00DF-4219-A8B2-F98010448E9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87F7C029-A3B2-4E57-B64C-D143D438DDD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800" b="1">
                <a:solidFill>
                  <a:srgbClr val="000066"/>
                </a:solidFill>
                <a:latin typeface="Times New Roman" panose="02020603050405020304" pitchFamily="18" charset="0"/>
                <a:ea typeface="楷体_GB2312" pitchFamily="49" charset="-122"/>
              </a:defRPr>
            </a:lvl1pPr>
            <a:lvl2pPr marL="742950" indent="-285750" algn="ctr">
              <a:defRPr sz="2800" b="1">
                <a:solidFill>
                  <a:srgbClr val="000066"/>
                </a:solidFill>
                <a:latin typeface="Times New Roman" panose="02020603050405020304" pitchFamily="18" charset="0"/>
                <a:ea typeface="楷体_GB2312" pitchFamily="49" charset="-122"/>
              </a:defRPr>
            </a:lvl2pPr>
            <a:lvl3pPr marL="1143000" indent="-228600" algn="ctr">
              <a:defRPr sz="2800" b="1">
                <a:solidFill>
                  <a:srgbClr val="000066"/>
                </a:solidFill>
                <a:latin typeface="Times New Roman" panose="02020603050405020304" pitchFamily="18" charset="0"/>
                <a:ea typeface="楷体_GB2312" pitchFamily="49" charset="-122"/>
              </a:defRPr>
            </a:lvl3pPr>
            <a:lvl4pPr marL="1600200" indent="-228600" algn="ctr">
              <a:defRPr sz="2800" b="1">
                <a:solidFill>
                  <a:srgbClr val="000066"/>
                </a:solidFill>
                <a:latin typeface="Times New Roman" panose="02020603050405020304" pitchFamily="18" charset="0"/>
                <a:ea typeface="楷体_GB2312" pitchFamily="49" charset="-122"/>
              </a:defRPr>
            </a:lvl4pPr>
            <a:lvl5pPr marL="2057400" indent="-228600" algn="ctr">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pPr algn="r"/>
            <a:fld id="{791E3DB5-FE3C-4550-9F1E-CBE75F3AC7F0}" type="slidenum">
              <a:rPr lang="zh-CN" altLang="en-US" sz="1200" b="0">
                <a:solidFill>
                  <a:schemeClr val="tx1"/>
                </a:solidFill>
                <a:latin typeface="Arial" panose="020B0604020202020204" pitchFamily="34" charset="0"/>
                <a:ea typeface="宋体" panose="02010600030101010101" pitchFamily="2" charset="-122"/>
              </a:rPr>
              <a:pPr algn="r"/>
              <a:t>20</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43011" name="Rectangle 2">
            <a:extLst>
              <a:ext uri="{FF2B5EF4-FFF2-40B4-BE49-F238E27FC236}">
                <a16:creationId xmlns:a16="http://schemas.microsoft.com/office/drawing/2014/main" id="{7C2F2DD4-4D28-4134-9794-564BB4B104AF}"/>
              </a:ext>
            </a:extLst>
          </p:cNvPr>
          <p:cNvSpPr>
            <a:spLocks noGrp="1" noRot="1" noChangeAspect="1" noChangeArrowheads="1" noTextEdit="1"/>
          </p:cNvSpPr>
          <p:nvPr>
            <p:ph type="sldImg"/>
          </p:nvPr>
        </p:nvSpPr>
        <p:spPr>
          <a:ln/>
        </p:spPr>
      </p:sp>
      <p:sp>
        <p:nvSpPr>
          <p:cNvPr id="43012" name="Rectangle 3">
            <a:extLst>
              <a:ext uri="{FF2B5EF4-FFF2-40B4-BE49-F238E27FC236}">
                <a16:creationId xmlns:a16="http://schemas.microsoft.com/office/drawing/2014/main" id="{24DAB352-A146-452A-8528-1AEA91C4744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3B11B292-85E4-4A85-AB2E-98EDC5C51C5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800" b="1">
                <a:solidFill>
                  <a:srgbClr val="000066"/>
                </a:solidFill>
                <a:latin typeface="Times New Roman" panose="02020603050405020304" pitchFamily="18" charset="0"/>
                <a:ea typeface="楷体_GB2312" pitchFamily="49" charset="-122"/>
              </a:defRPr>
            </a:lvl1pPr>
            <a:lvl2pPr marL="742950" indent="-285750" algn="ctr">
              <a:defRPr sz="2800" b="1">
                <a:solidFill>
                  <a:srgbClr val="000066"/>
                </a:solidFill>
                <a:latin typeface="Times New Roman" panose="02020603050405020304" pitchFamily="18" charset="0"/>
                <a:ea typeface="楷体_GB2312" pitchFamily="49" charset="-122"/>
              </a:defRPr>
            </a:lvl2pPr>
            <a:lvl3pPr marL="1143000" indent="-228600" algn="ctr">
              <a:defRPr sz="2800" b="1">
                <a:solidFill>
                  <a:srgbClr val="000066"/>
                </a:solidFill>
                <a:latin typeface="Times New Roman" panose="02020603050405020304" pitchFamily="18" charset="0"/>
                <a:ea typeface="楷体_GB2312" pitchFamily="49" charset="-122"/>
              </a:defRPr>
            </a:lvl3pPr>
            <a:lvl4pPr marL="1600200" indent="-228600" algn="ctr">
              <a:defRPr sz="2800" b="1">
                <a:solidFill>
                  <a:srgbClr val="000066"/>
                </a:solidFill>
                <a:latin typeface="Times New Roman" panose="02020603050405020304" pitchFamily="18" charset="0"/>
                <a:ea typeface="楷体_GB2312" pitchFamily="49" charset="-122"/>
              </a:defRPr>
            </a:lvl4pPr>
            <a:lvl5pPr marL="2057400" indent="-228600" algn="ctr">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pPr algn="r"/>
            <a:fld id="{CED5D5B2-A2D1-48B8-B660-D6349105C634}" type="slidenum">
              <a:rPr lang="zh-CN" altLang="en-US" sz="1200" b="0">
                <a:solidFill>
                  <a:schemeClr val="tx1"/>
                </a:solidFill>
                <a:latin typeface="Arial" panose="020B0604020202020204" pitchFamily="34" charset="0"/>
                <a:ea typeface="宋体" panose="02010600030101010101" pitchFamily="2" charset="-122"/>
              </a:rPr>
              <a:pPr algn="r"/>
              <a:t>21</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45059" name="Rectangle 2">
            <a:extLst>
              <a:ext uri="{FF2B5EF4-FFF2-40B4-BE49-F238E27FC236}">
                <a16:creationId xmlns:a16="http://schemas.microsoft.com/office/drawing/2014/main" id="{B3ABA67C-B862-4F01-B226-B69BB467BAE9}"/>
              </a:ext>
            </a:extLst>
          </p:cNvPr>
          <p:cNvSpPr>
            <a:spLocks noGrp="1" noRot="1" noChangeAspect="1" noChangeArrowheads="1" noTextEdit="1"/>
          </p:cNvSpPr>
          <p:nvPr>
            <p:ph type="sldImg"/>
          </p:nvPr>
        </p:nvSpPr>
        <p:spPr>
          <a:ln/>
        </p:spPr>
      </p:sp>
      <p:sp>
        <p:nvSpPr>
          <p:cNvPr id="45060" name="Rectangle 3">
            <a:extLst>
              <a:ext uri="{FF2B5EF4-FFF2-40B4-BE49-F238E27FC236}">
                <a16:creationId xmlns:a16="http://schemas.microsoft.com/office/drawing/2014/main" id="{0AE3D87D-E571-471F-A8C6-ED74FFF4615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77352086-F16B-4C09-A63B-D1F794D867D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800" b="1">
                <a:solidFill>
                  <a:srgbClr val="000066"/>
                </a:solidFill>
                <a:latin typeface="Times New Roman" panose="02020603050405020304" pitchFamily="18" charset="0"/>
                <a:ea typeface="楷体_GB2312" pitchFamily="49" charset="-122"/>
              </a:defRPr>
            </a:lvl1pPr>
            <a:lvl2pPr marL="742950" indent="-285750" algn="ctr">
              <a:defRPr sz="2800" b="1">
                <a:solidFill>
                  <a:srgbClr val="000066"/>
                </a:solidFill>
                <a:latin typeface="Times New Roman" panose="02020603050405020304" pitchFamily="18" charset="0"/>
                <a:ea typeface="楷体_GB2312" pitchFamily="49" charset="-122"/>
              </a:defRPr>
            </a:lvl2pPr>
            <a:lvl3pPr marL="1143000" indent="-228600" algn="ctr">
              <a:defRPr sz="2800" b="1">
                <a:solidFill>
                  <a:srgbClr val="000066"/>
                </a:solidFill>
                <a:latin typeface="Times New Roman" panose="02020603050405020304" pitchFamily="18" charset="0"/>
                <a:ea typeface="楷体_GB2312" pitchFamily="49" charset="-122"/>
              </a:defRPr>
            </a:lvl3pPr>
            <a:lvl4pPr marL="1600200" indent="-228600" algn="ctr">
              <a:defRPr sz="2800" b="1">
                <a:solidFill>
                  <a:srgbClr val="000066"/>
                </a:solidFill>
                <a:latin typeface="Times New Roman" panose="02020603050405020304" pitchFamily="18" charset="0"/>
                <a:ea typeface="楷体_GB2312" pitchFamily="49" charset="-122"/>
              </a:defRPr>
            </a:lvl4pPr>
            <a:lvl5pPr marL="2057400" indent="-228600" algn="ctr">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pPr algn="r"/>
            <a:fld id="{BD8636E4-DAD4-4F2D-AF96-09DCC261DA98}" type="slidenum">
              <a:rPr lang="zh-CN" altLang="en-US" sz="1200" b="0">
                <a:solidFill>
                  <a:schemeClr val="tx1"/>
                </a:solidFill>
                <a:latin typeface="Arial" panose="020B0604020202020204" pitchFamily="34" charset="0"/>
                <a:ea typeface="宋体" panose="02010600030101010101" pitchFamily="2" charset="-122"/>
              </a:rPr>
              <a:pPr algn="r"/>
              <a:t>2</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8195" name="Rectangle 2">
            <a:extLst>
              <a:ext uri="{FF2B5EF4-FFF2-40B4-BE49-F238E27FC236}">
                <a16:creationId xmlns:a16="http://schemas.microsoft.com/office/drawing/2014/main" id="{4019B551-3EC5-4EAD-BF9F-352C00D745FD}"/>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109B1E4E-59F1-4771-AC1E-DA6DDC7EAF0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066D9C2B-0275-4019-BA3D-153DAC634AF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800" b="1">
                <a:solidFill>
                  <a:srgbClr val="000066"/>
                </a:solidFill>
                <a:latin typeface="Times New Roman" panose="02020603050405020304" pitchFamily="18" charset="0"/>
                <a:ea typeface="楷体_GB2312" pitchFamily="49" charset="-122"/>
              </a:defRPr>
            </a:lvl1pPr>
            <a:lvl2pPr marL="742950" indent="-285750" algn="ctr">
              <a:defRPr sz="2800" b="1">
                <a:solidFill>
                  <a:srgbClr val="000066"/>
                </a:solidFill>
                <a:latin typeface="Times New Roman" panose="02020603050405020304" pitchFamily="18" charset="0"/>
                <a:ea typeface="楷体_GB2312" pitchFamily="49" charset="-122"/>
              </a:defRPr>
            </a:lvl2pPr>
            <a:lvl3pPr marL="1143000" indent="-228600" algn="ctr">
              <a:defRPr sz="2800" b="1">
                <a:solidFill>
                  <a:srgbClr val="000066"/>
                </a:solidFill>
                <a:latin typeface="Times New Roman" panose="02020603050405020304" pitchFamily="18" charset="0"/>
                <a:ea typeface="楷体_GB2312" pitchFamily="49" charset="-122"/>
              </a:defRPr>
            </a:lvl3pPr>
            <a:lvl4pPr marL="1600200" indent="-228600" algn="ctr">
              <a:defRPr sz="2800" b="1">
                <a:solidFill>
                  <a:srgbClr val="000066"/>
                </a:solidFill>
                <a:latin typeface="Times New Roman" panose="02020603050405020304" pitchFamily="18" charset="0"/>
                <a:ea typeface="楷体_GB2312" pitchFamily="49" charset="-122"/>
              </a:defRPr>
            </a:lvl4pPr>
            <a:lvl5pPr marL="2057400" indent="-228600" algn="ctr">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pPr algn="r"/>
            <a:fld id="{D8AF6D25-1341-4641-ABF2-8C23D87C829D}" type="slidenum">
              <a:rPr lang="zh-CN" altLang="en-US" sz="1200" b="0">
                <a:solidFill>
                  <a:schemeClr val="tx1"/>
                </a:solidFill>
                <a:latin typeface="Arial" panose="020B0604020202020204" pitchFamily="34" charset="0"/>
                <a:ea typeface="宋体" panose="02010600030101010101" pitchFamily="2" charset="-122"/>
              </a:rPr>
              <a:pPr algn="r"/>
              <a:t>22</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47107" name="Rectangle 2">
            <a:extLst>
              <a:ext uri="{FF2B5EF4-FFF2-40B4-BE49-F238E27FC236}">
                <a16:creationId xmlns:a16="http://schemas.microsoft.com/office/drawing/2014/main" id="{92ACDD6E-2178-482D-BD39-E875DBE1CB65}"/>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C6260AA3-7B6E-4AD8-84D9-ABA5CE5FD23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63BDA4AE-63A6-4F3D-8BE8-6DF4CFD57D4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800" b="1">
                <a:solidFill>
                  <a:srgbClr val="000066"/>
                </a:solidFill>
                <a:latin typeface="Times New Roman" panose="02020603050405020304" pitchFamily="18" charset="0"/>
                <a:ea typeface="楷体_GB2312" pitchFamily="49" charset="-122"/>
              </a:defRPr>
            </a:lvl1pPr>
            <a:lvl2pPr marL="742950" indent="-285750" algn="ctr">
              <a:defRPr sz="2800" b="1">
                <a:solidFill>
                  <a:srgbClr val="000066"/>
                </a:solidFill>
                <a:latin typeface="Times New Roman" panose="02020603050405020304" pitchFamily="18" charset="0"/>
                <a:ea typeface="楷体_GB2312" pitchFamily="49" charset="-122"/>
              </a:defRPr>
            </a:lvl2pPr>
            <a:lvl3pPr marL="1143000" indent="-228600" algn="ctr">
              <a:defRPr sz="2800" b="1">
                <a:solidFill>
                  <a:srgbClr val="000066"/>
                </a:solidFill>
                <a:latin typeface="Times New Roman" panose="02020603050405020304" pitchFamily="18" charset="0"/>
                <a:ea typeface="楷体_GB2312" pitchFamily="49" charset="-122"/>
              </a:defRPr>
            </a:lvl3pPr>
            <a:lvl4pPr marL="1600200" indent="-228600" algn="ctr">
              <a:defRPr sz="2800" b="1">
                <a:solidFill>
                  <a:srgbClr val="000066"/>
                </a:solidFill>
                <a:latin typeface="Times New Roman" panose="02020603050405020304" pitchFamily="18" charset="0"/>
                <a:ea typeface="楷体_GB2312" pitchFamily="49" charset="-122"/>
              </a:defRPr>
            </a:lvl4pPr>
            <a:lvl5pPr marL="2057400" indent="-228600" algn="ctr">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pPr algn="r"/>
            <a:fld id="{057793E6-8001-4708-88BA-FD8D911783D2}" type="slidenum">
              <a:rPr lang="zh-CN" altLang="en-US" sz="1200" b="0">
                <a:solidFill>
                  <a:schemeClr val="tx1"/>
                </a:solidFill>
                <a:latin typeface="Arial" panose="020B0604020202020204" pitchFamily="34" charset="0"/>
                <a:ea typeface="宋体" panose="02010600030101010101" pitchFamily="2" charset="-122"/>
              </a:rPr>
              <a:pPr algn="r"/>
              <a:t>23</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49155" name="Rectangle 2">
            <a:extLst>
              <a:ext uri="{FF2B5EF4-FFF2-40B4-BE49-F238E27FC236}">
                <a16:creationId xmlns:a16="http://schemas.microsoft.com/office/drawing/2014/main" id="{3E056F0D-8415-4B7A-8C9F-363DF3AF0E3C}"/>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BA5BCAF0-028E-4133-AF2B-4E5A522C2E6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7AAFA534-F16A-470A-BF5D-3F9DE084B94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800" b="1">
                <a:solidFill>
                  <a:srgbClr val="000066"/>
                </a:solidFill>
                <a:latin typeface="Times New Roman" panose="02020603050405020304" pitchFamily="18" charset="0"/>
                <a:ea typeface="楷体_GB2312" pitchFamily="49" charset="-122"/>
              </a:defRPr>
            </a:lvl1pPr>
            <a:lvl2pPr marL="742950" indent="-285750" algn="ctr">
              <a:defRPr sz="2800" b="1">
                <a:solidFill>
                  <a:srgbClr val="000066"/>
                </a:solidFill>
                <a:latin typeface="Times New Roman" panose="02020603050405020304" pitchFamily="18" charset="0"/>
                <a:ea typeface="楷体_GB2312" pitchFamily="49" charset="-122"/>
              </a:defRPr>
            </a:lvl2pPr>
            <a:lvl3pPr marL="1143000" indent="-228600" algn="ctr">
              <a:defRPr sz="2800" b="1">
                <a:solidFill>
                  <a:srgbClr val="000066"/>
                </a:solidFill>
                <a:latin typeface="Times New Roman" panose="02020603050405020304" pitchFamily="18" charset="0"/>
                <a:ea typeface="楷体_GB2312" pitchFamily="49" charset="-122"/>
              </a:defRPr>
            </a:lvl3pPr>
            <a:lvl4pPr marL="1600200" indent="-228600" algn="ctr">
              <a:defRPr sz="2800" b="1">
                <a:solidFill>
                  <a:srgbClr val="000066"/>
                </a:solidFill>
                <a:latin typeface="Times New Roman" panose="02020603050405020304" pitchFamily="18" charset="0"/>
                <a:ea typeface="楷体_GB2312" pitchFamily="49" charset="-122"/>
              </a:defRPr>
            </a:lvl4pPr>
            <a:lvl5pPr marL="2057400" indent="-228600" algn="ctr">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pPr algn="r"/>
            <a:fld id="{170E7F47-9823-4618-B4CA-4552833C9F65}" type="slidenum">
              <a:rPr lang="zh-CN" altLang="en-US" sz="1200" b="0">
                <a:solidFill>
                  <a:schemeClr val="tx1"/>
                </a:solidFill>
                <a:latin typeface="Arial" panose="020B0604020202020204" pitchFamily="34" charset="0"/>
                <a:ea typeface="宋体" panose="02010600030101010101" pitchFamily="2" charset="-122"/>
              </a:rPr>
              <a:pPr algn="r"/>
              <a:t>24</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51203" name="Rectangle 2">
            <a:extLst>
              <a:ext uri="{FF2B5EF4-FFF2-40B4-BE49-F238E27FC236}">
                <a16:creationId xmlns:a16="http://schemas.microsoft.com/office/drawing/2014/main" id="{24F756F4-73DA-425A-AE14-C9394FE3EB78}"/>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56BF250C-D556-49D5-8291-2EE8026A9DF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7ED58439-59A9-470B-9CDC-848B6D1602C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800" b="1">
                <a:solidFill>
                  <a:srgbClr val="000066"/>
                </a:solidFill>
                <a:latin typeface="Times New Roman" panose="02020603050405020304" pitchFamily="18" charset="0"/>
                <a:ea typeface="楷体_GB2312" pitchFamily="49" charset="-122"/>
              </a:defRPr>
            </a:lvl1pPr>
            <a:lvl2pPr marL="742950" indent="-285750" algn="ctr">
              <a:defRPr sz="2800" b="1">
                <a:solidFill>
                  <a:srgbClr val="000066"/>
                </a:solidFill>
                <a:latin typeface="Times New Roman" panose="02020603050405020304" pitchFamily="18" charset="0"/>
                <a:ea typeface="楷体_GB2312" pitchFamily="49" charset="-122"/>
              </a:defRPr>
            </a:lvl2pPr>
            <a:lvl3pPr marL="1143000" indent="-228600" algn="ctr">
              <a:defRPr sz="2800" b="1">
                <a:solidFill>
                  <a:srgbClr val="000066"/>
                </a:solidFill>
                <a:latin typeface="Times New Roman" panose="02020603050405020304" pitchFamily="18" charset="0"/>
                <a:ea typeface="楷体_GB2312" pitchFamily="49" charset="-122"/>
              </a:defRPr>
            </a:lvl3pPr>
            <a:lvl4pPr marL="1600200" indent="-228600" algn="ctr">
              <a:defRPr sz="2800" b="1">
                <a:solidFill>
                  <a:srgbClr val="000066"/>
                </a:solidFill>
                <a:latin typeface="Times New Roman" panose="02020603050405020304" pitchFamily="18" charset="0"/>
                <a:ea typeface="楷体_GB2312" pitchFamily="49" charset="-122"/>
              </a:defRPr>
            </a:lvl4pPr>
            <a:lvl5pPr marL="2057400" indent="-228600" algn="ctr">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pPr algn="r"/>
            <a:fld id="{8802C33C-4766-4467-A592-27CA917AE6EF}" type="slidenum">
              <a:rPr lang="zh-CN" altLang="en-US" sz="1200" b="0">
                <a:solidFill>
                  <a:schemeClr val="tx1"/>
                </a:solidFill>
                <a:latin typeface="Arial" panose="020B0604020202020204" pitchFamily="34" charset="0"/>
                <a:ea typeface="宋体" panose="02010600030101010101" pitchFamily="2" charset="-122"/>
              </a:rPr>
              <a:pPr algn="r"/>
              <a:t>25</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53251" name="Rectangle 2">
            <a:extLst>
              <a:ext uri="{FF2B5EF4-FFF2-40B4-BE49-F238E27FC236}">
                <a16:creationId xmlns:a16="http://schemas.microsoft.com/office/drawing/2014/main" id="{55B052B3-C72E-462B-95B0-3AABC69314AA}"/>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7AD4EB27-F38A-4335-A04C-9D1F8B46BB9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D76CB087-9FCC-4EDF-8893-0439D8FB97D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800" b="1">
                <a:solidFill>
                  <a:srgbClr val="000066"/>
                </a:solidFill>
                <a:latin typeface="Times New Roman" panose="02020603050405020304" pitchFamily="18" charset="0"/>
                <a:ea typeface="楷体_GB2312" pitchFamily="49" charset="-122"/>
              </a:defRPr>
            </a:lvl1pPr>
            <a:lvl2pPr marL="742950" indent="-285750" algn="ctr">
              <a:defRPr sz="2800" b="1">
                <a:solidFill>
                  <a:srgbClr val="000066"/>
                </a:solidFill>
                <a:latin typeface="Times New Roman" panose="02020603050405020304" pitchFamily="18" charset="0"/>
                <a:ea typeface="楷体_GB2312" pitchFamily="49" charset="-122"/>
              </a:defRPr>
            </a:lvl2pPr>
            <a:lvl3pPr marL="1143000" indent="-228600" algn="ctr">
              <a:defRPr sz="2800" b="1">
                <a:solidFill>
                  <a:srgbClr val="000066"/>
                </a:solidFill>
                <a:latin typeface="Times New Roman" panose="02020603050405020304" pitchFamily="18" charset="0"/>
                <a:ea typeface="楷体_GB2312" pitchFamily="49" charset="-122"/>
              </a:defRPr>
            </a:lvl3pPr>
            <a:lvl4pPr marL="1600200" indent="-228600" algn="ctr">
              <a:defRPr sz="2800" b="1">
                <a:solidFill>
                  <a:srgbClr val="000066"/>
                </a:solidFill>
                <a:latin typeface="Times New Roman" panose="02020603050405020304" pitchFamily="18" charset="0"/>
                <a:ea typeface="楷体_GB2312" pitchFamily="49" charset="-122"/>
              </a:defRPr>
            </a:lvl4pPr>
            <a:lvl5pPr marL="2057400" indent="-228600" algn="ctr">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pPr algn="r"/>
            <a:fld id="{1CE375B2-E8CD-4213-883E-6C2CAAC84E39}" type="slidenum">
              <a:rPr lang="zh-CN" altLang="en-US" sz="1200" b="0">
                <a:solidFill>
                  <a:schemeClr val="tx1"/>
                </a:solidFill>
                <a:latin typeface="Arial" panose="020B0604020202020204" pitchFamily="34" charset="0"/>
                <a:ea typeface="宋体" panose="02010600030101010101" pitchFamily="2" charset="-122"/>
              </a:rPr>
              <a:pPr algn="r"/>
              <a:t>26</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55299" name="Rectangle 2">
            <a:extLst>
              <a:ext uri="{FF2B5EF4-FFF2-40B4-BE49-F238E27FC236}">
                <a16:creationId xmlns:a16="http://schemas.microsoft.com/office/drawing/2014/main" id="{D6C580B2-13EB-4530-A4B1-F5E5D413C546}"/>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id="{9AA3DA40-D8E0-4DAA-B4A7-1D487A4A36C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93FC2D17-8431-47A6-8CB9-CE3EC119B8E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800" b="1">
                <a:solidFill>
                  <a:srgbClr val="000066"/>
                </a:solidFill>
                <a:latin typeface="Times New Roman" panose="02020603050405020304" pitchFamily="18" charset="0"/>
                <a:ea typeface="楷体_GB2312" pitchFamily="49" charset="-122"/>
              </a:defRPr>
            </a:lvl1pPr>
            <a:lvl2pPr marL="742950" indent="-285750" algn="ctr">
              <a:defRPr sz="2800" b="1">
                <a:solidFill>
                  <a:srgbClr val="000066"/>
                </a:solidFill>
                <a:latin typeface="Times New Roman" panose="02020603050405020304" pitchFamily="18" charset="0"/>
                <a:ea typeface="楷体_GB2312" pitchFamily="49" charset="-122"/>
              </a:defRPr>
            </a:lvl2pPr>
            <a:lvl3pPr marL="1143000" indent="-228600" algn="ctr">
              <a:defRPr sz="2800" b="1">
                <a:solidFill>
                  <a:srgbClr val="000066"/>
                </a:solidFill>
                <a:latin typeface="Times New Roman" panose="02020603050405020304" pitchFamily="18" charset="0"/>
                <a:ea typeface="楷体_GB2312" pitchFamily="49" charset="-122"/>
              </a:defRPr>
            </a:lvl3pPr>
            <a:lvl4pPr marL="1600200" indent="-228600" algn="ctr">
              <a:defRPr sz="2800" b="1">
                <a:solidFill>
                  <a:srgbClr val="000066"/>
                </a:solidFill>
                <a:latin typeface="Times New Roman" panose="02020603050405020304" pitchFamily="18" charset="0"/>
                <a:ea typeface="楷体_GB2312" pitchFamily="49" charset="-122"/>
              </a:defRPr>
            </a:lvl4pPr>
            <a:lvl5pPr marL="2057400" indent="-228600" algn="ctr">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pPr algn="r"/>
            <a:fld id="{20D3DDB2-D373-4097-8D5E-A1020E6BA6E6}" type="slidenum">
              <a:rPr lang="zh-CN" altLang="en-US" sz="1200" b="0">
                <a:solidFill>
                  <a:schemeClr val="tx1"/>
                </a:solidFill>
                <a:latin typeface="Arial" panose="020B0604020202020204" pitchFamily="34" charset="0"/>
                <a:ea typeface="宋体" panose="02010600030101010101" pitchFamily="2" charset="-122"/>
              </a:rPr>
              <a:pPr algn="r"/>
              <a:t>27</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57347" name="Rectangle 2">
            <a:extLst>
              <a:ext uri="{FF2B5EF4-FFF2-40B4-BE49-F238E27FC236}">
                <a16:creationId xmlns:a16="http://schemas.microsoft.com/office/drawing/2014/main" id="{CE05691D-83EE-439E-9783-9CD22AABA7A3}"/>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78B7D3CA-9A2B-430A-806E-1305B6AA3E4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2547E49E-FCD8-4F51-8D46-C36B89B555C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800" b="1">
                <a:solidFill>
                  <a:srgbClr val="000066"/>
                </a:solidFill>
                <a:latin typeface="Times New Roman" panose="02020603050405020304" pitchFamily="18" charset="0"/>
                <a:ea typeface="楷体_GB2312" pitchFamily="49" charset="-122"/>
              </a:defRPr>
            </a:lvl1pPr>
            <a:lvl2pPr marL="742950" indent="-285750" algn="ctr">
              <a:defRPr sz="2800" b="1">
                <a:solidFill>
                  <a:srgbClr val="000066"/>
                </a:solidFill>
                <a:latin typeface="Times New Roman" panose="02020603050405020304" pitchFamily="18" charset="0"/>
                <a:ea typeface="楷体_GB2312" pitchFamily="49" charset="-122"/>
              </a:defRPr>
            </a:lvl2pPr>
            <a:lvl3pPr marL="1143000" indent="-228600" algn="ctr">
              <a:defRPr sz="2800" b="1">
                <a:solidFill>
                  <a:srgbClr val="000066"/>
                </a:solidFill>
                <a:latin typeface="Times New Roman" panose="02020603050405020304" pitchFamily="18" charset="0"/>
                <a:ea typeface="楷体_GB2312" pitchFamily="49" charset="-122"/>
              </a:defRPr>
            </a:lvl3pPr>
            <a:lvl4pPr marL="1600200" indent="-228600" algn="ctr">
              <a:defRPr sz="2800" b="1">
                <a:solidFill>
                  <a:srgbClr val="000066"/>
                </a:solidFill>
                <a:latin typeface="Times New Roman" panose="02020603050405020304" pitchFamily="18" charset="0"/>
                <a:ea typeface="楷体_GB2312" pitchFamily="49" charset="-122"/>
              </a:defRPr>
            </a:lvl4pPr>
            <a:lvl5pPr marL="2057400" indent="-228600" algn="ctr">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pPr algn="r"/>
            <a:fld id="{F6D2E963-B155-4B1D-982C-E6B786AE175C}" type="slidenum">
              <a:rPr lang="zh-CN" altLang="en-US" sz="1200" b="0">
                <a:solidFill>
                  <a:schemeClr val="tx1"/>
                </a:solidFill>
                <a:latin typeface="Arial" panose="020B0604020202020204" pitchFamily="34" charset="0"/>
                <a:ea typeface="宋体" panose="02010600030101010101" pitchFamily="2" charset="-122"/>
              </a:rPr>
              <a:pPr algn="r"/>
              <a:t>30</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61443" name="Rectangle 2">
            <a:extLst>
              <a:ext uri="{FF2B5EF4-FFF2-40B4-BE49-F238E27FC236}">
                <a16:creationId xmlns:a16="http://schemas.microsoft.com/office/drawing/2014/main" id="{D54DD535-46A9-420E-86FA-8F9ADD34B3B2}"/>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D37F5759-DE76-45C7-9B13-BE2D92737F0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D4C59761-85AB-4265-9A41-CE67B171DE7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800" b="1">
                <a:solidFill>
                  <a:srgbClr val="000066"/>
                </a:solidFill>
                <a:latin typeface="Times New Roman" panose="02020603050405020304" pitchFamily="18" charset="0"/>
                <a:ea typeface="楷体_GB2312" pitchFamily="49" charset="-122"/>
              </a:defRPr>
            </a:lvl1pPr>
            <a:lvl2pPr marL="742950" indent="-285750" algn="ctr">
              <a:defRPr sz="2800" b="1">
                <a:solidFill>
                  <a:srgbClr val="000066"/>
                </a:solidFill>
                <a:latin typeface="Times New Roman" panose="02020603050405020304" pitchFamily="18" charset="0"/>
                <a:ea typeface="楷体_GB2312" pitchFamily="49" charset="-122"/>
              </a:defRPr>
            </a:lvl2pPr>
            <a:lvl3pPr marL="1143000" indent="-228600" algn="ctr">
              <a:defRPr sz="2800" b="1">
                <a:solidFill>
                  <a:srgbClr val="000066"/>
                </a:solidFill>
                <a:latin typeface="Times New Roman" panose="02020603050405020304" pitchFamily="18" charset="0"/>
                <a:ea typeface="楷体_GB2312" pitchFamily="49" charset="-122"/>
              </a:defRPr>
            </a:lvl3pPr>
            <a:lvl4pPr marL="1600200" indent="-228600" algn="ctr">
              <a:defRPr sz="2800" b="1">
                <a:solidFill>
                  <a:srgbClr val="000066"/>
                </a:solidFill>
                <a:latin typeface="Times New Roman" panose="02020603050405020304" pitchFamily="18" charset="0"/>
                <a:ea typeface="楷体_GB2312" pitchFamily="49" charset="-122"/>
              </a:defRPr>
            </a:lvl4pPr>
            <a:lvl5pPr marL="2057400" indent="-228600" algn="ctr">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pPr algn="r"/>
            <a:fld id="{8F7799D9-9C17-4829-8243-DDEEBCF5C226}" type="slidenum">
              <a:rPr lang="zh-CN" altLang="en-US" sz="1200" b="0">
                <a:solidFill>
                  <a:schemeClr val="tx1"/>
                </a:solidFill>
                <a:latin typeface="Arial" panose="020B0604020202020204" pitchFamily="34" charset="0"/>
                <a:ea typeface="宋体" panose="02010600030101010101" pitchFamily="2" charset="-122"/>
              </a:rPr>
              <a:pPr algn="r"/>
              <a:t>31</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63491" name="Rectangle 2">
            <a:extLst>
              <a:ext uri="{FF2B5EF4-FFF2-40B4-BE49-F238E27FC236}">
                <a16:creationId xmlns:a16="http://schemas.microsoft.com/office/drawing/2014/main" id="{F8E7A0E9-D9F0-45F7-B3AC-27739EA56A75}"/>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id="{2267229A-FF00-48F5-BA20-7004070A95F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C5E1A326-4CA8-49FB-B2E3-C6B3BC2433F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800" b="1">
                <a:solidFill>
                  <a:srgbClr val="000066"/>
                </a:solidFill>
                <a:latin typeface="Times New Roman" panose="02020603050405020304" pitchFamily="18" charset="0"/>
                <a:ea typeface="楷体_GB2312" pitchFamily="49" charset="-122"/>
              </a:defRPr>
            </a:lvl1pPr>
            <a:lvl2pPr marL="742950" indent="-285750" algn="ctr">
              <a:defRPr sz="2800" b="1">
                <a:solidFill>
                  <a:srgbClr val="000066"/>
                </a:solidFill>
                <a:latin typeface="Times New Roman" panose="02020603050405020304" pitchFamily="18" charset="0"/>
                <a:ea typeface="楷体_GB2312" pitchFamily="49" charset="-122"/>
              </a:defRPr>
            </a:lvl2pPr>
            <a:lvl3pPr marL="1143000" indent="-228600" algn="ctr">
              <a:defRPr sz="2800" b="1">
                <a:solidFill>
                  <a:srgbClr val="000066"/>
                </a:solidFill>
                <a:latin typeface="Times New Roman" panose="02020603050405020304" pitchFamily="18" charset="0"/>
                <a:ea typeface="楷体_GB2312" pitchFamily="49" charset="-122"/>
              </a:defRPr>
            </a:lvl3pPr>
            <a:lvl4pPr marL="1600200" indent="-228600" algn="ctr">
              <a:defRPr sz="2800" b="1">
                <a:solidFill>
                  <a:srgbClr val="000066"/>
                </a:solidFill>
                <a:latin typeface="Times New Roman" panose="02020603050405020304" pitchFamily="18" charset="0"/>
                <a:ea typeface="楷体_GB2312" pitchFamily="49" charset="-122"/>
              </a:defRPr>
            </a:lvl4pPr>
            <a:lvl5pPr marL="2057400" indent="-228600" algn="ctr">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pPr algn="r"/>
            <a:fld id="{92F201DE-0850-4C1D-9DA2-C1FEDD6BEF23}" type="slidenum">
              <a:rPr lang="zh-CN" altLang="en-US" sz="1200" b="0">
                <a:solidFill>
                  <a:schemeClr val="tx1"/>
                </a:solidFill>
                <a:latin typeface="Arial" panose="020B0604020202020204" pitchFamily="34" charset="0"/>
                <a:ea typeface="宋体" panose="02010600030101010101" pitchFamily="2" charset="-122"/>
              </a:rPr>
              <a:pPr algn="r"/>
              <a:t>32</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65539" name="Rectangle 2">
            <a:extLst>
              <a:ext uri="{FF2B5EF4-FFF2-40B4-BE49-F238E27FC236}">
                <a16:creationId xmlns:a16="http://schemas.microsoft.com/office/drawing/2014/main" id="{0455C93F-9A24-4AAE-9F8C-0CB5620A1E55}"/>
              </a:ext>
            </a:extLst>
          </p:cNvPr>
          <p:cNvSpPr>
            <a:spLocks noGrp="1" noRot="1" noChangeAspect="1" noChangeArrowheads="1" noTextEdit="1"/>
          </p:cNvSpPr>
          <p:nvPr>
            <p:ph type="sldImg"/>
          </p:nvPr>
        </p:nvSpPr>
        <p:spPr>
          <a:ln/>
        </p:spPr>
      </p:sp>
      <p:sp>
        <p:nvSpPr>
          <p:cNvPr id="65540" name="Rectangle 3">
            <a:extLst>
              <a:ext uri="{FF2B5EF4-FFF2-40B4-BE49-F238E27FC236}">
                <a16:creationId xmlns:a16="http://schemas.microsoft.com/office/drawing/2014/main" id="{EAF3BF35-00F5-4F9A-9FE6-E245C68A19A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C90F0FA5-DDD6-4E76-A762-ABFEA381082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800" b="1">
                <a:solidFill>
                  <a:srgbClr val="000066"/>
                </a:solidFill>
                <a:latin typeface="Times New Roman" panose="02020603050405020304" pitchFamily="18" charset="0"/>
                <a:ea typeface="楷体_GB2312" pitchFamily="49" charset="-122"/>
              </a:defRPr>
            </a:lvl1pPr>
            <a:lvl2pPr marL="742950" indent="-285750" algn="ctr">
              <a:defRPr sz="2800" b="1">
                <a:solidFill>
                  <a:srgbClr val="000066"/>
                </a:solidFill>
                <a:latin typeface="Times New Roman" panose="02020603050405020304" pitchFamily="18" charset="0"/>
                <a:ea typeface="楷体_GB2312" pitchFamily="49" charset="-122"/>
              </a:defRPr>
            </a:lvl2pPr>
            <a:lvl3pPr marL="1143000" indent="-228600" algn="ctr">
              <a:defRPr sz="2800" b="1">
                <a:solidFill>
                  <a:srgbClr val="000066"/>
                </a:solidFill>
                <a:latin typeface="Times New Roman" panose="02020603050405020304" pitchFamily="18" charset="0"/>
                <a:ea typeface="楷体_GB2312" pitchFamily="49" charset="-122"/>
              </a:defRPr>
            </a:lvl3pPr>
            <a:lvl4pPr marL="1600200" indent="-228600" algn="ctr">
              <a:defRPr sz="2800" b="1">
                <a:solidFill>
                  <a:srgbClr val="000066"/>
                </a:solidFill>
                <a:latin typeface="Times New Roman" panose="02020603050405020304" pitchFamily="18" charset="0"/>
                <a:ea typeface="楷体_GB2312" pitchFamily="49" charset="-122"/>
              </a:defRPr>
            </a:lvl4pPr>
            <a:lvl5pPr marL="2057400" indent="-228600" algn="ctr">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pPr algn="r"/>
            <a:fld id="{6327CB57-173E-46B8-83CE-7DD17ED37433}" type="slidenum">
              <a:rPr lang="zh-CN" altLang="en-US" sz="1200" b="0">
                <a:solidFill>
                  <a:schemeClr val="tx1"/>
                </a:solidFill>
                <a:latin typeface="Arial" panose="020B0604020202020204" pitchFamily="34" charset="0"/>
                <a:ea typeface="宋体" panose="02010600030101010101" pitchFamily="2" charset="-122"/>
              </a:rPr>
              <a:pPr algn="r"/>
              <a:t>33</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67587" name="Rectangle 2">
            <a:extLst>
              <a:ext uri="{FF2B5EF4-FFF2-40B4-BE49-F238E27FC236}">
                <a16:creationId xmlns:a16="http://schemas.microsoft.com/office/drawing/2014/main" id="{90CBDA88-F72C-4389-B926-79F1231C0B58}"/>
              </a:ext>
            </a:extLst>
          </p:cNvPr>
          <p:cNvSpPr>
            <a:spLocks noGrp="1" noRot="1" noChangeAspect="1" noChangeArrowheads="1" noTextEdit="1"/>
          </p:cNvSpPr>
          <p:nvPr>
            <p:ph type="sldImg"/>
          </p:nvPr>
        </p:nvSpPr>
        <p:spPr>
          <a:ln/>
        </p:spPr>
      </p:sp>
      <p:sp>
        <p:nvSpPr>
          <p:cNvPr id="67588" name="Rectangle 3">
            <a:extLst>
              <a:ext uri="{FF2B5EF4-FFF2-40B4-BE49-F238E27FC236}">
                <a16:creationId xmlns:a16="http://schemas.microsoft.com/office/drawing/2014/main" id="{1B07EB99-71F9-41AF-A2B5-09DAEE53692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3E46D201-2A37-4938-933D-3CDB6E64B7F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800" b="1">
                <a:solidFill>
                  <a:srgbClr val="000066"/>
                </a:solidFill>
                <a:latin typeface="Times New Roman" panose="02020603050405020304" pitchFamily="18" charset="0"/>
                <a:ea typeface="楷体_GB2312" pitchFamily="49" charset="-122"/>
              </a:defRPr>
            </a:lvl1pPr>
            <a:lvl2pPr marL="742950" indent="-285750" algn="ctr">
              <a:defRPr sz="2800" b="1">
                <a:solidFill>
                  <a:srgbClr val="000066"/>
                </a:solidFill>
                <a:latin typeface="Times New Roman" panose="02020603050405020304" pitchFamily="18" charset="0"/>
                <a:ea typeface="楷体_GB2312" pitchFamily="49" charset="-122"/>
              </a:defRPr>
            </a:lvl2pPr>
            <a:lvl3pPr marL="1143000" indent="-228600" algn="ctr">
              <a:defRPr sz="2800" b="1">
                <a:solidFill>
                  <a:srgbClr val="000066"/>
                </a:solidFill>
                <a:latin typeface="Times New Roman" panose="02020603050405020304" pitchFamily="18" charset="0"/>
                <a:ea typeface="楷体_GB2312" pitchFamily="49" charset="-122"/>
              </a:defRPr>
            </a:lvl3pPr>
            <a:lvl4pPr marL="1600200" indent="-228600" algn="ctr">
              <a:defRPr sz="2800" b="1">
                <a:solidFill>
                  <a:srgbClr val="000066"/>
                </a:solidFill>
                <a:latin typeface="Times New Roman" panose="02020603050405020304" pitchFamily="18" charset="0"/>
                <a:ea typeface="楷体_GB2312" pitchFamily="49" charset="-122"/>
              </a:defRPr>
            </a:lvl4pPr>
            <a:lvl5pPr marL="2057400" indent="-228600" algn="ctr">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pPr algn="r"/>
            <a:fld id="{F9DA0973-A0B7-4548-9044-20443B4F04C8}" type="slidenum">
              <a:rPr lang="zh-CN" altLang="en-US" sz="1200" b="0">
                <a:solidFill>
                  <a:schemeClr val="tx1"/>
                </a:solidFill>
                <a:latin typeface="Arial" panose="020B0604020202020204" pitchFamily="34" charset="0"/>
                <a:ea typeface="宋体" panose="02010600030101010101" pitchFamily="2" charset="-122"/>
              </a:rPr>
              <a:pPr algn="r"/>
              <a:t>3</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0243" name="Rectangle 2">
            <a:extLst>
              <a:ext uri="{FF2B5EF4-FFF2-40B4-BE49-F238E27FC236}">
                <a16:creationId xmlns:a16="http://schemas.microsoft.com/office/drawing/2014/main" id="{E60348FB-4209-4676-B4A8-50400261536B}"/>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2B1F70BD-D4A4-41FA-84A3-BCEAABE23FF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BA9EBC58-163C-4BCF-8972-7FCE03A056D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800" b="1">
                <a:solidFill>
                  <a:srgbClr val="000066"/>
                </a:solidFill>
                <a:latin typeface="Times New Roman" panose="02020603050405020304" pitchFamily="18" charset="0"/>
                <a:ea typeface="楷体_GB2312" pitchFamily="49" charset="-122"/>
              </a:defRPr>
            </a:lvl1pPr>
            <a:lvl2pPr marL="742950" indent="-285750" algn="ctr">
              <a:defRPr sz="2800" b="1">
                <a:solidFill>
                  <a:srgbClr val="000066"/>
                </a:solidFill>
                <a:latin typeface="Times New Roman" panose="02020603050405020304" pitchFamily="18" charset="0"/>
                <a:ea typeface="楷体_GB2312" pitchFamily="49" charset="-122"/>
              </a:defRPr>
            </a:lvl2pPr>
            <a:lvl3pPr marL="1143000" indent="-228600" algn="ctr">
              <a:defRPr sz="2800" b="1">
                <a:solidFill>
                  <a:srgbClr val="000066"/>
                </a:solidFill>
                <a:latin typeface="Times New Roman" panose="02020603050405020304" pitchFamily="18" charset="0"/>
                <a:ea typeface="楷体_GB2312" pitchFamily="49" charset="-122"/>
              </a:defRPr>
            </a:lvl3pPr>
            <a:lvl4pPr marL="1600200" indent="-228600" algn="ctr">
              <a:defRPr sz="2800" b="1">
                <a:solidFill>
                  <a:srgbClr val="000066"/>
                </a:solidFill>
                <a:latin typeface="Times New Roman" panose="02020603050405020304" pitchFamily="18" charset="0"/>
                <a:ea typeface="楷体_GB2312" pitchFamily="49" charset="-122"/>
              </a:defRPr>
            </a:lvl4pPr>
            <a:lvl5pPr marL="2057400" indent="-228600" algn="ctr">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pPr algn="r"/>
            <a:fld id="{3BBFB604-6E03-43A5-8719-967397E6DC49}" type="slidenum">
              <a:rPr lang="zh-CN" altLang="en-US" sz="1200" b="0">
                <a:solidFill>
                  <a:schemeClr val="tx1"/>
                </a:solidFill>
                <a:latin typeface="Arial" panose="020B0604020202020204" pitchFamily="34" charset="0"/>
                <a:ea typeface="宋体" panose="02010600030101010101" pitchFamily="2" charset="-122"/>
              </a:rPr>
              <a:pPr algn="r"/>
              <a:t>34</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69635" name="Rectangle 2">
            <a:extLst>
              <a:ext uri="{FF2B5EF4-FFF2-40B4-BE49-F238E27FC236}">
                <a16:creationId xmlns:a16="http://schemas.microsoft.com/office/drawing/2014/main" id="{1A483D87-1BF7-4AF0-91B8-243866E64D43}"/>
              </a:ext>
            </a:extLst>
          </p:cNvPr>
          <p:cNvSpPr>
            <a:spLocks noGrp="1" noRot="1" noChangeAspect="1" noChangeArrowheads="1" noTextEdit="1"/>
          </p:cNvSpPr>
          <p:nvPr>
            <p:ph type="sldImg"/>
          </p:nvPr>
        </p:nvSpPr>
        <p:spPr>
          <a:ln/>
        </p:spPr>
      </p:sp>
      <p:sp>
        <p:nvSpPr>
          <p:cNvPr id="69636" name="Rectangle 3">
            <a:extLst>
              <a:ext uri="{FF2B5EF4-FFF2-40B4-BE49-F238E27FC236}">
                <a16:creationId xmlns:a16="http://schemas.microsoft.com/office/drawing/2014/main" id="{ED44C075-CD69-4D87-9D05-9C140720288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BE839BF4-8715-4E08-B3F7-3F1A3A2BC95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800" b="1">
                <a:solidFill>
                  <a:srgbClr val="000066"/>
                </a:solidFill>
                <a:latin typeface="Times New Roman" panose="02020603050405020304" pitchFamily="18" charset="0"/>
                <a:ea typeface="楷体_GB2312" pitchFamily="49" charset="-122"/>
              </a:defRPr>
            </a:lvl1pPr>
            <a:lvl2pPr marL="742950" indent="-285750" algn="ctr">
              <a:defRPr sz="2800" b="1">
                <a:solidFill>
                  <a:srgbClr val="000066"/>
                </a:solidFill>
                <a:latin typeface="Times New Roman" panose="02020603050405020304" pitchFamily="18" charset="0"/>
                <a:ea typeface="楷体_GB2312" pitchFamily="49" charset="-122"/>
              </a:defRPr>
            </a:lvl2pPr>
            <a:lvl3pPr marL="1143000" indent="-228600" algn="ctr">
              <a:defRPr sz="2800" b="1">
                <a:solidFill>
                  <a:srgbClr val="000066"/>
                </a:solidFill>
                <a:latin typeface="Times New Roman" panose="02020603050405020304" pitchFamily="18" charset="0"/>
                <a:ea typeface="楷体_GB2312" pitchFamily="49" charset="-122"/>
              </a:defRPr>
            </a:lvl3pPr>
            <a:lvl4pPr marL="1600200" indent="-228600" algn="ctr">
              <a:defRPr sz="2800" b="1">
                <a:solidFill>
                  <a:srgbClr val="000066"/>
                </a:solidFill>
                <a:latin typeface="Times New Roman" panose="02020603050405020304" pitchFamily="18" charset="0"/>
                <a:ea typeface="楷体_GB2312" pitchFamily="49" charset="-122"/>
              </a:defRPr>
            </a:lvl4pPr>
            <a:lvl5pPr marL="2057400" indent="-228600" algn="ctr">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pPr algn="r"/>
            <a:fld id="{C69E6AC4-B028-4CD3-8041-B8BCB711B139}" type="slidenum">
              <a:rPr lang="zh-CN" altLang="en-US" sz="1200" b="0">
                <a:solidFill>
                  <a:schemeClr val="tx1"/>
                </a:solidFill>
                <a:latin typeface="Arial" panose="020B0604020202020204" pitchFamily="34" charset="0"/>
                <a:ea typeface="宋体" panose="02010600030101010101" pitchFamily="2" charset="-122"/>
              </a:rPr>
              <a:pPr algn="r"/>
              <a:t>35</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71683" name="Rectangle 2">
            <a:extLst>
              <a:ext uri="{FF2B5EF4-FFF2-40B4-BE49-F238E27FC236}">
                <a16:creationId xmlns:a16="http://schemas.microsoft.com/office/drawing/2014/main" id="{D1B7EBFD-412D-4740-B7C2-6C078495CD6B}"/>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AC2D3CCC-0463-4CD9-A4FB-E9FC19F8619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62C6B694-F181-4E16-B44E-F10B5F5C680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800" b="1">
                <a:solidFill>
                  <a:srgbClr val="000066"/>
                </a:solidFill>
                <a:latin typeface="Times New Roman" panose="02020603050405020304" pitchFamily="18" charset="0"/>
                <a:ea typeface="楷体_GB2312" pitchFamily="49" charset="-122"/>
              </a:defRPr>
            </a:lvl1pPr>
            <a:lvl2pPr marL="742950" indent="-285750" algn="ctr">
              <a:defRPr sz="2800" b="1">
                <a:solidFill>
                  <a:srgbClr val="000066"/>
                </a:solidFill>
                <a:latin typeface="Times New Roman" panose="02020603050405020304" pitchFamily="18" charset="0"/>
                <a:ea typeface="楷体_GB2312" pitchFamily="49" charset="-122"/>
              </a:defRPr>
            </a:lvl2pPr>
            <a:lvl3pPr marL="1143000" indent="-228600" algn="ctr">
              <a:defRPr sz="2800" b="1">
                <a:solidFill>
                  <a:srgbClr val="000066"/>
                </a:solidFill>
                <a:latin typeface="Times New Roman" panose="02020603050405020304" pitchFamily="18" charset="0"/>
                <a:ea typeface="楷体_GB2312" pitchFamily="49" charset="-122"/>
              </a:defRPr>
            </a:lvl3pPr>
            <a:lvl4pPr marL="1600200" indent="-228600" algn="ctr">
              <a:defRPr sz="2800" b="1">
                <a:solidFill>
                  <a:srgbClr val="000066"/>
                </a:solidFill>
                <a:latin typeface="Times New Roman" panose="02020603050405020304" pitchFamily="18" charset="0"/>
                <a:ea typeface="楷体_GB2312" pitchFamily="49" charset="-122"/>
              </a:defRPr>
            </a:lvl4pPr>
            <a:lvl5pPr marL="2057400" indent="-228600" algn="ctr">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pPr algn="r"/>
            <a:fld id="{9B2BD044-8513-412C-B69F-4E1B848C01FD}" type="slidenum">
              <a:rPr lang="zh-CN" altLang="en-US" sz="1200" b="0">
                <a:solidFill>
                  <a:schemeClr val="tx1"/>
                </a:solidFill>
                <a:latin typeface="Arial" panose="020B0604020202020204" pitchFamily="34" charset="0"/>
                <a:ea typeface="宋体" panose="02010600030101010101" pitchFamily="2" charset="-122"/>
              </a:rPr>
              <a:pPr algn="r"/>
              <a:t>36</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73731" name="Rectangle 2">
            <a:extLst>
              <a:ext uri="{FF2B5EF4-FFF2-40B4-BE49-F238E27FC236}">
                <a16:creationId xmlns:a16="http://schemas.microsoft.com/office/drawing/2014/main" id="{376B8D2B-2787-41FA-A27E-3DE42CA77F25}"/>
              </a:ext>
            </a:extLst>
          </p:cNvPr>
          <p:cNvSpPr>
            <a:spLocks noGrp="1" noRot="1" noChangeAspect="1" noChangeArrowheads="1" noTextEdit="1"/>
          </p:cNvSpPr>
          <p:nvPr>
            <p:ph type="sldImg"/>
          </p:nvPr>
        </p:nvSpPr>
        <p:spPr>
          <a:ln/>
        </p:spPr>
      </p:sp>
      <p:sp>
        <p:nvSpPr>
          <p:cNvPr id="73732" name="Rectangle 3">
            <a:extLst>
              <a:ext uri="{FF2B5EF4-FFF2-40B4-BE49-F238E27FC236}">
                <a16:creationId xmlns:a16="http://schemas.microsoft.com/office/drawing/2014/main" id="{32AC38C8-396A-4356-9616-C6497B517EA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566E166B-38C6-4A99-8325-7FD3CA6FD87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800" b="1">
                <a:solidFill>
                  <a:srgbClr val="000066"/>
                </a:solidFill>
                <a:latin typeface="Times New Roman" panose="02020603050405020304" pitchFamily="18" charset="0"/>
                <a:ea typeface="楷体_GB2312" pitchFamily="49" charset="-122"/>
              </a:defRPr>
            </a:lvl1pPr>
            <a:lvl2pPr marL="742950" indent="-285750" algn="ctr">
              <a:defRPr sz="2800" b="1">
                <a:solidFill>
                  <a:srgbClr val="000066"/>
                </a:solidFill>
                <a:latin typeface="Times New Roman" panose="02020603050405020304" pitchFamily="18" charset="0"/>
                <a:ea typeface="楷体_GB2312" pitchFamily="49" charset="-122"/>
              </a:defRPr>
            </a:lvl2pPr>
            <a:lvl3pPr marL="1143000" indent="-228600" algn="ctr">
              <a:defRPr sz="2800" b="1">
                <a:solidFill>
                  <a:srgbClr val="000066"/>
                </a:solidFill>
                <a:latin typeface="Times New Roman" panose="02020603050405020304" pitchFamily="18" charset="0"/>
                <a:ea typeface="楷体_GB2312" pitchFamily="49" charset="-122"/>
              </a:defRPr>
            </a:lvl3pPr>
            <a:lvl4pPr marL="1600200" indent="-228600" algn="ctr">
              <a:defRPr sz="2800" b="1">
                <a:solidFill>
                  <a:srgbClr val="000066"/>
                </a:solidFill>
                <a:latin typeface="Times New Roman" panose="02020603050405020304" pitchFamily="18" charset="0"/>
                <a:ea typeface="楷体_GB2312" pitchFamily="49" charset="-122"/>
              </a:defRPr>
            </a:lvl4pPr>
            <a:lvl5pPr marL="2057400" indent="-228600" algn="ctr">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pPr algn="r"/>
            <a:fld id="{6039BCA5-917A-4428-9A65-85B5E03ECDD9}" type="slidenum">
              <a:rPr lang="zh-CN" altLang="en-US" sz="1200" b="0">
                <a:solidFill>
                  <a:schemeClr val="tx1"/>
                </a:solidFill>
                <a:latin typeface="Arial" panose="020B0604020202020204" pitchFamily="34" charset="0"/>
                <a:ea typeface="宋体" panose="02010600030101010101" pitchFamily="2" charset="-122"/>
              </a:rPr>
              <a:pPr algn="r"/>
              <a:t>37</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75779" name="Rectangle 2">
            <a:extLst>
              <a:ext uri="{FF2B5EF4-FFF2-40B4-BE49-F238E27FC236}">
                <a16:creationId xmlns:a16="http://schemas.microsoft.com/office/drawing/2014/main" id="{CA5F278A-ED9D-4B96-8BC9-BEA94C1BC29D}"/>
              </a:ext>
            </a:extLst>
          </p:cNvPr>
          <p:cNvSpPr>
            <a:spLocks noGrp="1" noRot="1" noChangeAspect="1" noChangeArrowheads="1" noTextEdit="1"/>
          </p:cNvSpPr>
          <p:nvPr>
            <p:ph type="sldImg"/>
          </p:nvPr>
        </p:nvSpPr>
        <p:spPr>
          <a:ln/>
        </p:spPr>
      </p:sp>
      <p:sp>
        <p:nvSpPr>
          <p:cNvPr id="75780" name="Rectangle 3">
            <a:extLst>
              <a:ext uri="{FF2B5EF4-FFF2-40B4-BE49-F238E27FC236}">
                <a16:creationId xmlns:a16="http://schemas.microsoft.com/office/drawing/2014/main" id="{446E8559-D2B4-4767-B32F-94542AE170E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2D936753-0947-454E-BF92-4F9E137FDE3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800" b="1">
                <a:solidFill>
                  <a:srgbClr val="000066"/>
                </a:solidFill>
                <a:latin typeface="Times New Roman" panose="02020603050405020304" pitchFamily="18" charset="0"/>
                <a:ea typeface="楷体_GB2312" pitchFamily="49" charset="-122"/>
              </a:defRPr>
            </a:lvl1pPr>
            <a:lvl2pPr marL="742950" indent="-285750" algn="ctr">
              <a:defRPr sz="2800" b="1">
                <a:solidFill>
                  <a:srgbClr val="000066"/>
                </a:solidFill>
                <a:latin typeface="Times New Roman" panose="02020603050405020304" pitchFamily="18" charset="0"/>
                <a:ea typeface="楷体_GB2312" pitchFamily="49" charset="-122"/>
              </a:defRPr>
            </a:lvl2pPr>
            <a:lvl3pPr marL="1143000" indent="-228600" algn="ctr">
              <a:defRPr sz="2800" b="1">
                <a:solidFill>
                  <a:srgbClr val="000066"/>
                </a:solidFill>
                <a:latin typeface="Times New Roman" panose="02020603050405020304" pitchFamily="18" charset="0"/>
                <a:ea typeface="楷体_GB2312" pitchFamily="49" charset="-122"/>
              </a:defRPr>
            </a:lvl3pPr>
            <a:lvl4pPr marL="1600200" indent="-228600" algn="ctr">
              <a:defRPr sz="2800" b="1">
                <a:solidFill>
                  <a:srgbClr val="000066"/>
                </a:solidFill>
                <a:latin typeface="Times New Roman" panose="02020603050405020304" pitchFamily="18" charset="0"/>
                <a:ea typeface="楷体_GB2312" pitchFamily="49" charset="-122"/>
              </a:defRPr>
            </a:lvl4pPr>
            <a:lvl5pPr marL="2057400" indent="-228600" algn="ctr">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pPr algn="r"/>
            <a:fld id="{A600636E-9044-4585-A6B0-DBA925194D6C}" type="slidenum">
              <a:rPr lang="zh-CN" altLang="en-US" sz="1200" b="0">
                <a:solidFill>
                  <a:schemeClr val="tx1"/>
                </a:solidFill>
                <a:latin typeface="Arial" panose="020B0604020202020204" pitchFamily="34" charset="0"/>
                <a:ea typeface="宋体" panose="02010600030101010101" pitchFamily="2" charset="-122"/>
              </a:rPr>
              <a:pPr algn="r"/>
              <a:t>38</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77827" name="Rectangle 2">
            <a:extLst>
              <a:ext uri="{FF2B5EF4-FFF2-40B4-BE49-F238E27FC236}">
                <a16:creationId xmlns:a16="http://schemas.microsoft.com/office/drawing/2014/main" id="{829278B2-2342-442C-91B6-7FC00FD34074}"/>
              </a:ext>
            </a:extLst>
          </p:cNvPr>
          <p:cNvSpPr>
            <a:spLocks noGrp="1" noRot="1" noChangeAspect="1" noChangeArrowheads="1" noTextEdit="1"/>
          </p:cNvSpPr>
          <p:nvPr>
            <p:ph type="sldImg"/>
          </p:nvPr>
        </p:nvSpPr>
        <p:spPr>
          <a:ln/>
        </p:spPr>
      </p:sp>
      <p:sp>
        <p:nvSpPr>
          <p:cNvPr id="77828" name="Rectangle 3">
            <a:extLst>
              <a:ext uri="{FF2B5EF4-FFF2-40B4-BE49-F238E27FC236}">
                <a16:creationId xmlns:a16="http://schemas.microsoft.com/office/drawing/2014/main" id="{94810C4E-9B63-450D-8528-BD33F3684A5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90BDCDA2-0C65-4E0E-A83E-D1F0CFEB6B7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800" b="1">
                <a:solidFill>
                  <a:srgbClr val="000066"/>
                </a:solidFill>
                <a:latin typeface="Times New Roman" panose="02020603050405020304" pitchFamily="18" charset="0"/>
                <a:ea typeface="楷体_GB2312" pitchFamily="49" charset="-122"/>
              </a:defRPr>
            </a:lvl1pPr>
            <a:lvl2pPr marL="742950" indent="-285750" algn="ctr">
              <a:defRPr sz="2800" b="1">
                <a:solidFill>
                  <a:srgbClr val="000066"/>
                </a:solidFill>
                <a:latin typeface="Times New Roman" panose="02020603050405020304" pitchFamily="18" charset="0"/>
                <a:ea typeface="楷体_GB2312" pitchFamily="49" charset="-122"/>
              </a:defRPr>
            </a:lvl2pPr>
            <a:lvl3pPr marL="1143000" indent="-228600" algn="ctr">
              <a:defRPr sz="2800" b="1">
                <a:solidFill>
                  <a:srgbClr val="000066"/>
                </a:solidFill>
                <a:latin typeface="Times New Roman" panose="02020603050405020304" pitchFamily="18" charset="0"/>
                <a:ea typeface="楷体_GB2312" pitchFamily="49" charset="-122"/>
              </a:defRPr>
            </a:lvl3pPr>
            <a:lvl4pPr marL="1600200" indent="-228600" algn="ctr">
              <a:defRPr sz="2800" b="1">
                <a:solidFill>
                  <a:srgbClr val="000066"/>
                </a:solidFill>
                <a:latin typeface="Times New Roman" panose="02020603050405020304" pitchFamily="18" charset="0"/>
                <a:ea typeface="楷体_GB2312" pitchFamily="49" charset="-122"/>
              </a:defRPr>
            </a:lvl4pPr>
            <a:lvl5pPr marL="2057400" indent="-228600" algn="ctr">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pPr algn="r"/>
            <a:fld id="{DC4823D8-5631-4B7D-81D3-3187F49C0F84}" type="slidenum">
              <a:rPr lang="zh-CN" altLang="en-US" sz="1200" b="0">
                <a:solidFill>
                  <a:schemeClr val="tx1"/>
                </a:solidFill>
                <a:latin typeface="Arial" panose="020B0604020202020204" pitchFamily="34" charset="0"/>
                <a:ea typeface="宋体" panose="02010600030101010101" pitchFamily="2" charset="-122"/>
              </a:rPr>
              <a:pPr algn="r"/>
              <a:t>39</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79875" name="Rectangle 2">
            <a:extLst>
              <a:ext uri="{FF2B5EF4-FFF2-40B4-BE49-F238E27FC236}">
                <a16:creationId xmlns:a16="http://schemas.microsoft.com/office/drawing/2014/main" id="{A3104E20-5A8B-4E53-9A65-3DD50294C862}"/>
              </a:ext>
            </a:extLst>
          </p:cNvPr>
          <p:cNvSpPr>
            <a:spLocks noGrp="1" noRot="1" noChangeAspect="1" noChangeArrowheads="1" noTextEdit="1"/>
          </p:cNvSpPr>
          <p:nvPr>
            <p:ph type="sldImg"/>
          </p:nvPr>
        </p:nvSpPr>
        <p:spPr>
          <a:ln/>
        </p:spPr>
      </p:sp>
      <p:sp>
        <p:nvSpPr>
          <p:cNvPr id="79876" name="Rectangle 3">
            <a:extLst>
              <a:ext uri="{FF2B5EF4-FFF2-40B4-BE49-F238E27FC236}">
                <a16:creationId xmlns:a16="http://schemas.microsoft.com/office/drawing/2014/main" id="{5F7CE84F-290D-48FC-B822-74E7263A0E3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141FCE98-2140-4F88-A4D2-1A0B2CAF372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800" b="1">
                <a:solidFill>
                  <a:srgbClr val="000066"/>
                </a:solidFill>
                <a:latin typeface="Times New Roman" panose="02020603050405020304" pitchFamily="18" charset="0"/>
                <a:ea typeface="楷体_GB2312" pitchFamily="49" charset="-122"/>
              </a:defRPr>
            </a:lvl1pPr>
            <a:lvl2pPr marL="742950" indent="-285750" algn="ctr">
              <a:defRPr sz="2800" b="1">
                <a:solidFill>
                  <a:srgbClr val="000066"/>
                </a:solidFill>
                <a:latin typeface="Times New Roman" panose="02020603050405020304" pitchFamily="18" charset="0"/>
                <a:ea typeface="楷体_GB2312" pitchFamily="49" charset="-122"/>
              </a:defRPr>
            </a:lvl2pPr>
            <a:lvl3pPr marL="1143000" indent="-228600" algn="ctr">
              <a:defRPr sz="2800" b="1">
                <a:solidFill>
                  <a:srgbClr val="000066"/>
                </a:solidFill>
                <a:latin typeface="Times New Roman" panose="02020603050405020304" pitchFamily="18" charset="0"/>
                <a:ea typeface="楷体_GB2312" pitchFamily="49" charset="-122"/>
              </a:defRPr>
            </a:lvl3pPr>
            <a:lvl4pPr marL="1600200" indent="-228600" algn="ctr">
              <a:defRPr sz="2800" b="1">
                <a:solidFill>
                  <a:srgbClr val="000066"/>
                </a:solidFill>
                <a:latin typeface="Times New Roman" panose="02020603050405020304" pitchFamily="18" charset="0"/>
                <a:ea typeface="楷体_GB2312" pitchFamily="49" charset="-122"/>
              </a:defRPr>
            </a:lvl4pPr>
            <a:lvl5pPr marL="2057400" indent="-228600" algn="ctr">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pPr algn="r"/>
            <a:fld id="{2B39E4F2-A4E6-4DC8-97D1-3D840DA1FE5B}" type="slidenum">
              <a:rPr lang="zh-CN" altLang="en-US" sz="1200" b="0">
                <a:solidFill>
                  <a:schemeClr val="tx1"/>
                </a:solidFill>
                <a:latin typeface="Arial" panose="020B0604020202020204" pitchFamily="34" charset="0"/>
                <a:ea typeface="宋体" panose="02010600030101010101" pitchFamily="2" charset="-122"/>
              </a:rPr>
              <a:pPr algn="r"/>
              <a:t>40</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81923" name="Rectangle 2">
            <a:extLst>
              <a:ext uri="{FF2B5EF4-FFF2-40B4-BE49-F238E27FC236}">
                <a16:creationId xmlns:a16="http://schemas.microsoft.com/office/drawing/2014/main" id="{284036A3-BFC6-4374-BD8D-5AA68501285C}"/>
              </a:ext>
            </a:extLst>
          </p:cNvPr>
          <p:cNvSpPr>
            <a:spLocks noGrp="1" noRot="1" noChangeAspect="1" noChangeArrowheads="1" noTextEdit="1"/>
          </p:cNvSpPr>
          <p:nvPr>
            <p:ph type="sldImg"/>
          </p:nvPr>
        </p:nvSpPr>
        <p:spPr>
          <a:ln/>
        </p:spPr>
      </p:sp>
      <p:sp>
        <p:nvSpPr>
          <p:cNvPr id="81924" name="Rectangle 3">
            <a:extLst>
              <a:ext uri="{FF2B5EF4-FFF2-40B4-BE49-F238E27FC236}">
                <a16:creationId xmlns:a16="http://schemas.microsoft.com/office/drawing/2014/main" id="{DD24628F-564F-46EF-B2AD-AD8889AA52E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EDFD8423-E138-4F63-93FF-E8EDCDC7912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800" b="1">
                <a:solidFill>
                  <a:srgbClr val="000066"/>
                </a:solidFill>
                <a:latin typeface="Times New Roman" panose="02020603050405020304" pitchFamily="18" charset="0"/>
                <a:ea typeface="楷体_GB2312" pitchFamily="49" charset="-122"/>
              </a:defRPr>
            </a:lvl1pPr>
            <a:lvl2pPr marL="742950" indent="-285750" algn="ctr">
              <a:defRPr sz="2800" b="1">
                <a:solidFill>
                  <a:srgbClr val="000066"/>
                </a:solidFill>
                <a:latin typeface="Times New Roman" panose="02020603050405020304" pitchFamily="18" charset="0"/>
                <a:ea typeface="楷体_GB2312" pitchFamily="49" charset="-122"/>
              </a:defRPr>
            </a:lvl2pPr>
            <a:lvl3pPr marL="1143000" indent="-228600" algn="ctr">
              <a:defRPr sz="2800" b="1">
                <a:solidFill>
                  <a:srgbClr val="000066"/>
                </a:solidFill>
                <a:latin typeface="Times New Roman" panose="02020603050405020304" pitchFamily="18" charset="0"/>
                <a:ea typeface="楷体_GB2312" pitchFamily="49" charset="-122"/>
              </a:defRPr>
            </a:lvl3pPr>
            <a:lvl4pPr marL="1600200" indent="-228600" algn="ctr">
              <a:defRPr sz="2800" b="1">
                <a:solidFill>
                  <a:srgbClr val="000066"/>
                </a:solidFill>
                <a:latin typeface="Times New Roman" panose="02020603050405020304" pitchFamily="18" charset="0"/>
                <a:ea typeface="楷体_GB2312" pitchFamily="49" charset="-122"/>
              </a:defRPr>
            </a:lvl4pPr>
            <a:lvl5pPr marL="2057400" indent="-228600" algn="ctr">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pPr algn="r"/>
            <a:fld id="{257D3B22-83F5-44BB-A6CA-B505D2AF8CF6}" type="slidenum">
              <a:rPr lang="zh-CN" altLang="en-US" sz="1200" b="0">
                <a:solidFill>
                  <a:schemeClr val="tx1"/>
                </a:solidFill>
                <a:latin typeface="Arial" panose="020B0604020202020204" pitchFamily="34" charset="0"/>
                <a:ea typeface="宋体" panose="02010600030101010101" pitchFamily="2" charset="-122"/>
              </a:rPr>
              <a:pPr algn="r"/>
              <a:t>41</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83971" name="Rectangle 2">
            <a:extLst>
              <a:ext uri="{FF2B5EF4-FFF2-40B4-BE49-F238E27FC236}">
                <a16:creationId xmlns:a16="http://schemas.microsoft.com/office/drawing/2014/main" id="{861DEFEC-16DA-433A-B55B-12A613680203}"/>
              </a:ext>
            </a:extLst>
          </p:cNvPr>
          <p:cNvSpPr>
            <a:spLocks noGrp="1" noRot="1" noChangeAspect="1" noChangeArrowheads="1" noTextEdit="1"/>
          </p:cNvSpPr>
          <p:nvPr>
            <p:ph type="sldImg"/>
          </p:nvPr>
        </p:nvSpPr>
        <p:spPr>
          <a:ln/>
        </p:spPr>
      </p:sp>
      <p:sp>
        <p:nvSpPr>
          <p:cNvPr id="83972" name="Rectangle 3">
            <a:extLst>
              <a:ext uri="{FF2B5EF4-FFF2-40B4-BE49-F238E27FC236}">
                <a16:creationId xmlns:a16="http://schemas.microsoft.com/office/drawing/2014/main" id="{6CB94FE4-AB4C-4B7A-A6F4-4FFEA5F4055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7283E26F-E8EC-43B3-AA0A-9CF3E9CB8BD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800" b="1">
                <a:solidFill>
                  <a:srgbClr val="000066"/>
                </a:solidFill>
                <a:latin typeface="Times New Roman" panose="02020603050405020304" pitchFamily="18" charset="0"/>
                <a:ea typeface="楷体_GB2312" pitchFamily="49" charset="-122"/>
              </a:defRPr>
            </a:lvl1pPr>
            <a:lvl2pPr marL="742950" indent="-285750" algn="ctr">
              <a:defRPr sz="2800" b="1">
                <a:solidFill>
                  <a:srgbClr val="000066"/>
                </a:solidFill>
                <a:latin typeface="Times New Roman" panose="02020603050405020304" pitchFamily="18" charset="0"/>
                <a:ea typeface="楷体_GB2312" pitchFamily="49" charset="-122"/>
              </a:defRPr>
            </a:lvl2pPr>
            <a:lvl3pPr marL="1143000" indent="-228600" algn="ctr">
              <a:defRPr sz="2800" b="1">
                <a:solidFill>
                  <a:srgbClr val="000066"/>
                </a:solidFill>
                <a:latin typeface="Times New Roman" panose="02020603050405020304" pitchFamily="18" charset="0"/>
                <a:ea typeface="楷体_GB2312" pitchFamily="49" charset="-122"/>
              </a:defRPr>
            </a:lvl3pPr>
            <a:lvl4pPr marL="1600200" indent="-228600" algn="ctr">
              <a:defRPr sz="2800" b="1">
                <a:solidFill>
                  <a:srgbClr val="000066"/>
                </a:solidFill>
                <a:latin typeface="Times New Roman" panose="02020603050405020304" pitchFamily="18" charset="0"/>
                <a:ea typeface="楷体_GB2312" pitchFamily="49" charset="-122"/>
              </a:defRPr>
            </a:lvl4pPr>
            <a:lvl5pPr marL="2057400" indent="-228600" algn="ctr">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pPr algn="r"/>
            <a:fld id="{88EB48A6-26EE-4960-AE01-EA513BBAF685}" type="slidenum">
              <a:rPr lang="zh-CN" altLang="en-US" sz="1200" b="0">
                <a:solidFill>
                  <a:schemeClr val="tx1"/>
                </a:solidFill>
                <a:latin typeface="Arial" panose="020B0604020202020204" pitchFamily="34" charset="0"/>
                <a:ea typeface="宋体" panose="02010600030101010101" pitchFamily="2" charset="-122"/>
              </a:rPr>
              <a:pPr algn="r"/>
              <a:t>42</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86019" name="Rectangle 2">
            <a:extLst>
              <a:ext uri="{FF2B5EF4-FFF2-40B4-BE49-F238E27FC236}">
                <a16:creationId xmlns:a16="http://schemas.microsoft.com/office/drawing/2014/main" id="{4FA56699-2093-477D-A2C7-9A199EF02AF6}"/>
              </a:ext>
            </a:extLst>
          </p:cNvPr>
          <p:cNvSpPr>
            <a:spLocks noGrp="1" noRot="1" noChangeAspect="1" noChangeArrowheads="1" noTextEdit="1"/>
          </p:cNvSpPr>
          <p:nvPr>
            <p:ph type="sldImg"/>
          </p:nvPr>
        </p:nvSpPr>
        <p:spPr>
          <a:ln/>
        </p:spPr>
      </p:sp>
      <p:sp>
        <p:nvSpPr>
          <p:cNvPr id="86020" name="Rectangle 3">
            <a:extLst>
              <a:ext uri="{FF2B5EF4-FFF2-40B4-BE49-F238E27FC236}">
                <a16:creationId xmlns:a16="http://schemas.microsoft.com/office/drawing/2014/main" id="{D2D70B46-DF35-4C8A-A19C-9F67773378B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62B8023E-8DDA-4F91-B7E2-A83F5569802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800" b="1">
                <a:solidFill>
                  <a:srgbClr val="000066"/>
                </a:solidFill>
                <a:latin typeface="Times New Roman" panose="02020603050405020304" pitchFamily="18" charset="0"/>
                <a:ea typeface="楷体_GB2312" pitchFamily="49" charset="-122"/>
              </a:defRPr>
            </a:lvl1pPr>
            <a:lvl2pPr marL="742950" indent="-285750" algn="ctr">
              <a:defRPr sz="2800" b="1">
                <a:solidFill>
                  <a:srgbClr val="000066"/>
                </a:solidFill>
                <a:latin typeface="Times New Roman" panose="02020603050405020304" pitchFamily="18" charset="0"/>
                <a:ea typeface="楷体_GB2312" pitchFamily="49" charset="-122"/>
              </a:defRPr>
            </a:lvl2pPr>
            <a:lvl3pPr marL="1143000" indent="-228600" algn="ctr">
              <a:defRPr sz="2800" b="1">
                <a:solidFill>
                  <a:srgbClr val="000066"/>
                </a:solidFill>
                <a:latin typeface="Times New Roman" panose="02020603050405020304" pitchFamily="18" charset="0"/>
                <a:ea typeface="楷体_GB2312" pitchFamily="49" charset="-122"/>
              </a:defRPr>
            </a:lvl3pPr>
            <a:lvl4pPr marL="1600200" indent="-228600" algn="ctr">
              <a:defRPr sz="2800" b="1">
                <a:solidFill>
                  <a:srgbClr val="000066"/>
                </a:solidFill>
                <a:latin typeface="Times New Roman" panose="02020603050405020304" pitchFamily="18" charset="0"/>
                <a:ea typeface="楷体_GB2312" pitchFamily="49" charset="-122"/>
              </a:defRPr>
            </a:lvl4pPr>
            <a:lvl5pPr marL="2057400" indent="-228600" algn="ctr">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pPr algn="r"/>
            <a:fld id="{B12EBA45-E424-4D64-BA0F-4F9C1D3708F1}" type="slidenum">
              <a:rPr lang="zh-CN" altLang="en-US" sz="1200" b="0">
                <a:solidFill>
                  <a:schemeClr val="tx1"/>
                </a:solidFill>
                <a:latin typeface="Arial" panose="020B0604020202020204" pitchFamily="34" charset="0"/>
                <a:ea typeface="宋体" panose="02010600030101010101" pitchFamily="2" charset="-122"/>
              </a:rPr>
              <a:pPr algn="r"/>
              <a:t>43</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88067" name="Rectangle 2">
            <a:extLst>
              <a:ext uri="{FF2B5EF4-FFF2-40B4-BE49-F238E27FC236}">
                <a16:creationId xmlns:a16="http://schemas.microsoft.com/office/drawing/2014/main" id="{CA75174D-7103-4197-9A01-E2573E34DE88}"/>
              </a:ext>
            </a:extLst>
          </p:cNvPr>
          <p:cNvSpPr>
            <a:spLocks noGrp="1" noRot="1" noChangeAspect="1" noChangeArrowheads="1" noTextEdit="1"/>
          </p:cNvSpPr>
          <p:nvPr>
            <p:ph type="sldImg"/>
          </p:nvPr>
        </p:nvSpPr>
        <p:spPr>
          <a:ln/>
        </p:spPr>
      </p:sp>
      <p:sp>
        <p:nvSpPr>
          <p:cNvPr id="88068" name="Rectangle 3">
            <a:extLst>
              <a:ext uri="{FF2B5EF4-FFF2-40B4-BE49-F238E27FC236}">
                <a16:creationId xmlns:a16="http://schemas.microsoft.com/office/drawing/2014/main" id="{198505AD-18D3-4DB5-913C-1B2DCFA497C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6B76D74E-3BF4-4D15-B383-28EC1A75E74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800" b="1">
                <a:solidFill>
                  <a:srgbClr val="000066"/>
                </a:solidFill>
                <a:latin typeface="Times New Roman" panose="02020603050405020304" pitchFamily="18" charset="0"/>
                <a:ea typeface="楷体_GB2312" pitchFamily="49" charset="-122"/>
              </a:defRPr>
            </a:lvl1pPr>
            <a:lvl2pPr marL="742950" indent="-285750" algn="ctr">
              <a:defRPr sz="2800" b="1">
                <a:solidFill>
                  <a:srgbClr val="000066"/>
                </a:solidFill>
                <a:latin typeface="Times New Roman" panose="02020603050405020304" pitchFamily="18" charset="0"/>
                <a:ea typeface="楷体_GB2312" pitchFamily="49" charset="-122"/>
              </a:defRPr>
            </a:lvl2pPr>
            <a:lvl3pPr marL="1143000" indent="-228600" algn="ctr">
              <a:defRPr sz="2800" b="1">
                <a:solidFill>
                  <a:srgbClr val="000066"/>
                </a:solidFill>
                <a:latin typeface="Times New Roman" panose="02020603050405020304" pitchFamily="18" charset="0"/>
                <a:ea typeface="楷体_GB2312" pitchFamily="49" charset="-122"/>
              </a:defRPr>
            </a:lvl3pPr>
            <a:lvl4pPr marL="1600200" indent="-228600" algn="ctr">
              <a:defRPr sz="2800" b="1">
                <a:solidFill>
                  <a:srgbClr val="000066"/>
                </a:solidFill>
                <a:latin typeface="Times New Roman" panose="02020603050405020304" pitchFamily="18" charset="0"/>
                <a:ea typeface="楷体_GB2312" pitchFamily="49" charset="-122"/>
              </a:defRPr>
            </a:lvl4pPr>
            <a:lvl5pPr marL="2057400" indent="-228600" algn="ctr">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pPr algn="r"/>
            <a:fld id="{7483E60A-840D-4D18-8DEC-E6F85C495B14}" type="slidenum">
              <a:rPr lang="zh-CN" altLang="en-US" sz="1200" b="0">
                <a:solidFill>
                  <a:schemeClr val="tx1"/>
                </a:solidFill>
                <a:latin typeface="Arial" panose="020B0604020202020204" pitchFamily="34" charset="0"/>
                <a:ea typeface="宋体" panose="02010600030101010101" pitchFamily="2" charset="-122"/>
              </a:rPr>
              <a:pPr algn="r"/>
              <a:t>4</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2291" name="Rectangle 2">
            <a:extLst>
              <a:ext uri="{FF2B5EF4-FFF2-40B4-BE49-F238E27FC236}">
                <a16:creationId xmlns:a16="http://schemas.microsoft.com/office/drawing/2014/main" id="{5B57EB00-ECFD-431A-9E2A-1A773D8A4BA9}"/>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E0C92583-AD28-4CC3-B9C8-306FECB4E78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F9574528-BB97-4D04-B41E-CDF12264C04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800" b="1">
                <a:solidFill>
                  <a:srgbClr val="000066"/>
                </a:solidFill>
                <a:latin typeface="Times New Roman" panose="02020603050405020304" pitchFamily="18" charset="0"/>
                <a:ea typeface="楷体_GB2312" pitchFamily="49" charset="-122"/>
              </a:defRPr>
            </a:lvl1pPr>
            <a:lvl2pPr marL="742950" indent="-285750" algn="ctr">
              <a:defRPr sz="2800" b="1">
                <a:solidFill>
                  <a:srgbClr val="000066"/>
                </a:solidFill>
                <a:latin typeface="Times New Roman" panose="02020603050405020304" pitchFamily="18" charset="0"/>
                <a:ea typeface="楷体_GB2312" pitchFamily="49" charset="-122"/>
              </a:defRPr>
            </a:lvl2pPr>
            <a:lvl3pPr marL="1143000" indent="-228600" algn="ctr">
              <a:defRPr sz="2800" b="1">
                <a:solidFill>
                  <a:srgbClr val="000066"/>
                </a:solidFill>
                <a:latin typeface="Times New Roman" panose="02020603050405020304" pitchFamily="18" charset="0"/>
                <a:ea typeface="楷体_GB2312" pitchFamily="49" charset="-122"/>
              </a:defRPr>
            </a:lvl3pPr>
            <a:lvl4pPr marL="1600200" indent="-228600" algn="ctr">
              <a:defRPr sz="2800" b="1">
                <a:solidFill>
                  <a:srgbClr val="000066"/>
                </a:solidFill>
                <a:latin typeface="Times New Roman" panose="02020603050405020304" pitchFamily="18" charset="0"/>
                <a:ea typeface="楷体_GB2312" pitchFamily="49" charset="-122"/>
              </a:defRPr>
            </a:lvl4pPr>
            <a:lvl5pPr marL="2057400" indent="-228600" algn="ctr">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pPr algn="r"/>
            <a:fld id="{FEBA2A71-AE65-4CF6-806A-322E5111141D}" type="slidenum">
              <a:rPr lang="zh-CN" altLang="en-US" sz="1200" b="0">
                <a:solidFill>
                  <a:schemeClr val="tx1"/>
                </a:solidFill>
                <a:latin typeface="Arial" panose="020B0604020202020204" pitchFamily="34" charset="0"/>
                <a:ea typeface="宋体" panose="02010600030101010101" pitchFamily="2" charset="-122"/>
              </a:rPr>
              <a:pPr algn="r"/>
              <a:t>44</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90115" name="Rectangle 2">
            <a:extLst>
              <a:ext uri="{FF2B5EF4-FFF2-40B4-BE49-F238E27FC236}">
                <a16:creationId xmlns:a16="http://schemas.microsoft.com/office/drawing/2014/main" id="{EC19B9A4-F8BD-4257-B861-89B07CA54A2F}"/>
              </a:ext>
            </a:extLst>
          </p:cNvPr>
          <p:cNvSpPr>
            <a:spLocks noGrp="1" noRot="1" noChangeAspect="1" noChangeArrowheads="1" noTextEdit="1"/>
          </p:cNvSpPr>
          <p:nvPr>
            <p:ph type="sldImg"/>
          </p:nvPr>
        </p:nvSpPr>
        <p:spPr>
          <a:ln/>
        </p:spPr>
      </p:sp>
      <p:sp>
        <p:nvSpPr>
          <p:cNvPr id="90116" name="Rectangle 3">
            <a:extLst>
              <a:ext uri="{FF2B5EF4-FFF2-40B4-BE49-F238E27FC236}">
                <a16:creationId xmlns:a16="http://schemas.microsoft.com/office/drawing/2014/main" id="{6C100768-413C-471A-8FFA-E5DD8E018D9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F95D9827-5CEE-4FBE-8A7E-5A1CF93503B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800" b="1">
                <a:solidFill>
                  <a:srgbClr val="000066"/>
                </a:solidFill>
                <a:latin typeface="Times New Roman" panose="02020603050405020304" pitchFamily="18" charset="0"/>
                <a:ea typeface="楷体_GB2312" pitchFamily="49" charset="-122"/>
              </a:defRPr>
            </a:lvl1pPr>
            <a:lvl2pPr marL="742950" indent="-285750" algn="ctr">
              <a:defRPr sz="2800" b="1">
                <a:solidFill>
                  <a:srgbClr val="000066"/>
                </a:solidFill>
                <a:latin typeface="Times New Roman" panose="02020603050405020304" pitchFamily="18" charset="0"/>
                <a:ea typeface="楷体_GB2312" pitchFamily="49" charset="-122"/>
              </a:defRPr>
            </a:lvl2pPr>
            <a:lvl3pPr marL="1143000" indent="-228600" algn="ctr">
              <a:defRPr sz="2800" b="1">
                <a:solidFill>
                  <a:srgbClr val="000066"/>
                </a:solidFill>
                <a:latin typeface="Times New Roman" panose="02020603050405020304" pitchFamily="18" charset="0"/>
                <a:ea typeface="楷体_GB2312" pitchFamily="49" charset="-122"/>
              </a:defRPr>
            </a:lvl3pPr>
            <a:lvl4pPr marL="1600200" indent="-228600" algn="ctr">
              <a:defRPr sz="2800" b="1">
                <a:solidFill>
                  <a:srgbClr val="000066"/>
                </a:solidFill>
                <a:latin typeface="Times New Roman" panose="02020603050405020304" pitchFamily="18" charset="0"/>
                <a:ea typeface="楷体_GB2312" pitchFamily="49" charset="-122"/>
              </a:defRPr>
            </a:lvl4pPr>
            <a:lvl5pPr marL="2057400" indent="-228600" algn="ctr">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pPr algn="r"/>
            <a:fld id="{5DC09B0F-0AC6-4238-AD2F-3FDCAFDA7746}" type="slidenum">
              <a:rPr lang="zh-CN" altLang="en-US" sz="1200" b="0">
                <a:solidFill>
                  <a:schemeClr val="tx1"/>
                </a:solidFill>
                <a:latin typeface="Arial" panose="020B0604020202020204" pitchFamily="34" charset="0"/>
                <a:ea typeface="宋体" panose="02010600030101010101" pitchFamily="2" charset="-122"/>
              </a:rPr>
              <a:pPr algn="r"/>
              <a:t>45</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92163" name="Rectangle 2">
            <a:extLst>
              <a:ext uri="{FF2B5EF4-FFF2-40B4-BE49-F238E27FC236}">
                <a16:creationId xmlns:a16="http://schemas.microsoft.com/office/drawing/2014/main" id="{E25195C5-A8AB-4FEB-AC31-0BB31284A49A}"/>
              </a:ext>
            </a:extLst>
          </p:cNvPr>
          <p:cNvSpPr>
            <a:spLocks noGrp="1" noRot="1" noChangeAspect="1" noChangeArrowheads="1" noTextEdit="1"/>
          </p:cNvSpPr>
          <p:nvPr>
            <p:ph type="sldImg"/>
          </p:nvPr>
        </p:nvSpPr>
        <p:spPr>
          <a:ln/>
        </p:spPr>
      </p:sp>
      <p:sp>
        <p:nvSpPr>
          <p:cNvPr id="92164" name="Rectangle 3">
            <a:extLst>
              <a:ext uri="{FF2B5EF4-FFF2-40B4-BE49-F238E27FC236}">
                <a16:creationId xmlns:a16="http://schemas.microsoft.com/office/drawing/2014/main" id="{E6C5DC63-A1D8-4E3A-B95E-1DFD7C90485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58759B2D-4632-4154-A31F-22FBCAA9544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800" b="1">
                <a:solidFill>
                  <a:srgbClr val="000066"/>
                </a:solidFill>
                <a:latin typeface="Times New Roman" panose="02020603050405020304" pitchFamily="18" charset="0"/>
                <a:ea typeface="楷体_GB2312" pitchFamily="49" charset="-122"/>
              </a:defRPr>
            </a:lvl1pPr>
            <a:lvl2pPr marL="742950" indent="-285750" algn="ctr">
              <a:defRPr sz="2800" b="1">
                <a:solidFill>
                  <a:srgbClr val="000066"/>
                </a:solidFill>
                <a:latin typeface="Times New Roman" panose="02020603050405020304" pitchFamily="18" charset="0"/>
                <a:ea typeface="楷体_GB2312" pitchFamily="49" charset="-122"/>
              </a:defRPr>
            </a:lvl2pPr>
            <a:lvl3pPr marL="1143000" indent="-228600" algn="ctr">
              <a:defRPr sz="2800" b="1">
                <a:solidFill>
                  <a:srgbClr val="000066"/>
                </a:solidFill>
                <a:latin typeface="Times New Roman" panose="02020603050405020304" pitchFamily="18" charset="0"/>
                <a:ea typeface="楷体_GB2312" pitchFamily="49" charset="-122"/>
              </a:defRPr>
            </a:lvl3pPr>
            <a:lvl4pPr marL="1600200" indent="-228600" algn="ctr">
              <a:defRPr sz="2800" b="1">
                <a:solidFill>
                  <a:srgbClr val="000066"/>
                </a:solidFill>
                <a:latin typeface="Times New Roman" panose="02020603050405020304" pitchFamily="18" charset="0"/>
                <a:ea typeface="楷体_GB2312" pitchFamily="49" charset="-122"/>
              </a:defRPr>
            </a:lvl4pPr>
            <a:lvl5pPr marL="2057400" indent="-228600" algn="ctr">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pPr algn="r"/>
            <a:fld id="{80945CAA-7771-4078-9A08-4B4935B7B736}" type="slidenum">
              <a:rPr lang="zh-CN" altLang="en-US" sz="1200" b="0">
                <a:solidFill>
                  <a:schemeClr val="tx1"/>
                </a:solidFill>
                <a:latin typeface="Arial" panose="020B0604020202020204" pitchFamily="34" charset="0"/>
                <a:ea typeface="宋体" panose="02010600030101010101" pitchFamily="2" charset="-122"/>
              </a:rPr>
              <a:pPr algn="r"/>
              <a:t>5</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4339" name="Rectangle 2">
            <a:extLst>
              <a:ext uri="{FF2B5EF4-FFF2-40B4-BE49-F238E27FC236}">
                <a16:creationId xmlns:a16="http://schemas.microsoft.com/office/drawing/2014/main" id="{5F4AF659-F0F8-4164-B6CB-826C3BF14A36}"/>
              </a:ext>
            </a:extLst>
          </p:cNvPr>
          <p:cNvSpPr>
            <a:spLocks noGrp="1" noRot="1" noChangeAspect="1" noChangeArrowheads="1" noTextEdit="1"/>
          </p:cNvSpPr>
          <p:nvPr>
            <p:ph type="sldImg"/>
          </p:nvPr>
        </p:nvSpPr>
        <p:spPr>
          <a:ln/>
        </p:spPr>
      </p:sp>
      <p:sp>
        <p:nvSpPr>
          <p:cNvPr id="14340" name="Rectangle 3">
            <a:extLst>
              <a:ext uri="{FF2B5EF4-FFF2-40B4-BE49-F238E27FC236}">
                <a16:creationId xmlns:a16="http://schemas.microsoft.com/office/drawing/2014/main" id="{B36BE4B0-DCBD-46AE-BCC6-0EE12C1A077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16A02F36-B527-402C-A876-5709219B785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800" b="1">
                <a:solidFill>
                  <a:srgbClr val="000066"/>
                </a:solidFill>
                <a:latin typeface="Times New Roman" panose="02020603050405020304" pitchFamily="18" charset="0"/>
                <a:ea typeface="楷体_GB2312" pitchFamily="49" charset="-122"/>
              </a:defRPr>
            </a:lvl1pPr>
            <a:lvl2pPr marL="742950" indent="-285750" algn="ctr">
              <a:defRPr sz="2800" b="1">
                <a:solidFill>
                  <a:srgbClr val="000066"/>
                </a:solidFill>
                <a:latin typeface="Times New Roman" panose="02020603050405020304" pitchFamily="18" charset="0"/>
                <a:ea typeface="楷体_GB2312" pitchFamily="49" charset="-122"/>
              </a:defRPr>
            </a:lvl2pPr>
            <a:lvl3pPr marL="1143000" indent="-228600" algn="ctr">
              <a:defRPr sz="2800" b="1">
                <a:solidFill>
                  <a:srgbClr val="000066"/>
                </a:solidFill>
                <a:latin typeface="Times New Roman" panose="02020603050405020304" pitchFamily="18" charset="0"/>
                <a:ea typeface="楷体_GB2312" pitchFamily="49" charset="-122"/>
              </a:defRPr>
            </a:lvl3pPr>
            <a:lvl4pPr marL="1600200" indent="-228600" algn="ctr">
              <a:defRPr sz="2800" b="1">
                <a:solidFill>
                  <a:srgbClr val="000066"/>
                </a:solidFill>
                <a:latin typeface="Times New Roman" panose="02020603050405020304" pitchFamily="18" charset="0"/>
                <a:ea typeface="楷体_GB2312" pitchFamily="49" charset="-122"/>
              </a:defRPr>
            </a:lvl4pPr>
            <a:lvl5pPr marL="2057400" indent="-228600" algn="ctr">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pPr algn="r"/>
            <a:fld id="{87356243-9E08-461C-A873-D68458641DE4}" type="slidenum">
              <a:rPr lang="zh-CN" altLang="en-US" sz="1200" b="0">
                <a:solidFill>
                  <a:schemeClr val="tx1"/>
                </a:solidFill>
                <a:latin typeface="Arial" panose="020B0604020202020204" pitchFamily="34" charset="0"/>
                <a:ea typeface="宋体" panose="02010600030101010101" pitchFamily="2" charset="-122"/>
              </a:rPr>
              <a:pPr algn="r"/>
              <a:t>6</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6387" name="Rectangle 2">
            <a:extLst>
              <a:ext uri="{FF2B5EF4-FFF2-40B4-BE49-F238E27FC236}">
                <a16:creationId xmlns:a16="http://schemas.microsoft.com/office/drawing/2014/main" id="{FAA71ECE-6F3C-4D0E-83AC-6BFD933A6845}"/>
              </a:ext>
            </a:extLst>
          </p:cNvPr>
          <p:cNvSpPr>
            <a:spLocks noGrp="1" noRot="1" noChangeAspect="1" noChangeArrowheads="1" noTextEdit="1"/>
          </p:cNvSpPr>
          <p:nvPr>
            <p:ph type="sldImg"/>
          </p:nvPr>
        </p:nvSpPr>
        <p:spPr>
          <a:ln/>
        </p:spPr>
      </p:sp>
      <p:sp>
        <p:nvSpPr>
          <p:cNvPr id="16388" name="Rectangle 3">
            <a:extLst>
              <a:ext uri="{FF2B5EF4-FFF2-40B4-BE49-F238E27FC236}">
                <a16:creationId xmlns:a16="http://schemas.microsoft.com/office/drawing/2014/main" id="{A22F9C0A-E3FE-4DE9-9161-1D835E84D24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D8C6C34B-5017-47A8-BF67-AF56D264A84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800" b="1">
                <a:solidFill>
                  <a:srgbClr val="000066"/>
                </a:solidFill>
                <a:latin typeface="Times New Roman" panose="02020603050405020304" pitchFamily="18" charset="0"/>
                <a:ea typeface="楷体_GB2312" pitchFamily="49" charset="-122"/>
              </a:defRPr>
            </a:lvl1pPr>
            <a:lvl2pPr marL="742950" indent="-285750" algn="ctr">
              <a:defRPr sz="2800" b="1">
                <a:solidFill>
                  <a:srgbClr val="000066"/>
                </a:solidFill>
                <a:latin typeface="Times New Roman" panose="02020603050405020304" pitchFamily="18" charset="0"/>
                <a:ea typeface="楷体_GB2312" pitchFamily="49" charset="-122"/>
              </a:defRPr>
            </a:lvl2pPr>
            <a:lvl3pPr marL="1143000" indent="-228600" algn="ctr">
              <a:defRPr sz="2800" b="1">
                <a:solidFill>
                  <a:srgbClr val="000066"/>
                </a:solidFill>
                <a:latin typeface="Times New Roman" panose="02020603050405020304" pitchFamily="18" charset="0"/>
                <a:ea typeface="楷体_GB2312" pitchFamily="49" charset="-122"/>
              </a:defRPr>
            </a:lvl3pPr>
            <a:lvl4pPr marL="1600200" indent="-228600" algn="ctr">
              <a:defRPr sz="2800" b="1">
                <a:solidFill>
                  <a:srgbClr val="000066"/>
                </a:solidFill>
                <a:latin typeface="Times New Roman" panose="02020603050405020304" pitchFamily="18" charset="0"/>
                <a:ea typeface="楷体_GB2312" pitchFamily="49" charset="-122"/>
              </a:defRPr>
            </a:lvl4pPr>
            <a:lvl5pPr marL="2057400" indent="-228600" algn="ctr">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pPr algn="r"/>
            <a:fld id="{0CB1857D-F5EA-4733-A7D0-7BAAE83BC405}" type="slidenum">
              <a:rPr lang="zh-CN" altLang="en-US" sz="1200" b="0">
                <a:solidFill>
                  <a:schemeClr val="tx1"/>
                </a:solidFill>
                <a:latin typeface="Arial" panose="020B0604020202020204" pitchFamily="34" charset="0"/>
                <a:ea typeface="宋体" panose="02010600030101010101" pitchFamily="2" charset="-122"/>
              </a:rPr>
              <a:pPr algn="r"/>
              <a:t>7</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8435" name="Rectangle 2">
            <a:extLst>
              <a:ext uri="{FF2B5EF4-FFF2-40B4-BE49-F238E27FC236}">
                <a16:creationId xmlns:a16="http://schemas.microsoft.com/office/drawing/2014/main" id="{A4A20C9C-63C6-4466-8779-4C2189B68A93}"/>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EE100471-48BC-453E-B38A-01D8273D869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C72ABD44-B61B-4685-A786-24D29C368BF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800" b="1">
                <a:solidFill>
                  <a:srgbClr val="000066"/>
                </a:solidFill>
                <a:latin typeface="Times New Roman" panose="02020603050405020304" pitchFamily="18" charset="0"/>
                <a:ea typeface="楷体_GB2312" pitchFamily="49" charset="-122"/>
              </a:defRPr>
            </a:lvl1pPr>
            <a:lvl2pPr marL="742950" indent="-285750" algn="ctr">
              <a:defRPr sz="2800" b="1">
                <a:solidFill>
                  <a:srgbClr val="000066"/>
                </a:solidFill>
                <a:latin typeface="Times New Roman" panose="02020603050405020304" pitchFamily="18" charset="0"/>
                <a:ea typeface="楷体_GB2312" pitchFamily="49" charset="-122"/>
              </a:defRPr>
            </a:lvl2pPr>
            <a:lvl3pPr marL="1143000" indent="-228600" algn="ctr">
              <a:defRPr sz="2800" b="1">
                <a:solidFill>
                  <a:srgbClr val="000066"/>
                </a:solidFill>
                <a:latin typeface="Times New Roman" panose="02020603050405020304" pitchFamily="18" charset="0"/>
                <a:ea typeface="楷体_GB2312" pitchFamily="49" charset="-122"/>
              </a:defRPr>
            </a:lvl3pPr>
            <a:lvl4pPr marL="1600200" indent="-228600" algn="ctr">
              <a:defRPr sz="2800" b="1">
                <a:solidFill>
                  <a:srgbClr val="000066"/>
                </a:solidFill>
                <a:latin typeface="Times New Roman" panose="02020603050405020304" pitchFamily="18" charset="0"/>
                <a:ea typeface="楷体_GB2312" pitchFamily="49" charset="-122"/>
              </a:defRPr>
            </a:lvl4pPr>
            <a:lvl5pPr marL="2057400" indent="-228600" algn="ctr">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pPr algn="r"/>
            <a:fld id="{4E96330F-6B7F-4F34-95A5-DAAA4088B03D}" type="slidenum">
              <a:rPr lang="zh-CN" altLang="en-US" sz="1200" b="0">
                <a:solidFill>
                  <a:schemeClr val="tx1"/>
                </a:solidFill>
                <a:latin typeface="Arial" panose="020B0604020202020204" pitchFamily="34" charset="0"/>
                <a:ea typeface="宋体" panose="02010600030101010101" pitchFamily="2" charset="-122"/>
              </a:rPr>
              <a:pPr algn="r"/>
              <a:t>8</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20483" name="Rectangle 2">
            <a:extLst>
              <a:ext uri="{FF2B5EF4-FFF2-40B4-BE49-F238E27FC236}">
                <a16:creationId xmlns:a16="http://schemas.microsoft.com/office/drawing/2014/main" id="{A44B64EF-F2DB-427C-9CC0-245C1EAB1622}"/>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E0D22C48-5A71-426A-BBE4-FECB0A32BA1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4A8A9665-39C3-4EA0-ABFC-1F366C40A3B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800" b="1">
                <a:solidFill>
                  <a:srgbClr val="000066"/>
                </a:solidFill>
                <a:latin typeface="Times New Roman" panose="02020603050405020304" pitchFamily="18" charset="0"/>
                <a:ea typeface="楷体_GB2312" pitchFamily="49" charset="-122"/>
              </a:defRPr>
            </a:lvl1pPr>
            <a:lvl2pPr marL="742950" indent="-285750" algn="ctr">
              <a:defRPr sz="2800" b="1">
                <a:solidFill>
                  <a:srgbClr val="000066"/>
                </a:solidFill>
                <a:latin typeface="Times New Roman" panose="02020603050405020304" pitchFamily="18" charset="0"/>
                <a:ea typeface="楷体_GB2312" pitchFamily="49" charset="-122"/>
              </a:defRPr>
            </a:lvl2pPr>
            <a:lvl3pPr marL="1143000" indent="-228600" algn="ctr">
              <a:defRPr sz="2800" b="1">
                <a:solidFill>
                  <a:srgbClr val="000066"/>
                </a:solidFill>
                <a:latin typeface="Times New Roman" panose="02020603050405020304" pitchFamily="18" charset="0"/>
                <a:ea typeface="楷体_GB2312" pitchFamily="49" charset="-122"/>
              </a:defRPr>
            </a:lvl3pPr>
            <a:lvl4pPr marL="1600200" indent="-228600" algn="ctr">
              <a:defRPr sz="2800" b="1">
                <a:solidFill>
                  <a:srgbClr val="000066"/>
                </a:solidFill>
                <a:latin typeface="Times New Roman" panose="02020603050405020304" pitchFamily="18" charset="0"/>
                <a:ea typeface="楷体_GB2312" pitchFamily="49" charset="-122"/>
              </a:defRPr>
            </a:lvl4pPr>
            <a:lvl5pPr marL="2057400" indent="-228600" algn="ctr">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pPr algn="r"/>
            <a:fld id="{9341CE93-4C2E-4FC2-BB19-B6659E88A7C3}" type="slidenum">
              <a:rPr lang="zh-CN" altLang="en-US" sz="1200" b="0">
                <a:solidFill>
                  <a:schemeClr val="tx1"/>
                </a:solidFill>
                <a:latin typeface="Arial" panose="020B0604020202020204" pitchFamily="34" charset="0"/>
                <a:ea typeface="宋体" panose="02010600030101010101" pitchFamily="2" charset="-122"/>
              </a:rPr>
              <a:pPr algn="r"/>
              <a:t>9</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22531" name="Rectangle 2">
            <a:extLst>
              <a:ext uri="{FF2B5EF4-FFF2-40B4-BE49-F238E27FC236}">
                <a16:creationId xmlns:a16="http://schemas.microsoft.com/office/drawing/2014/main" id="{6A52F058-94E7-4067-BF00-26266163B9FD}"/>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688AB303-7B0C-41FC-9273-91922DF6360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38">
            <a:extLst>
              <a:ext uri="{FF2B5EF4-FFF2-40B4-BE49-F238E27FC236}">
                <a16:creationId xmlns:a16="http://schemas.microsoft.com/office/drawing/2014/main" id="{5EF022D8-BBCA-4E55-BF9B-5D362394D997}"/>
              </a:ext>
            </a:extLst>
          </p:cNvPr>
          <p:cNvSpPr>
            <a:spLocks noChangeArrowheads="1"/>
          </p:cNvSpPr>
          <p:nvPr/>
        </p:nvSpPr>
        <p:spPr bwMode="auto">
          <a:xfrm>
            <a:off x="373063" y="942975"/>
            <a:ext cx="8405812" cy="5133975"/>
          </a:xfrm>
          <a:prstGeom prst="rect">
            <a:avLst/>
          </a:prstGeom>
          <a:noFill/>
          <a:ln w="38100">
            <a:solidFill>
              <a:schemeClr val="tx1"/>
            </a:solidFill>
            <a:miter lim="800000"/>
            <a:headEnd/>
            <a:tailEnd/>
          </a:ln>
          <a:effectLst/>
          <a:extLst/>
        </p:spPr>
        <p:txBody>
          <a:bodyPr wrap="none" anchor="ctr"/>
          <a:lstStyle>
            <a:lvl1pPr>
              <a:defRPr sz="2800" b="1">
                <a:solidFill>
                  <a:srgbClr val="000066"/>
                </a:solidFill>
                <a:latin typeface="Times New Roman" pitchFamily="18" charset="0"/>
                <a:ea typeface="楷体_GB2312" pitchFamily="49" charset="-122"/>
              </a:defRPr>
            </a:lvl1pPr>
            <a:lvl2pPr marL="742950" indent="-285750">
              <a:defRPr sz="2800" b="1">
                <a:solidFill>
                  <a:srgbClr val="000066"/>
                </a:solidFill>
                <a:latin typeface="Times New Roman" pitchFamily="18" charset="0"/>
                <a:ea typeface="楷体_GB2312" pitchFamily="49" charset="-122"/>
              </a:defRPr>
            </a:lvl2pPr>
            <a:lvl3pPr marL="1143000" indent="-228600">
              <a:defRPr sz="2800" b="1">
                <a:solidFill>
                  <a:srgbClr val="000066"/>
                </a:solidFill>
                <a:latin typeface="Times New Roman" pitchFamily="18" charset="0"/>
                <a:ea typeface="楷体_GB2312" pitchFamily="49" charset="-122"/>
              </a:defRPr>
            </a:lvl3pPr>
            <a:lvl4pPr marL="1600200" indent="-228600">
              <a:defRPr sz="2800" b="1">
                <a:solidFill>
                  <a:srgbClr val="000066"/>
                </a:solidFill>
                <a:latin typeface="Times New Roman" pitchFamily="18" charset="0"/>
                <a:ea typeface="楷体_GB2312" pitchFamily="49" charset="-122"/>
              </a:defRPr>
            </a:lvl4pPr>
            <a:lvl5pPr marL="2057400" indent="-228600">
              <a:defRPr sz="2800" b="1">
                <a:solidFill>
                  <a:srgbClr val="000066"/>
                </a:solidFill>
                <a:latin typeface="Times New Roman"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itchFamily="18" charset="0"/>
                <a:ea typeface="楷体_GB2312" pitchFamily="49" charset="-122"/>
              </a:defRPr>
            </a:lvl9pPr>
          </a:lstStyle>
          <a:p>
            <a:pPr algn="ctr">
              <a:defRPr/>
            </a:pPr>
            <a:endParaRPr lang="zh-CN" altLang="en-US"/>
          </a:p>
        </p:txBody>
      </p:sp>
      <p:pic>
        <p:nvPicPr>
          <p:cNvPr id="5" name="Picture 69" descr="Screen-shot-2010-11-13-at-19_30_06">
            <a:extLst>
              <a:ext uri="{FF2B5EF4-FFF2-40B4-BE49-F238E27FC236}">
                <a16:creationId xmlns:a16="http://schemas.microsoft.com/office/drawing/2014/main" id="{A6608718-FD13-465D-AC1F-A751042922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688" y="3860800"/>
            <a:ext cx="2160587" cy="200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71">
            <a:extLst>
              <a:ext uri="{FF2B5EF4-FFF2-40B4-BE49-F238E27FC236}">
                <a16:creationId xmlns:a16="http://schemas.microsoft.com/office/drawing/2014/main" id="{CA833EA2-D625-4543-92B7-6648D63EDBAD}"/>
              </a:ext>
            </a:extLst>
          </p:cNvPr>
          <p:cNvSpPr>
            <a:spLocks noChangeShapeType="1"/>
          </p:cNvSpPr>
          <p:nvPr/>
        </p:nvSpPr>
        <p:spPr bwMode="auto">
          <a:xfrm flipV="1">
            <a:off x="611188" y="3530600"/>
            <a:ext cx="6408737" cy="31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7" name="Picture 79" descr="电子科技大学校徽300">
            <a:extLst>
              <a:ext uri="{FF2B5EF4-FFF2-40B4-BE49-F238E27FC236}">
                <a16:creationId xmlns:a16="http://schemas.microsoft.com/office/drawing/2014/main" id="{4F412839-73C2-47CF-AFB3-3E1D25C927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1150" y="1268413"/>
            <a:ext cx="1873250"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42" name="Rectangle 70"/>
          <p:cNvSpPr>
            <a:spLocks noGrp="1" noChangeArrowheads="1"/>
          </p:cNvSpPr>
          <p:nvPr>
            <p:ph type="subTitle" idx="1"/>
          </p:nvPr>
        </p:nvSpPr>
        <p:spPr>
          <a:xfrm>
            <a:off x="839788" y="3609975"/>
            <a:ext cx="4038600" cy="457200"/>
          </a:xfrm>
        </p:spPr>
        <p:txBody>
          <a:bodyPr/>
          <a:lstStyle>
            <a:lvl1pPr marL="0" indent="0">
              <a:buFont typeface="Wingdings 2" pitchFamily="18" charset="2"/>
              <a:buNone/>
              <a:defRPr sz="1800"/>
            </a:lvl1pPr>
          </a:lstStyle>
          <a:p>
            <a:pPr lvl="0"/>
            <a:r>
              <a:rPr lang="zh-CN" altLang="en-US" noProof="0"/>
              <a:t>单击此处编辑母版副标题样式</a:t>
            </a:r>
          </a:p>
        </p:txBody>
      </p:sp>
      <p:sp>
        <p:nvSpPr>
          <p:cNvPr id="3144" name="Rectangle 72"/>
          <p:cNvSpPr>
            <a:spLocks noGrp="1" noChangeArrowheads="1"/>
          </p:cNvSpPr>
          <p:nvPr>
            <p:ph type="ctrTitle"/>
          </p:nvPr>
        </p:nvSpPr>
        <p:spPr bwMode="gray">
          <a:xfrm>
            <a:off x="763588" y="2924175"/>
            <a:ext cx="4648200" cy="533400"/>
          </a:xfrm>
        </p:spPr>
        <p:txBody>
          <a:bodyPr/>
          <a:lstStyle>
            <a:lvl1pPr algn="l">
              <a:defRPr>
                <a:solidFill>
                  <a:schemeClr val="tx1"/>
                </a:solidFill>
                <a:ea typeface="宋体" pitchFamily="2" charset="-122"/>
              </a:defRPr>
            </a:lvl1pPr>
          </a:lstStyle>
          <a:p>
            <a:pPr lvl="0"/>
            <a:r>
              <a:rPr lang="zh-CN" altLang="en-US" noProof="0"/>
              <a:t>单击此处编辑母版标题样式</a:t>
            </a:r>
          </a:p>
        </p:txBody>
      </p:sp>
      <p:sp>
        <p:nvSpPr>
          <p:cNvPr id="8" name="Rectangle 4">
            <a:extLst>
              <a:ext uri="{FF2B5EF4-FFF2-40B4-BE49-F238E27FC236}">
                <a16:creationId xmlns:a16="http://schemas.microsoft.com/office/drawing/2014/main" id="{E8100DCE-3C9C-4DAE-B9DE-9B56A2EC6D5D}"/>
              </a:ext>
            </a:extLst>
          </p:cNvPr>
          <p:cNvSpPr>
            <a:spLocks noGrp="1" noChangeArrowheads="1"/>
          </p:cNvSpPr>
          <p:nvPr>
            <p:ph type="dt" sz="half" idx="10"/>
          </p:nvPr>
        </p:nvSpPr>
        <p:spPr bwMode="gray">
          <a:xfrm>
            <a:off x="381000" y="6537325"/>
            <a:ext cx="2133600" cy="244475"/>
          </a:xfrm>
          <a:prstGeom prst="rect">
            <a:avLst/>
          </a:prstGeom>
          <a:extLst/>
        </p:spPr>
        <p:txBody>
          <a:bodyPr vert="horz" wrap="square" lIns="91440" tIns="45720" rIns="91440" bIns="45720" numCol="1" anchor="t" anchorCtr="0" compatLnSpc="1">
            <a:prstTxWarp prst="textNoShape">
              <a:avLst/>
            </a:prstTxWarp>
          </a:bodyPr>
          <a:lstStyle>
            <a:lvl1pPr algn="l" eaLnBrk="1" hangingPunct="1">
              <a:defRPr sz="1000" b="0">
                <a:solidFill>
                  <a:srgbClr val="000000"/>
                </a:solidFill>
                <a:latin typeface="Arial" charset="0"/>
                <a:ea typeface="宋体" pitchFamily="2" charset="-122"/>
              </a:defRPr>
            </a:lvl1pPr>
          </a:lstStyle>
          <a:p>
            <a:pPr>
              <a:defRPr/>
            </a:pPr>
            <a:endParaRPr lang="en-US" altLang="zh-CN"/>
          </a:p>
        </p:txBody>
      </p:sp>
      <p:sp>
        <p:nvSpPr>
          <p:cNvPr id="9" name="Rectangle 5">
            <a:extLst>
              <a:ext uri="{FF2B5EF4-FFF2-40B4-BE49-F238E27FC236}">
                <a16:creationId xmlns:a16="http://schemas.microsoft.com/office/drawing/2014/main" id="{A046C122-2289-4786-A269-F58D0765A69D}"/>
              </a:ext>
            </a:extLst>
          </p:cNvPr>
          <p:cNvSpPr>
            <a:spLocks noGrp="1" noChangeArrowheads="1"/>
          </p:cNvSpPr>
          <p:nvPr>
            <p:ph type="ftr" sz="quarter" idx="11"/>
          </p:nvPr>
        </p:nvSpPr>
        <p:spPr bwMode="gray">
          <a:xfrm>
            <a:off x="3124200" y="6537325"/>
            <a:ext cx="2895600" cy="244475"/>
          </a:xfrm>
          <a:prstGeom prst="rect">
            <a:avLst/>
          </a:prstGeom>
          <a:extLst/>
        </p:spPr>
        <p:txBody>
          <a:bodyPr vert="horz" wrap="square" lIns="91440" tIns="45720" rIns="91440" bIns="45720" numCol="1" anchor="t" anchorCtr="0" compatLnSpc="1">
            <a:prstTxWarp prst="textNoShape">
              <a:avLst/>
            </a:prstTxWarp>
          </a:bodyPr>
          <a:lstStyle>
            <a:lvl1pPr algn="ctr" eaLnBrk="1" hangingPunct="1">
              <a:defRPr sz="1000" b="0">
                <a:solidFill>
                  <a:srgbClr val="000000"/>
                </a:solidFill>
                <a:latin typeface="Arial" charset="0"/>
                <a:ea typeface="宋体" pitchFamily="2" charset="-122"/>
              </a:defRPr>
            </a:lvl1pPr>
          </a:lstStyle>
          <a:p>
            <a:pPr>
              <a:defRPr/>
            </a:pPr>
            <a:endParaRPr lang="en-US" altLang="zh-CN"/>
          </a:p>
        </p:txBody>
      </p:sp>
      <p:sp>
        <p:nvSpPr>
          <p:cNvPr id="10" name="Rectangle 6">
            <a:extLst>
              <a:ext uri="{FF2B5EF4-FFF2-40B4-BE49-F238E27FC236}">
                <a16:creationId xmlns:a16="http://schemas.microsoft.com/office/drawing/2014/main" id="{AE43CBA8-6202-4EF3-BD47-7652660F687B}"/>
              </a:ext>
            </a:extLst>
          </p:cNvPr>
          <p:cNvSpPr>
            <a:spLocks noGrp="1" noChangeArrowheads="1"/>
          </p:cNvSpPr>
          <p:nvPr>
            <p:ph type="sldNum" sz="quarter" idx="12"/>
          </p:nvPr>
        </p:nvSpPr>
        <p:spPr bwMode="gray">
          <a:xfrm>
            <a:off x="6629400" y="6553200"/>
            <a:ext cx="2133600" cy="244475"/>
          </a:xfrm>
          <a:prstGeom prst="rect">
            <a:avLst/>
          </a:prstGeom>
          <a:extLst/>
        </p:spPr>
        <p:txBody>
          <a:bodyPr vert="horz" wrap="square" lIns="91440" tIns="45720" rIns="91440" bIns="45720" numCol="1" anchor="t" anchorCtr="0" compatLnSpc="1">
            <a:prstTxWarp prst="textNoShape">
              <a:avLst/>
            </a:prstTxWarp>
          </a:bodyPr>
          <a:lstStyle>
            <a:lvl1pPr algn="r" eaLnBrk="1" hangingPunct="1">
              <a:defRPr sz="1000" b="0" smtClean="0">
                <a:solidFill>
                  <a:srgbClr val="000000"/>
                </a:solidFill>
                <a:latin typeface="Arial" panose="020B0604020202020204" pitchFamily="34" charset="0"/>
                <a:ea typeface="宋体" panose="02010600030101010101" pitchFamily="2" charset="-122"/>
              </a:defRPr>
            </a:lvl1pPr>
          </a:lstStyle>
          <a:p>
            <a:pPr>
              <a:defRPr/>
            </a:pPr>
            <a:fld id="{4FD46239-72F7-41DB-8F5B-B7161BBFE1AD}" type="slidenum">
              <a:rPr lang="zh-CN" altLang="en-US"/>
              <a:pPr>
                <a:defRPr/>
              </a:pPr>
              <a:t>‹#›</a:t>
            </a:fld>
            <a:endParaRPr lang="en-US" altLang="zh-CN"/>
          </a:p>
        </p:txBody>
      </p:sp>
    </p:spTree>
    <p:extLst>
      <p:ext uri="{BB962C8B-B14F-4D97-AF65-F5344CB8AC3E}">
        <p14:creationId xmlns:p14="http://schemas.microsoft.com/office/powerpoint/2010/main" val="1027686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73484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50050" y="115888"/>
            <a:ext cx="2165350" cy="640873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50825" y="115888"/>
            <a:ext cx="6346825" cy="640873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11520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250825" y="115888"/>
            <a:ext cx="8664575" cy="563562"/>
          </a:xfrm>
        </p:spPr>
        <p:txBody>
          <a:bodyPr/>
          <a:lstStyle/>
          <a:p>
            <a:r>
              <a:rPr lang="zh-CN" altLang="en-US"/>
              <a:t>单击此处编辑母版标题样式</a:t>
            </a:r>
          </a:p>
        </p:txBody>
      </p:sp>
      <p:sp>
        <p:nvSpPr>
          <p:cNvPr id="3" name="文本占位符 2"/>
          <p:cNvSpPr>
            <a:spLocks noGrp="1"/>
          </p:cNvSpPr>
          <p:nvPr>
            <p:ph type="body" sz="half" idx="1"/>
          </p:nvPr>
        </p:nvSpPr>
        <p:spPr>
          <a:xfrm>
            <a:off x="323850" y="836613"/>
            <a:ext cx="4171950" cy="56880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p:nvPr>
        </p:nvSpPr>
        <p:spPr>
          <a:xfrm>
            <a:off x="4648200" y="836613"/>
            <a:ext cx="4171950" cy="5688012"/>
          </a:xfrm>
        </p:spPr>
        <p:txBody>
          <a:bodyPr/>
          <a:lstStyle/>
          <a:p>
            <a:pPr lvl="0"/>
            <a:endParaRPr lang="zh-CN" altLang="en-US" noProof="0"/>
          </a:p>
        </p:txBody>
      </p:sp>
    </p:spTree>
    <p:extLst>
      <p:ext uri="{BB962C8B-B14F-4D97-AF65-F5344CB8AC3E}">
        <p14:creationId xmlns:p14="http://schemas.microsoft.com/office/powerpoint/2010/main" val="4058170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144791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364414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23850" y="836613"/>
            <a:ext cx="4171950" cy="56880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836613"/>
            <a:ext cx="4171950" cy="56880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89764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11016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841902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949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27077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276261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chemeClr val="bg1"/>
        </a:solidFill>
        <a:effectLst/>
      </p:bgPr>
    </p:bg>
    <p:spTree>
      <p:nvGrpSpPr>
        <p:cNvPr id="1" name=""/>
        <p:cNvGrpSpPr/>
        <p:nvPr/>
      </p:nvGrpSpPr>
      <p:grpSpPr>
        <a:xfrm>
          <a:off x="0" y="0"/>
          <a:ext cx="0" cy="0"/>
          <a:chOff x="0" y="0"/>
          <a:chExt cx="0" cy="0"/>
        </a:xfrm>
      </p:grpSpPr>
      <p:sp>
        <p:nvSpPr>
          <p:cNvPr id="1026" name="Rectangle 55">
            <a:extLst>
              <a:ext uri="{FF2B5EF4-FFF2-40B4-BE49-F238E27FC236}">
                <a16:creationId xmlns:a16="http://schemas.microsoft.com/office/drawing/2014/main" id="{A8978354-BC64-4537-8A67-C591D9B76DEC}"/>
              </a:ext>
            </a:extLst>
          </p:cNvPr>
          <p:cNvSpPr>
            <a:spLocks noChangeArrowheads="1"/>
          </p:cNvSpPr>
          <p:nvPr/>
        </p:nvSpPr>
        <p:spPr bwMode="white">
          <a:xfrm>
            <a:off x="6740525" y="6613525"/>
            <a:ext cx="958850" cy="69850"/>
          </a:xfrm>
          <a:prstGeom prst="rect">
            <a:avLst/>
          </a:prstGeom>
          <a:solidFill>
            <a:schemeClr val="bg1"/>
          </a:solidFill>
          <a:ln>
            <a:noFill/>
          </a:ln>
          <a:effectLst/>
          <a:extLst/>
        </p:spPr>
        <p:txBody>
          <a:bodyPr wrap="none" anchor="ctr"/>
          <a:lstStyle>
            <a:lvl1pPr>
              <a:defRPr sz="2800" b="1">
                <a:solidFill>
                  <a:srgbClr val="000066"/>
                </a:solidFill>
                <a:latin typeface="Times New Roman" pitchFamily="18" charset="0"/>
                <a:ea typeface="楷体_GB2312" pitchFamily="49" charset="-122"/>
              </a:defRPr>
            </a:lvl1pPr>
            <a:lvl2pPr marL="742950" indent="-285750">
              <a:defRPr sz="2800" b="1">
                <a:solidFill>
                  <a:srgbClr val="000066"/>
                </a:solidFill>
                <a:latin typeface="Times New Roman" pitchFamily="18" charset="0"/>
                <a:ea typeface="楷体_GB2312" pitchFamily="49" charset="-122"/>
              </a:defRPr>
            </a:lvl2pPr>
            <a:lvl3pPr marL="1143000" indent="-228600">
              <a:defRPr sz="2800" b="1">
                <a:solidFill>
                  <a:srgbClr val="000066"/>
                </a:solidFill>
                <a:latin typeface="Times New Roman" pitchFamily="18" charset="0"/>
                <a:ea typeface="楷体_GB2312" pitchFamily="49" charset="-122"/>
              </a:defRPr>
            </a:lvl3pPr>
            <a:lvl4pPr marL="1600200" indent="-228600">
              <a:defRPr sz="2800" b="1">
                <a:solidFill>
                  <a:srgbClr val="000066"/>
                </a:solidFill>
                <a:latin typeface="Times New Roman" pitchFamily="18" charset="0"/>
                <a:ea typeface="楷体_GB2312" pitchFamily="49" charset="-122"/>
              </a:defRPr>
            </a:lvl4pPr>
            <a:lvl5pPr marL="2057400" indent="-228600">
              <a:defRPr sz="2800" b="1">
                <a:solidFill>
                  <a:srgbClr val="000066"/>
                </a:solidFill>
                <a:latin typeface="Times New Roman"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itchFamily="18" charset="0"/>
                <a:ea typeface="楷体_GB2312" pitchFamily="49" charset="-122"/>
              </a:defRPr>
            </a:lvl9pPr>
          </a:lstStyle>
          <a:p>
            <a:pPr algn="ctr">
              <a:defRPr/>
            </a:pPr>
            <a:endParaRPr lang="zh-CN" altLang="en-US"/>
          </a:p>
        </p:txBody>
      </p:sp>
      <p:sp>
        <p:nvSpPr>
          <p:cNvPr id="1027" name="Rectangle 2">
            <a:extLst>
              <a:ext uri="{FF2B5EF4-FFF2-40B4-BE49-F238E27FC236}">
                <a16:creationId xmlns:a16="http://schemas.microsoft.com/office/drawing/2014/main" id="{9AE21CD8-96BE-4447-9912-170F2405292E}"/>
              </a:ext>
            </a:extLst>
          </p:cNvPr>
          <p:cNvSpPr>
            <a:spLocks noGrp="1" noChangeArrowheads="1"/>
          </p:cNvSpPr>
          <p:nvPr>
            <p:ph type="title"/>
          </p:nvPr>
        </p:nvSpPr>
        <p:spPr bwMode="black">
          <a:xfrm>
            <a:off x="250825" y="115888"/>
            <a:ext cx="8664575"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8" name="Rectangle 80">
            <a:extLst>
              <a:ext uri="{FF2B5EF4-FFF2-40B4-BE49-F238E27FC236}">
                <a16:creationId xmlns:a16="http://schemas.microsoft.com/office/drawing/2014/main" id="{CBFD85B0-BACB-4A35-AB63-0BB59B5F1FEC}"/>
              </a:ext>
            </a:extLst>
          </p:cNvPr>
          <p:cNvSpPr>
            <a:spLocks noChangeArrowheads="1"/>
          </p:cNvSpPr>
          <p:nvPr/>
        </p:nvSpPr>
        <p:spPr bwMode="auto">
          <a:xfrm>
            <a:off x="228600" y="762000"/>
            <a:ext cx="8686800" cy="5848350"/>
          </a:xfrm>
          <a:prstGeom prst="rect">
            <a:avLst/>
          </a:prstGeom>
          <a:solidFill>
            <a:schemeClr val="bg1"/>
          </a:solidFill>
          <a:ln w="38100">
            <a:solidFill>
              <a:schemeClr val="tx1"/>
            </a:solidFill>
            <a:miter lim="800000"/>
            <a:headEnd/>
            <a:tailEnd/>
          </a:ln>
          <a:effectLst/>
          <a:extLst/>
        </p:spPr>
        <p:txBody>
          <a:bodyPr wrap="none" anchor="ctr"/>
          <a:lstStyle>
            <a:lvl1pPr>
              <a:defRPr sz="2800" b="1">
                <a:solidFill>
                  <a:srgbClr val="000066"/>
                </a:solidFill>
                <a:latin typeface="Times New Roman" pitchFamily="18" charset="0"/>
                <a:ea typeface="楷体_GB2312" pitchFamily="49" charset="-122"/>
              </a:defRPr>
            </a:lvl1pPr>
            <a:lvl2pPr marL="742950" indent="-285750">
              <a:defRPr sz="2800" b="1">
                <a:solidFill>
                  <a:srgbClr val="000066"/>
                </a:solidFill>
                <a:latin typeface="Times New Roman" pitchFamily="18" charset="0"/>
                <a:ea typeface="楷体_GB2312" pitchFamily="49" charset="-122"/>
              </a:defRPr>
            </a:lvl2pPr>
            <a:lvl3pPr marL="1143000" indent="-228600">
              <a:defRPr sz="2800" b="1">
                <a:solidFill>
                  <a:srgbClr val="000066"/>
                </a:solidFill>
                <a:latin typeface="Times New Roman" pitchFamily="18" charset="0"/>
                <a:ea typeface="楷体_GB2312" pitchFamily="49" charset="-122"/>
              </a:defRPr>
            </a:lvl3pPr>
            <a:lvl4pPr marL="1600200" indent="-228600">
              <a:defRPr sz="2800" b="1">
                <a:solidFill>
                  <a:srgbClr val="000066"/>
                </a:solidFill>
                <a:latin typeface="Times New Roman" pitchFamily="18" charset="0"/>
                <a:ea typeface="楷体_GB2312" pitchFamily="49" charset="-122"/>
              </a:defRPr>
            </a:lvl4pPr>
            <a:lvl5pPr marL="2057400" indent="-228600">
              <a:defRPr sz="2800" b="1">
                <a:solidFill>
                  <a:srgbClr val="000066"/>
                </a:solidFill>
                <a:latin typeface="Times New Roman"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itchFamily="18" charset="0"/>
                <a:ea typeface="楷体_GB2312" pitchFamily="49" charset="-122"/>
              </a:defRPr>
            </a:lvl9pPr>
          </a:lstStyle>
          <a:p>
            <a:pPr algn="ctr">
              <a:defRPr/>
            </a:pPr>
            <a:endParaRPr lang="zh-CN" altLang="en-US"/>
          </a:p>
        </p:txBody>
      </p:sp>
      <p:sp>
        <p:nvSpPr>
          <p:cNvPr id="1029" name="Rectangle 81">
            <a:extLst>
              <a:ext uri="{FF2B5EF4-FFF2-40B4-BE49-F238E27FC236}">
                <a16:creationId xmlns:a16="http://schemas.microsoft.com/office/drawing/2014/main" id="{64E75521-E00E-4451-8F7F-5A2F38CED06F}"/>
              </a:ext>
            </a:extLst>
          </p:cNvPr>
          <p:cNvSpPr>
            <a:spLocks noGrp="1" noChangeArrowheads="1"/>
          </p:cNvSpPr>
          <p:nvPr>
            <p:ph type="body" idx="1"/>
          </p:nvPr>
        </p:nvSpPr>
        <p:spPr bwMode="gray">
          <a:xfrm>
            <a:off x="323850" y="836613"/>
            <a:ext cx="8496300" cy="568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 单击此处编辑母版文本样式</a:t>
            </a:r>
          </a:p>
          <a:p>
            <a:pPr lvl="1"/>
            <a:r>
              <a:rPr lang="zh-CN" altLang="en-US"/>
              <a:t> 第二级</a:t>
            </a:r>
          </a:p>
          <a:p>
            <a:pPr lvl="2"/>
            <a:r>
              <a:rPr lang="zh-CN" altLang="en-US"/>
              <a:t>第三级</a:t>
            </a:r>
          </a:p>
        </p:txBody>
      </p:sp>
      <p:pic>
        <p:nvPicPr>
          <p:cNvPr id="1030" name="Picture 86" descr="校徽">
            <a:extLst>
              <a:ext uri="{FF2B5EF4-FFF2-40B4-BE49-F238E27FC236}">
                <a16:creationId xmlns:a16="http://schemas.microsoft.com/office/drawing/2014/main" id="{00731F7A-C6EC-4C20-9E58-9F1FCC67A05D}"/>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208963" y="5913438"/>
            <a:ext cx="900112" cy="90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87" descr="Screen-shot-2010-11-13-at-19_30_06">
            <a:extLst>
              <a:ext uri="{FF2B5EF4-FFF2-40B4-BE49-F238E27FC236}">
                <a16:creationId xmlns:a16="http://schemas.microsoft.com/office/drawing/2014/main" id="{6D3223CA-33F5-403D-A61C-4348EF557EFB}"/>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5918200"/>
            <a:ext cx="9715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310" r:id="rId1"/>
    <p:sldLayoutId id="2147484299" r:id="rId2"/>
    <p:sldLayoutId id="2147484300" r:id="rId3"/>
    <p:sldLayoutId id="2147484301" r:id="rId4"/>
    <p:sldLayoutId id="2147484302" r:id="rId5"/>
    <p:sldLayoutId id="2147484303" r:id="rId6"/>
    <p:sldLayoutId id="2147484304" r:id="rId7"/>
    <p:sldLayoutId id="2147484305" r:id="rId8"/>
    <p:sldLayoutId id="2147484306" r:id="rId9"/>
    <p:sldLayoutId id="2147484307" r:id="rId10"/>
    <p:sldLayoutId id="2147484308" r:id="rId11"/>
    <p:sldLayoutId id="2147484309" r:id="rId12"/>
  </p:sldLayoutIdLst>
  <p:txStyles>
    <p:titleStyle>
      <a:lvl1pPr algn="ctr" rtl="0" eaLnBrk="0" fontAlgn="base" hangingPunct="0">
        <a:spcBef>
          <a:spcPct val="0"/>
        </a:spcBef>
        <a:spcAft>
          <a:spcPct val="0"/>
        </a:spcAft>
        <a:defRPr sz="3200" b="1">
          <a:solidFill>
            <a:srgbClr val="000000"/>
          </a:solidFill>
          <a:latin typeface="+mj-lt"/>
          <a:ea typeface="+mj-ea"/>
          <a:cs typeface="+mj-cs"/>
        </a:defRPr>
      </a:lvl1pPr>
      <a:lvl2pPr algn="ctr" rtl="0" eaLnBrk="0" fontAlgn="base" hangingPunct="0">
        <a:spcBef>
          <a:spcPct val="0"/>
        </a:spcBef>
        <a:spcAft>
          <a:spcPct val="0"/>
        </a:spcAft>
        <a:defRPr sz="3200" b="1">
          <a:solidFill>
            <a:srgbClr val="000000"/>
          </a:solidFill>
          <a:latin typeface="Verdana" pitchFamily="34" charset="0"/>
          <a:ea typeface="微软雅黑" pitchFamily="34" charset="-122"/>
        </a:defRPr>
      </a:lvl2pPr>
      <a:lvl3pPr algn="ctr" rtl="0" eaLnBrk="0" fontAlgn="base" hangingPunct="0">
        <a:spcBef>
          <a:spcPct val="0"/>
        </a:spcBef>
        <a:spcAft>
          <a:spcPct val="0"/>
        </a:spcAft>
        <a:defRPr sz="3200" b="1">
          <a:solidFill>
            <a:srgbClr val="000000"/>
          </a:solidFill>
          <a:latin typeface="Verdana" pitchFamily="34" charset="0"/>
          <a:ea typeface="微软雅黑" pitchFamily="34" charset="-122"/>
        </a:defRPr>
      </a:lvl3pPr>
      <a:lvl4pPr algn="ctr" rtl="0" eaLnBrk="0" fontAlgn="base" hangingPunct="0">
        <a:spcBef>
          <a:spcPct val="0"/>
        </a:spcBef>
        <a:spcAft>
          <a:spcPct val="0"/>
        </a:spcAft>
        <a:defRPr sz="3200" b="1">
          <a:solidFill>
            <a:srgbClr val="000000"/>
          </a:solidFill>
          <a:latin typeface="Verdana" pitchFamily="34" charset="0"/>
          <a:ea typeface="微软雅黑" pitchFamily="34" charset="-122"/>
        </a:defRPr>
      </a:lvl4pPr>
      <a:lvl5pPr algn="ctr" rtl="0" eaLnBrk="0" fontAlgn="base" hangingPunct="0">
        <a:spcBef>
          <a:spcPct val="0"/>
        </a:spcBef>
        <a:spcAft>
          <a:spcPct val="0"/>
        </a:spcAft>
        <a:defRPr sz="3200" b="1">
          <a:solidFill>
            <a:srgbClr val="000000"/>
          </a:solidFill>
          <a:latin typeface="Verdana" pitchFamily="34" charset="0"/>
          <a:ea typeface="微软雅黑" pitchFamily="34" charset="-122"/>
        </a:defRPr>
      </a:lvl5pPr>
      <a:lvl6pPr marL="457200" algn="ctr" rtl="0" fontAlgn="base">
        <a:spcBef>
          <a:spcPct val="0"/>
        </a:spcBef>
        <a:spcAft>
          <a:spcPct val="0"/>
        </a:spcAft>
        <a:defRPr sz="3200" b="1">
          <a:solidFill>
            <a:srgbClr val="000000"/>
          </a:solidFill>
          <a:latin typeface="Verdana" pitchFamily="34" charset="0"/>
          <a:ea typeface="微软雅黑" pitchFamily="34" charset="-122"/>
        </a:defRPr>
      </a:lvl6pPr>
      <a:lvl7pPr marL="914400" algn="ctr" rtl="0" fontAlgn="base">
        <a:spcBef>
          <a:spcPct val="0"/>
        </a:spcBef>
        <a:spcAft>
          <a:spcPct val="0"/>
        </a:spcAft>
        <a:defRPr sz="3200" b="1">
          <a:solidFill>
            <a:srgbClr val="000000"/>
          </a:solidFill>
          <a:latin typeface="Verdana" pitchFamily="34" charset="0"/>
          <a:ea typeface="微软雅黑" pitchFamily="34" charset="-122"/>
        </a:defRPr>
      </a:lvl7pPr>
      <a:lvl8pPr marL="1371600" algn="ctr" rtl="0" fontAlgn="base">
        <a:spcBef>
          <a:spcPct val="0"/>
        </a:spcBef>
        <a:spcAft>
          <a:spcPct val="0"/>
        </a:spcAft>
        <a:defRPr sz="3200" b="1">
          <a:solidFill>
            <a:srgbClr val="000000"/>
          </a:solidFill>
          <a:latin typeface="Verdana" pitchFamily="34" charset="0"/>
          <a:ea typeface="微软雅黑" pitchFamily="34" charset="-122"/>
        </a:defRPr>
      </a:lvl8pPr>
      <a:lvl9pPr marL="1828800" algn="ctr" rtl="0" fontAlgn="base">
        <a:spcBef>
          <a:spcPct val="0"/>
        </a:spcBef>
        <a:spcAft>
          <a:spcPct val="0"/>
        </a:spcAft>
        <a:defRPr sz="3200" b="1">
          <a:solidFill>
            <a:srgbClr val="000000"/>
          </a:solidFill>
          <a:latin typeface="Verdana" pitchFamily="34" charset="0"/>
          <a:ea typeface="微软雅黑" pitchFamily="34" charset="-122"/>
        </a:defRPr>
      </a:lvl9pPr>
    </p:titleStyle>
    <p:bodyStyle>
      <a:lvl1pPr marL="342900" indent="-342900" algn="l" rtl="0" eaLnBrk="0" fontAlgn="base" hangingPunct="0">
        <a:lnSpc>
          <a:spcPct val="150000"/>
        </a:lnSpc>
        <a:spcBef>
          <a:spcPct val="20000"/>
        </a:spcBef>
        <a:spcAft>
          <a:spcPct val="0"/>
        </a:spcAft>
        <a:buClr>
          <a:srgbClr val="000000"/>
        </a:buClr>
        <a:buFont typeface="Wingdings 2" panose="05020102010507070707" pitchFamily="18" charset="2"/>
        <a:buChar char="d"/>
        <a:defRPr sz="3200" b="1">
          <a:solidFill>
            <a:srgbClr val="000000"/>
          </a:solidFill>
          <a:latin typeface="+mn-lt"/>
          <a:ea typeface="+mn-ea"/>
          <a:cs typeface="+mn-cs"/>
        </a:defRPr>
      </a:lvl1pPr>
      <a:lvl2pPr marL="742950" indent="-285750" algn="l" rtl="0" eaLnBrk="0" fontAlgn="base" hangingPunct="0">
        <a:lnSpc>
          <a:spcPct val="150000"/>
        </a:lnSpc>
        <a:spcBef>
          <a:spcPct val="20000"/>
        </a:spcBef>
        <a:spcAft>
          <a:spcPct val="0"/>
        </a:spcAft>
        <a:buClr>
          <a:srgbClr val="000000"/>
        </a:buClr>
        <a:buFont typeface="Wingdings 2" panose="05020102010507070707" pitchFamily="18" charset="2"/>
        <a:buChar char="è"/>
        <a:defRPr sz="2800" b="1">
          <a:solidFill>
            <a:srgbClr val="000000"/>
          </a:solidFill>
          <a:latin typeface="+mn-lt"/>
          <a:ea typeface="+mn-ea"/>
        </a:defRPr>
      </a:lvl2pPr>
      <a:lvl3pPr marL="1143000" indent="-228600" algn="l" rtl="0" eaLnBrk="0" fontAlgn="base" hangingPunct="0">
        <a:lnSpc>
          <a:spcPct val="150000"/>
        </a:lnSpc>
        <a:spcBef>
          <a:spcPct val="20000"/>
        </a:spcBef>
        <a:spcAft>
          <a:spcPct val="0"/>
        </a:spcAft>
        <a:buClr>
          <a:srgbClr val="000000"/>
        </a:buClr>
        <a:buFont typeface="Wingdings 2" panose="05020102010507070707" pitchFamily="18" charset="2"/>
        <a:buChar char="í"/>
        <a:defRPr sz="2400" b="1">
          <a:solidFill>
            <a:srgbClr val="000000"/>
          </a:solidFill>
          <a:latin typeface="Arial" charset="0"/>
          <a:ea typeface="+mn-ea"/>
        </a:defRPr>
      </a:lvl3pPr>
      <a:lvl4pPr marL="1600200" indent="-228600" algn="l" rtl="0" eaLnBrk="0" fontAlgn="base" hangingPunct="0">
        <a:spcBef>
          <a:spcPct val="20000"/>
        </a:spcBef>
        <a:spcAft>
          <a:spcPct val="0"/>
        </a:spcAft>
        <a:buChar char="–"/>
        <a:defRPr sz="2000">
          <a:solidFill>
            <a:schemeClr val="tx1"/>
          </a:solidFill>
          <a:latin typeface="Arial" charset="0"/>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Arial" charset="0"/>
          <a:ea typeface="宋体" pitchFamily="2" charset="-122"/>
        </a:defRPr>
      </a:lvl5pPr>
      <a:lvl6pPr marL="2514600" indent="-228600" algn="l" rtl="0" fontAlgn="base">
        <a:spcBef>
          <a:spcPct val="20000"/>
        </a:spcBef>
        <a:spcAft>
          <a:spcPct val="0"/>
        </a:spcAft>
        <a:buChar char="»"/>
        <a:defRPr sz="2000">
          <a:solidFill>
            <a:schemeClr val="tx1"/>
          </a:solidFill>
          <a:latin typeface="Arial" charset="0"/>
          <a:ea typeface="宋体" pitchFamily="2" charset="-122"/>
        </a:defRPr>
      </a:lvl6pPr>
      <a:lvl7pPr marL="2971800" indent="-228600" algn="l" rtl="0" fontAlgn="base">
        <a:spcBef>
          <a:spcPct val="20000"/>
        </a:spcBef>
        <a:spcAft>
          <a:spcPct val="0"/>
        </a:spcAft>
        <a:buChar char="»"/>
        <a:defRPr sz="2000">
          <a:solidFill>
            <a:schemeClr val="tx1"/>
          </a:solidFill>
          <a:latin typeface="Arial" charset="0"/>
          <a:ea typeface="宋体" pitchFamily="2" charset="-122"/>
        </a:defRPr>
      </a:lvl7pPr>
      <a:lvl8pPr marL="3429000" indent="-228600" algn="l" rtl="0" fontAlgn="base">
        <a:spcBef>
          <a:spcPct val="20000"/>
        </a:spcBef>
        <a:spcAft>
          <a:spcPct val="0"/>
        </a:spcAft>
        <a:buChar char="»"/>
        <a:defRPr sz="2000">
          <a:solidFill>
            <a:schemeClr val="tx1"/>
          </a:solidFill>
          <a:latin typeface="Arial" charset="0"/>
          <a:ea typeface="宋体" pitchFamily="2" charset="-122"/>
        </a:defRPr>
      </a:lvl8pPr>
      <a:lvl9pPr marL="3886200" indent="-228600" algn="l" rtl="0" fontAlgn="base">
        <a:spcBef>
          <a:spcPct val="20000"/>
        </a:spcBef>
        <a:spcAft>
          <a:spcPct val="0"/>
        </a:spcAft>
        <a:buChar char="»"/>
        <a:defRPr sz="2000">
          <a:solidFill>
            <a:schemeClr val="tx1"/>
          </a:solidFill>
          <a:latin typeface="Arial"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3.emf"/><Relationship Id="rId4" Type="http://schemas.openxmlformats.org/officeDocument/2006/relationships/oleObject" Target="../embeddings/oleObject1.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21271;&#20140;&#22823;&#23398;.cn&#26159;ip/" TargetMode="External"/><Relationship Id="rId2" Type="http://schemas.openxmlformats.org/officeDocument/2006/relationships/hyperlink" Target="http://&#21271;&#20140;&#22823;&#23398;.cn/"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21271;&#20140;&#22823;&#23398;.cn&#26159;ip/" TargetMode="External"/><Relationship Id="rId2" Type="http://schemas.openxmlformats.org/officeDocument/2006/relationships/hyperlink" Target="http://&#21271;&#20140;&#22823;&#23398;.c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6.emf"/><Relationship Id="rId4" Type="http://schemas.openxmlformats.org/officeDocument/2006/relationships/oleObject" Target="../embeddings/oleObject2.bin"/></Relationships>
</file>

<file path=ppt/slides/_rels/slide37.xml.rels><?xml version="1.0" encoding="UTF-8" standalone="yes"?>
<Relationships xmlns="http://schemas.openxmlformats.org/package/2006/relationships"><Relationship Id="rId3" Type="http://schemas.openxmlformats.org/officeDocument/2006/relationships/hyperlink" Target="http://www.example.com/"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7.emf"/><Relationship Id="rId4" Type="http://schemas.openxmlformats.org/officeDocument/2006/relationships/oleObject" Target="../embeddings/oleObject3.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8.emf"/><Relationship Id="rId4" Type="http://schemas.openxmlformats.org/officeDocument/2006/relationships/oleObject" Target="../embeddings/oleObject4.bin"/></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3044" name="Rectangle 4">
            <a:extLst>
              <a:ext uri="{FF2B5EF4-FFF2-40B4-BE49-F238E27FC236}">
                <a16:creationId xmlns:a16="http://schemas.microsoft.com/office/drawing/2014/main" id="{434AE9E7-214E-4354-BC2B-B6A90CE73CE2}"/>
              </a:ext>
            </a:extLst>
          </p:cNvPr>
          <p:cNvSpPr>
            <a:spLocks noChangeArrowheads="1"/>
          </p:cNvSpPr>
          <p:nvPr/>
        </p:nvSpPr>
        <p:spPr bwMode="auto">
          <a:xfrm>
            <a:off x="468313" y="838200"/>
            <a:ext cx="7848600" cy="1366838"/>
          </a:xfrm>
          <a:prstGeom prst="rect">
            <a:avLst/>
          </a:prstGeom>
          <a:noFill/>
          <a:ln w="9525">
            <a:noFill/>
            <a:miter lim="800000"/>
            <a:headEnd/>
            <a:tailEnd/>
          </a:ln>
          <a:effectLst/>
        </p:spPr>
        <p:txBody>
          <a:bodyPr lIns="92075" tIns="46038" rIns="92075" bIns="46038" anchor="ctr"/>
          <a:lstStyle>
            <a:lvl1pPr algn="l" defTabSz="762000">
              <a:defRPr>
                <a:solidFill>
                  <a:schemeClr val="tx1"/>
                </a:solidFill>
                <a:latin typeface="Arial" charset="0"/>
              </a:defRPr>
            </a:lvl1pPr>
            <a:lvl2pPr marL="742950" indent="-285750" algn="l" defTabSz="762000">
              <a:defRPr>
                <a:solidFill>
                  <a:schemeClr val="tx1"/>
                </a:solidFill>
                <a:latin typeface="Arial" charset="0"/>
              </a:defRPr>
            </a:lvl2pPr>
            <a:lvl3pPr marL="1143000" indent="-228600" algn="l" defTabSz="762000">
              <a:defRPr>
                <a:solidFill>
                  <a:schemeClr val="tx1"/>
                </a:solidFill>
                <a:latin typeface="Arial" charset="0"/>
              </a:defRPr>
            </a:lvl3pPr>
            <a:lvl4pPr marL="1600200" indent="-228600" algn="l" defTabSz="762000">
              <a:defRPr>
                <a:solidFill>
                  <a:schemeClr val="tx1"/>
                </a:solidFill>
                <a:latin typeface="Arial" charset="0"/>
              </a:defRPr>
            </a:lvl4pPr>
            <a:lvl5pPr marL="2057400" indent="-228600" algn="l" defTabSz="762000">
              <a:defRPr>
                <a:solidFill>
                  <a:schemeClr val="tx1"/>
                </a:solidFill>
                <a:latin typeface="Arial" charset="0"/>
              </a:defRPr>
            </a:lvl5pPr>
            <a:lvl6pPr marL="2514600" indent="-228600" defTabSz="762000" fontAlgn="base">
              <a:spcBef>
                <a:spcPct val="0"/>
              </a:spcBef>
              <a:spcAft>
                <a:spcPct val="0"/>
              </a:spcAft>
              <a:defRPr>
                <a:solidFill>
                  <a:schemeClr val="tx1"/>
                </a:solidFill>
                <a:latin typeface="Arial" charset="0"/>
              </a:defRPr>
            </a:lvl6pPr>
            <a:lvl7pPr marL="2971800" indent="-228600" defTabSz="762000" fontAlgn="base">
              <a:spcBef>
                <a:spcPct val="0"/>
              </a:spcBef>
              <a:spcAft>
                <a:spcPct val="0"/>
              </a:spcAft>
              <a:defRPr>
                <a:solidFill>
                  <a:schemeClr val="tx1"/>
                </a:solidFill>
                <a:latin typeface="Arial" charset="0"/>
              </a:defRPr>
            </a:lvl7pPr>
            <a:lvl8pPr marL="3429000" indent="-228600" defTabSz="762000" fontAlgn="base">
              <a:spcBef>
                <a:spcPct val="0"/>
              </a:spcBef>
              <a:spcAft>
                <a:spcPct val="0"/>
              </a:spcAft>
              <a:defRPr>
                <a:solidFill>
                  <a:schemeClr val="tx1"/>
                </a:solidFill>
                <a:latin typeface="Arial" charset="0"/>
              </a:defRPr>
            </a:lvl8pPr>
            <a:lvl9pPr marL="3886200" indent="-228600" defTabSz="762000" fontAlgn="base">
              <a:spcBef>
                <a:spcPct val="0"/>
              </a:spcBef>
              <a:spcAft>
                <a:spcPct val="0"/>
              </a:spcAft>
              <a:defRPr>
                <a:solidFill>
                  <a:schemeClr val="tx1"/>
                </a:solidFill>
                <a:latin typeface="Arial" charset="0"/>
              </a:defRPr>
            </a:lvl9pPr>
          </a:lstStyle>
          <a:p>
            <a:pPr>
              <a:buClr>
                <a:schemeClr val="tx1"/>
              </a:buClr>
              <a:buSzPct val="60000"/>
              <a:buFont typeface="Wingdings" pitchFamily="2" charset="2"/>
              <a:buChar char="l"/>
              <a:defRPr/>
            </a:pPr>
            <a:r>
              <a:rPr kumimoji="1" lang="en-US" altLang="zh-CN" sz="4800" b="0" dirty="0">
                <a:solidFill>
                  <a:srgbClr val="990099"/>
                </a:solidFill>
                <a:effectLst>
                  <a:outerShdw blurRad="38100" dist="38100" dir="2700000" algn="tl">
                    <a:srgbClr val="C0C0C0"/>
                  </a:outerShdw>
                </a:effectLst>
                <a:latin typeface="黑体" pitchFamily="49" charset="-122"/>
                <a:ea typeface="黑体" pitchFamily="49" charset="-122"/>
              </a:rPr>
              <a:t> </a:t>
            </a:r>
            <a:r>
              <a:rPr lang="zh-CN" altLang="en-US" sz="4000" dirty="0">
                <a:latin typeface="Verdana" pitchFamily="34" charset="0"/>
                <a:ea typeface="微软雅黑" pitchFamily="34" charset="-122"/>
              </a:rPr>
              <a:t>网络计算模式</a:t>
            </a:r>
          </a:p>
        </p:txBody>
      </p:sp>
      <p:sp>
        <p:nvSpPr>
          <p:cNvPr id="1623045" name="Rectangle 5">
            <a:extLst>
              <a:ext uri="{FF2B5EF4-FFF2-40B4-BE49-F238E27FC236}">
                <a16:creationId xmlns:a16="http://schemas.microsoft.com/office/drawing/2014/main" id="{F4845827-3B6E-43EC-B87C-8DC91BA34092}"/>
              </a:ext>
            </a:extLst>
          </p:cNvPr>
          <p:cNvSpPr>
            <a:spLocks noChangeArrowheads="1"/>
          </p:cNvSpPr>
          <p:nvPr/>
        </p:nvSpPr>
        <p:spPr bwMode="auto">
          <a:xfrm>
            <a:off x="1331913" y="2205038"/>
            <a:ext cx="7056437" cy="4032250"/>
          </a:xfrm>
          <a:prstGeom prst="rect">
            <a:avLst/>
          </a:prstGeom>
          <a:noFill/>
          <a:ln w="9525">
            <a:solidFill>
              <a:srgbClr val="990099"/>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0099"/>
            </a:extrusionClr>
          </a:sp3d>
        </p:spPr>
        <p:txBody>
          <a:bodyPr lIns="92075" tIns="154800" rIns="92075" bIns="46038">
            <a:flatTx/>
          </a:bodyPr>
          <a:lstStyle>
            <a:lvl1pPr marL="342900" indent="-342900" algn="l" defTabSz="762000">
              <a:defRPr>
                <a:solidFill>
                  <a:schemeClr val="tx1"/>
                </a:solidFill>
                <a:latin typeface="Arial" charset="0"/>
              </a:defRPr>
            </a:lvl1pPr>
            <a:lvl2pPr marL="742950" indent="-285750" algn="l" defTabSz="762000">
              <a:defRPr>
                <a:solidFill>
                  <a:schemeClr val="tx1"/>
                </a:solidFill>
                <a:latin typeface="Arial" charset="0"/>
              </a:defRPr>
            </a:lvl2pPr>
            <a:lvl3pPr marL="1143000" indent="-228600" algn="l" defTabSz="762000">
              <a:defRPr>
                <a:solidFill>
                  <a:schemeClr val="tx1"/>
                </a:solidFill>
                <a:latin typeface="Arial" charset="0"/>
              </a:defRPr>
            </a:lvl3pPr>
            <a:lvl4pPr marL="1600200" indent="-228600" algn="l" defTabSz="762000">
              <a:defRPr>
                <a:solidFill>
                  <a:schemeClr val="tx1"/>
                </a:solidFill>
                <a:latin typeface="Arial" charset="0"/>
              </a:defRPr>
            </a:lvl4pPr>
            <a:lvl5pPr marL="2057400" indent="-228600" algn="l" defTabSz="762000">
              <a:defRPr>
                <a:solidFill>
                  <a:schemeClr val="tx1"/>
                </a:solidFill>
                <a:latin typeface="Arial" charset="0"/>
              </a:defRPr>
            </a:lvl5pPr>
            <a:lvl6pPr marL="2514600" indent="-228600" defTabSz="762000" fontAlgn="base">
              <a:spcBef>
                <a:spcPct val="0"/>
              </a:spcBef>
              <a:spcAft>
                <a:spcPct val="0"/>
              </a:spcAft>
              <a:defRPr>
                <a:solidFill>
                  <a:schemeClr val="tx1"/>
                </a:solidFill>
                <a:latin typeface="Arial" charset="0"/>
              </a:defRPr>
            </a:lvl6pPr>
            <a:lvl7pPr marL="2971800" indent="-228600" defTabSz="762000" fontAlgn="base">
              <a:spcBef>
                <a:spcPct val="0"/>
              </a:spcBef>
              <a:spcAft>
                <a:spcPct val="0"/>
              </a:spcAft>
              <a:defRPr>
                <a:solidFill>
                  <a:schemeClr val="tx1"/>
                </a:solidFill>
                <a:latin typeface="Arial" charset="0"/>
              </a:defRPr>
            </a:lvl7pPr>
            <a:lvl8pPr marL="3429000" indent="-228600" defTabSz="762000" fontAlgn="base">
              <a:spcBef>
                <a:spcPct val="0"/>
              </a:spcBef>
              <a:spcAft>
                <a:spcPct val="0"/>
              </a:spcAft>
              <a:defRPr>
                <a:solidFill>
                  <a:schemeClr val="tx1"/>
                </a:solidFill>
                <a:latin typeface="Arial" charset="0"/>
              </a:defRPr>
            </a:lvl8pPr>
            <a:lvl9pPr marL="3886200" indent="-228600" defTabSz="762000" fontAlgn="base">
              <a:spcBef>
                <a:spcPct val="0"/>
              </a:spcBef>
              <a:spcAft>
                <a:spcPct val="0"/>
              </a:spcAft>
              <a:defRPr>
                <a:solidFill>
                  <a:schemeClr val="tx1"/>
                </a:solidFill>
                <a:latin typeface="Arial" charset="0"/>
              </a:defRPr>
            </a:lvl9pPr>
          </a:lstStyle>
          <a:p>
            <a:pPr lvl="1">
              <a:lnSpc>
                <a:spcPct val="120000"/>
              </a:lnSpc>
              <a:spcBef>
                <a:spcPct val="20000"/>
              </a:spcBef>
              <a:buClr>
                <a:srgbClr val="990099"/>
              </a:buClr>
              <a:buSzPct val="50000"/>
              <a:buFont typeface="Wingdings" pitchFamily="2" charset="2"/>
              <a:buChar char="n"/>
              <a:defRPr/>
            </a:pPr>
            <a:r>
              <a:rPr kumimoji="1" lang="zh-CN" altLang="en-US" sz="3600" dirty="0">
                <a:solidFill>
                  <a:srgbClr val="990099"/>
                </a:solidFill>
                <a:effectLst>
                  <a:outerShdw blurRad="38100" dist="38100" dir="2700000" algn="tl">
                    <a:srgbClr val="C0C0C0"/>
                  </a:outerShdw>
                </a:effectLst>
                <a:latin typeface="方正姚体" pitchFamily="2" charset="-122"/>
                <a:ea typeface="方正姚体" pitchFamily="2" charset="-122"/>
              </a:rPr>
              <a:t> 概述</a:t>
            </a:r>
            <a:endParaRPr kumimoji="1" lang="en-US" altLang="zh-CN" sz="3600" dirty="0">
              <a:solidFill>
                <a:srgbClr val="990099"/>
              </a:solidFill>
              <a:effectLst>
                <a:outerShdw blurRad="38100" dist="38100" dir="2700000" algn="tl">
                  <a:srgbClr val="C0C0C0"/>
                </a:outerShdw>
              </a:effectLst>
              <a:latin typeface="方正姚体" pitchFamily="2" charset="-122"/>
              <a:ea typeface="方正姚体" pitchFamily="2" charset="-122"/>
            </a:endParaRPr>
          </a:p>
          <a:p>
            <a:pPr lvl="1">
              <a:lnSpc>
                <a:spcPct val="120000"/>
              </a:lnSpc>
              <a:spcBef>
                <a:spcPct val="20000"/>
              </a:spcBef>
              <a:buClr>
                <a:srgbClr val="990099"/>
              </a:buClr>
              <a:buSzPct val="50000"/>
              <a:buFont typeface="Wingdings" pitchFamily="2" charset="2"/>
              <a:buChar char="n"/>
              <a:defRPr/>
            </a:pPr>
            <a:r>
              <a:rPr kumimoji="1" lang="en-US" altLang="zh-CN" sz="3600" dirty="0">
                <a:solidFill>
                  <a:srgbClr val="990099"/>
                </a:solidFill>
                <a:effectLst>
                  <a:outerShdw blurRad="38100" dist="38100" dir="2700000" algn="tl">
                    <a:srgbClr val="C0C0C0"/>
                  </a:outerShdw>
                </a:effectLst>
                <a:latin typeface="方正姚体" pitchFamily="2" charset="-122"/>
                <a:ea typeface="方正姚体" pitchFamily="2" charset="-122"/>
              </a:rPr>
              <a:t> </a:t>
            </a:r>
            <a:r>
              <a:rPr kumimoji="1" lang="zh-CN" altLang="en-US" sz="3600" dirty="0">
                <a:solidFill>
                  <a:srgbClr val="990099"/>
                </a:solidFill>
                <a:effectLst>
                  <a:outerShdw blurRad="38100" dist="38100" dir="2700000" algn="tl">
                    <a:srgbClr val="C0C0C0"/>
                  </a:outerShdw>
                </a:effectLst>
                <a:latin typeface="方正姚体" pitchFamily="2" charset="-122"/>
                <a:ea typeface="方正姚体" pitchFamily="2" charset="-122"/>
              </a:rPr>
              <a:t>企业计算</a:t>
            </a:r>
            <a:endParaRPr kumimoji="1" lang="en-US" altLang="zh-CN" sz="3600" dirty="0">
              <a:solidFill>
                <a:srgbClr val="990099"/>
              </a:solidFill>
              <a:effectLst>
                <a:outerShdw blurRad="38100" dist="38100" dir="2700000" algn="tl">
                  <a:srgbClr val="C0C0C0"/>
                </a:outerShdw>
              </a:effectLst>
              <a:latin typeface="方正姚体" pitchFamily="2" charset="-122"/>
              <a:ea typeface="方正姚体" pitchFamily="2" charset="-122"/>
            </a:endParaRPr>
          </a:p>
          <a:p>
            <a:pPr lvl="1">
              <a:lnSpc>
                <a:spcPct val="120000"/>
              </a:lnSpc>
              <a:spcBef>
                <a:spcPct val="20000"/>
              </a:spcBef>
              <a:buClr>
                <a:srgbClr val="990099"/>
              </a:buClr>
              <a:buSzPct val="50000"/>
              <a:buFont typeface="Wingdings" pitchFamily="2" charset="2"/>
              <a:buChar char="n"/>
              <a:defRPr/>
            </a:pPr>
            <a:r>
              <a:rPr kumimoji="1" lang="en-US" altLang="zh-CN" sz="3600" dirty="0">
                <a:solidFill>
                  <a:srgbClr val="FF0000"/>
                </a:solidFill>
                <a:effectLst>
                  <a:outerShdw blurRad="38100" dist="38100" dir="2700000" algn="tl">
                    <a:srgbClr val="C0C0C0"/>
                  </a:outerShdw>
                </a:effectLst>
                <a:latin typeface="方正姚体" pitchFamily="2" charset="-122"/>
                <a:ea typeface="方正姚体" pitchFamily="2" charset="-122"/>
              </a:rPr>
              <a:t> </a:t>
            </a:r>
            <a:r>
              <a:rPr kumimoji="1" lang="zh-CN" altLang="en-US" sz="3600" dirty="0">
                <a:solidFill>
                  <a:srgbClr val="990099"/>
                </a:solidFill>
                <a:effectLst>
                  <a:outerShdw blurRad="38100" dist="38100" dir="2700000" algn="tl">
                    <a:srgbClr val="C0C0C0"/>
                  </a:outerShdw>
                </a:effectLst>
                <a:latin typeface="方正姚体" pitchFamily="2" charset="-122"/>
                <a:ea typeface="方正姚体" pitchFamily="2" charset="-122"/>
              </a:rPr>
              <a:t>网格计算和云计算</a:t>
            </a:r>
            <a:endParaRPr kumimoji="1" lang="en-US" altLang="zh-CN" sz="3600" dirty="0">
              <a:solidFill>
                <a:srgbClr val="990099"/>
              </a:solidFill>
              <a:effectLst>
                <a:outerShdw blurRad="38100" dist="38100" dir="2700000" algn="tl">
                  <a:srgbClr val="C0C0C0"/>
                </a:outerShdw>
              </a:effectLst>
              <a:latin typeface="方正姚体" pitchFamily="2" charset="-122"/>
              <a:ea typeface="方正姚体" pitchFamily="2" charset="-122"/>
            </a:endParaRPr>
          </a:p>
          <a:p>
            <a:pPr lvl="1">
              <a:lnSpc>
                <a:spcPct val="120000"/>
              </a:lnSpc>
              <a:spcBef>
                <a:spcPct val="20000"/>
              </a:spcBef>
              <a:buClr>
                <a:srgbClr val="990099"/>
              </a:buClr>
              <a:buSzPct val="50000"/>
              <a:buFont typeface="Wingdings" pitchFamily="2" charset="2"/>
              <a:buChar char="n"/>
              <a:defRPr/>
            </a:pPr>
            <a:r>
              <a:rPr kumimoji="1" lang="en-US" altLang="zh-CN" sz="3600" dirty="0">
                <a:solidFill>
                  <a:srgbClr val="990099"/>
                </a:solidFill>
                <a:effectLst>
                  <a:outerShdw blurRad="38100" dist="38100" dir="2700000" algn="tl">
                    <a:srgbClr val="C0C0C0"/>
                  </a:outerShdw>
                </a:effectLst>
                <a:latin typeface="方正姚体" pitchFamily="2" charset="-122"/>
                <a:ea typeface="方正姚体" pitchFamily="2" charset="-122"/>
              </a:rPr>
              <a:t> </a:t>
            </a:r>
            <a:r>
              <a:rPr kumimoji="1" lang="en-US" altLang="zh-CN" sz="3600" dirty="0">
                <a:solidFill>
                  <a:srgbClr val="FF0000"/>
                </a:solidFill>
                <a:effectLst>
                  <a:outerShdw blurRad="38100" dist="38100" dir="2700000" algn="tl">
                    <a:srgbClr val="C0C0C0"/>
                  </a:outerShdw>
                </a:effectLst>
                <a:latin typeface="方正姚体" pitchFamily="2" charset="-122"/>
                <a:ea typeface="方正姚体" pitchFamily="2" charset="-122"/>
              </a:rPr>
              <a:t>P2P</a:t>
            </a:r>
            <a:r>
              <a:rPr kumimoji="1" lang="zh-CN" altLang="en-US" sz="3600" dirty="0">
                <a:solidFill>
                  <a:srgbClr val="FF0000"/>
                </a:solidFill>
                <a:effectLst>
                  <a:outerShdw blurRad="38100" dist="38100" dir="2700000" algn="tl">
                    <a:srgbClr val="C0C0C0"/>
                  </a:outerShdw>
                </a:effectLst>
                <a:latin typeface="方正姚体" pitchFamily="2" charset="-122"/>
                <a:ea typeface="方正姚体" pitchFamily="2" charset="-122"/>
              </a:rPr>
              <a:t>网络、</a:t>
            </a:r>
            <a:r>
              <a:rPr kumimoji="1" lang="en-US" altLang="zh-CN" sz="3600" dirty="0">
                <a:solidFill>
                  <a:srgbClr val="FF0000"/>
                </a:solidFill>
                <a:effectLst>
                  <a:outerShdw blurRad="38100" dist="38100" dir="2700000" algn="tl">
                    <a:srgbClr val="C0C0C0"/>
                  </a:outerShdw>
                </a:effectLst>
                <a:latin typeface="方正姚体" pitchFamily="2" charset="-122"/>
                <a:ea typeface="方正姚体" pitchFamily="2" charset="-122"/>
              </a:rPr>
              <a:t>CDN</a:t>
            </a:r>
            <a:r>
              <a:rPr kumimoji="1" lang="zh-CN" altLang="en-US" sz="3600" dirty="0">
                <a:solidFill>
                  <a:srgbClr val="FF0000"/>
                </a:solidFill>
                <a:effectLst>
                  <a:outerShdw blurRad="38100" dist="38100" dir="2700000" algn="tl">
                    <a:srgbClr val="C0C0C0"/>
                  </a:outerShdw>
                </a:effectLst>
                <a:latin typeface="方正姚体" pitchFamily="2" charset="-122"/>
                <a:ea typeface="方正姚体" pitchFamily="2" charset="-122"/>
              </a:rPr>
              <a:t>网络和物联网</a:t>
            </a:r>
            <a:endParaRPr kumimoji="1" lang="en-US" altLang="zh-CN" sz="3600" dirty="0">
              <a:solidFill>
                <a:srgbClr val="FF0000"/>
              </a:solidFill>
              <a:effectLst>
                <a:outerShdw blurRad="38100" dist="38100" dir="2700000" algn="tl">
                  <a:srgbClr val="C0C0C0"/>
                </a:outerShdw>
              </a:effectLst>
              <a:latin typeface="方正姚体" pitchFamily="2" charset="-122"/>
              <a:ea typeface="方正姚体" pitchFamily="2" charset="-122"/>
            </a:endParaRPr>
          </a:p>
          <a:p>
            <a:pPr lvl="1">
              <a:lnSpc>
                <a:spcPct val="120000"/>
              </a:lnSpc>
              <a:spcBef>
                <a:spcPct val="20000"/>
              </a:spcBef>
              <a:buClr>
                <a:srgbClr val="990099"/>
              </a:buClr>
              <a:buSzPct val="50000"/>
              <a:buFont typeface="Wingdings" pitchFamily="2" charset="2"/>
              <a:buChar char="n"/>
              <a:defRPr/>
            </a:pPr>
            <a:r>
              <a:rPr kumimoji="1" lang="zh-CN" altLang="en-US" sz="3600" dirty="0">
                <a:solidFill>
                  <a:srgbClr val="990099"/>
                </a:solidFill>
                <a:effectLst>
                  <a:outerShdw blurRad="38100" dist="38100" dir="2700000" algn="tl">
                    <a:srgbClr val="C0C0C0"/>
                  </a:outerShdw>
                </a:effectLst>
                <a:latin typeface="方正姚体" pitchFamily="2" charset="-122"/>
                <a:ea typeface="方正姚体" pitchFamily="2" charset="-122"/>
              </a:rPr>
              <a:t> 社会计算</a:t>
            </a:r>
            <a:endParaRPr kumimoji="1" lang="en-US" altLang="zh-CN" sz="3600" dirty="0">
              <a:solidFill>
                <a:srgbClr val="990099"/>
              </a:solidFill>
              <a:effectLst>
                <a:outerShdw blurRad="38100" dist="38100" dir="2700000" algn="tl">
                  <a:srgbClr val="C0C0C0"/>
                </a:outerShdw>
              </a:effectLst>
              <a:latin typeface="方正姚体" pitchFamily="2" charset="-122"/>
              <a:ea typeface="方正姚体"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a:extLst>
              <a:ext uri="{FF2B5EF4-FFF2-40B4-BE49-F238E27FC236}">
                <a16:creationId xmlns:a16="http://schemas.microsoft.com/office/drawing/2014/main" id="{091E5E16-5AA0-4769-82EB-96873DA04E5E}"/>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2800"/>
              <a:t>层次型命名机制</a:t>
            </a:r>
          </a:p>
          <a:p>
            <a:pPr lvl="1"/>
            <a:endParaRPr lang="zh-CN" altLang="en-US" sz="2000" b="0"/>
          </a:p>
          <a:p>
            <a:pPr lvl="1"/>
            <a:endParaRPr lang="zh-CN" altLang="en-US" sz="2000" b="0"/>
          </a:p>
          <a:p>
            <a:pPr lvl="1"/>
            <a:endParaRPr lang="zh-CN" altLang="en-US" sz="2000" b="0"/>
          </a:p>
        </p:txBody>
      </p:sp>
      <p:sp>
        <p:nvSpPr>
          <p:cNvPr id="23555" name="Rectangle 5">
            <a:extLst>
              <a:ext uri="{FF2B5EF4-FFF2-40B4-BE49-F238E27FC236}">
                <a16:creationId xmlns:a16="http://schemas.microsoft.com/office/drawing/2014/main" id="{E2FFEE14-096C-4F6C-8819-8C61010D5B59}"/>
              </a:ext>
            </a:extLst>
          </p:cNvPr>
          <p:cNvSpPr>
            <a:spLocks noGrp="1" noChangeArrowheads="1"/>
          </p:cNvSpPr>
          <p:nvPr>
            <p:ph type="title"/>
          </p:nvPr>
        </p:nvSpPr>
        <p:spPr>
          <a:noFill/>
        </p:spPr>
        <p:txBody>
          <a:bodyPr/>
          <a:lstStyle/>
          <a:p>
            <a:pPr eaLnBrk="1" hangingPunct="1"/>
            <a:r>
              <a:rPr lang="zh-CN" altLang="en-US"/>
              <a:t>域名系统</a:t>
            </a:r>
          </a:p>
        </p:txBody>
      </p:sp>
      <p:pic>
        <p:nvPicPr>
          <p:cNvPr id="23556" name="Picture 4">
            <a:extLst>
              <a:ext uri="{FF2B5EF4-FFF2-40B4-BE49-F238E27FC236}">
                <a16:creationId xmlns:a16="http://schemas.microsoft.com/office/drawing/2014/main" id="{37E48401-EC9E-4386-AF00-700B3D4988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524000"/>
            <a:ext cx="7934325" cy="453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a:extLst>
              <a:ext uri="{FF2B5EF4-FFF2-40B4-BE49-F238E27FC236}">
                <a16:creationId xmlns:a16="http://schemas.microsoft.com/office/drawing/2014/main" id="{E8D67AE7-4350-452F-BB04-7660B39CD28F}"/>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800"/>
              <a:t>TCP/IP</a:t>
            </a:r>
            <a:r>
              <a:rPr lang="zh-CN" altLang="en-US" sz="2800"/>
              <a:t>互联网域名</a:t>
            </a:r>
            <a:endParaRPr lang="en-US" altLang="zh-CN" sz="2000" b="0"/>
          </a:p>
          <a:p>
            <a:pPr>
              <a:buFont typeface="Wingdings 2" panose="05020102010507070707" pitchFamily="18" charset="2"/>
              <a:buNone/>
            </a:pPr>
            <a:r>
              <a:rPr lang="en-US" altLang="zh-CN" sz="2000" b="0"/>
              <a:t>1.</a:t>
            </a:r>
            <a:r>
              <a:rPr lang="zh-CN" altLang="en-US" sz="2000" b="0"/>
              <a:t>域名系统</a:t>
            </a:r>
          </a:p>
          <a:p>
            <a:pPr lvl="1">
              <a:buFont typeface="Wingdings 2" panose="05020102010507070707" pitchFamily="18" charset="2"/>
              <a:buNone/>
            </a:pPr>
            <a:r>
              <a:rPr lang="en-US" altLang="zh-CN" sz="2000" b="0"/>
              <a:t>TCP/IP</a:t>
            </a:r>
            <a:r>
              <a:rPr lang="zh-CN" altLang="en-US" sz="2000" b="0"/>
              <a:t>互联网中实现的层次型名字管理机制</a:t>
            </a:r>
          </a:p>
          <a:p>
            <a:pPr>
              <a:buFont typeface="Wingdings 2" panose="05020102010507070707" pitchFamily="18" charset="2"/>
              <a:buNone/>
            </a:pPr>
            <a:r>
              <a:rPr lang="en-US" altLang="zh-CN" sz="2000" b="0"/>
              <a:t>2.</a:t>
            </a:r>
            <a:r>
              <a:rPr lang="zh-CN" altLang="en-US" sz="2000" b="0"/>
              <a:t>域名系统规定的主要内容</a:t>
            </a:r>
          </a:p>
          <a:p>
            <a:pPr lvl="1">
              <a:buFont typeface="Wingdings 2" panose="05020102010507070707" pitchFamily="18" charset="2"/>
              <a:buNone/>
            </a:pPr>
            <a:r>
              <a:rPr lang="zh-CN" altLang="en-US" sz="2000" b="0"/>
              <a:t>名字语法以及名字管理特权的分派规则</a:t>
            </a:r>
          </a:p>
          <a:p>
            <a:pPr lvl="1">
              <a:buFont typeface="Wingdings 2" panose="05020102010507070707" pitchFamily="18" charset="2"/>
              <a:buNone/>
            </a:pPr>
            <a:r>
              <a:rPr lang="zh-CN" altLang="en-US" sz="2000" b="0"/>
              <a:t>名字</a:t>
            </a:r>
            <a:r>
              <a:rPr lang="en-US" altLang="zh-CN" sz="2000" b="0"/>
              <a:t>-</a:t>
            </a:r>
            <a:r>
              <a:rPr lang="zh-CN" altLang="en-US" sz="2000" b="0"/>
              <a:t>地址映射分布式计算机系统的实现方法</a:t>
            </a:r>
          </a:p>
          <a:p>
            <a:pPr>
              <a:buFont typeface="Wingdings 2" panose="05020102010507070707" pitchFamily="18" charset="2"/>
              <a:buNone/>
            </a:pPr>
            <a:r>
              <a:rPr lang="en-US" altLang="zh-CN" sz="2000" b="0"/>
              <a:t>3. </a:t>
            </a:r>
            <a:r>
              <a:rPr lang="zh-CN" altLang="en-US" sz="2000" b="0"/>
              <a:t>域名系统的命名机制</a:t>
            </a:r>
          </a:p>
          <a:p>
            <a:pPr lvl="1">
              <a:buFont typeface="Wingdings 2" panose="05020102010507070707" pitchFamily="18" charset="2"/>
              <a:buNone/>
            </a:pPr>
            <a:r>
              <a:rPr lang="zh-CN" altLang="en-US" sz="2000" b="0"/>
              <a:t>完整的域名由名字树中的一个节点到根节点路径上节点标识符的有序序列组成，其中节点标识符之间以“．”隔开</a:t>
            </a:r>
          </a:p>
          <a:p>
            <a:pPr lvl="1">
              <a:buFont typeface="Wingdings 2" panose="05020102010507070707" pitchFamily="18" charset="2"/>
              <a:buNone/>
            </a:pPr>
            <a:r>
              <a:rPr lang="zh-CN" altLang="en-US" sz="2000" b="0"/>
              <a:t>标号：节点标识符被称为标号</a:t>
            </a:r>
          </a:p>
          <a:p>
            <a:pPr lvl="1">
              <a:buFont typeface="Wingdings 2" panose="05020102010507070707" pitchFamily="18" charset="2"/>
              <a:buNone/>
            </a:pPr>
            <a:r>
              <a:rPr lang="zh-CN" altLang="en-US" sz="2000" b="0"/>
              <a:t>域：由每一标号后面的各标号组成</a:t>
            </a:r>
          </a:p>
          <a:p>
            <a:pPr lvl="1"/>
            <a:endParaRPr lang="zh-CN" altLang="en-US" sz="2000" b="0"/>
          </a:p>
          <a:p>
            <a:pPr lvl="1"/>
            <a:endParaRPr lang="zh-CN" altLang="en-US" sz="2000" b="0"/>
          </a:p>
          <a:p>
            <a:pPr lvl="1"/>
            <a:endParaRPr lang="zh-CN" altLang="en-US" sz="2000" b="0"/>
          </a:p>
        </p:txBody>
      </p:sp>
      <p:sp>
        <p:nvSpPr>
          <p:cNvPr id="25603" name="Rectangle 5">
            <a:extLst>
              <a:ext uri="{FF2B5EF4-FFF2-40B4-BE49-F238E27FC236}">
                <a16:creationId xmlns:a16="http://schemas.microsoft.com/office/drawing/2014/main" id="{4511CECC-EA04-459C-B948-DC347C55E0D4}"/>
              </a:ext>
            </a:extLst>
          </p:cNvPr>
          <p:cNvSpPr>
            <a:spLocks noGrp="1" noChangeArrowheads="1"/>
          </p:cNvSpPr>
          <p:nvPr>
            <p:ph type="title"/>
          </p:nvPr>
        </p:nvSpPr>
        <p:spPr>
          <a:noFill/>
        </p:spPr>
        <p:txBody>
          <a:bodyPr/>
          <a:lstStyle/>
          <a:p>
            <a:pPr eaLnBrk="1" hangingPunct="1"/>
            <a:r>
              <a:rPr lang="zh-CN" altLang="en-US"/>
              <a:t>域名系统</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a:extLst>
              <a:ext uri="{FF2B5EF4-FFF2-40B4-BE49-F238E27FC236}">
                <a16:creationId xmlns:a16="http://schemas.microsoft.com/office/drawing/2014/main" id="{D6490494-7700-487E-A616-5CAC7ECECB8A}"/>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800"/>
              <a:t>TCP/IP</a:t>
            </a:r>
            <a:r>
              <a:rPr lang="zh-CN" altLang="en-US" sz="2800"/>
              <a:t>互联网域名与</a:t>
            </a:r>
            <a:r>
              <a:rPr lang="en-US" altLang="zh-CN" sz="2800"/>
              <a:t>Internet</a:t>
            </a:r>
            <a:r>
              <a:rPr lang="zh-CN" altLang="en-US" sz="2800"/>
              <a:t>域名</a:t>
            </a:r>
            <a:endParaRPr lang="en-US" altLang="zh-CN" sz="2000" b="0"/>
          </a:p>
          <a:p>
            <a:pPr>
              <a:buFont typeface="Wingdings 2" panose="05020102010507070707" pitchFamily="18" charset="2"/>
              <a:buNone/>
            </a:pPr>
            <a:r>
              <a:rPr lang="en-US" altLang="zh-CN" sz="2000" b="0"/>
              <a:t>1.TCP/IP</a:t>
            </a:r>
            <a:r>
              <a:rPr lang="zh-CN" altLang="en-US" sz="2000" b="0"/>
              <a:t>互联网域名</a:t>
            </a:r>
          </a:p>
          <a:p>
            <a:pPr lvl="1">
              <a:buFont typeface="Wingdings 2" panose="05020102010507070707" pitchFamily="18" charset="2"/>
              <a:buNone/>
            </a:pPr>
            <a:r>
              <a:rPr lang="zh-CN" altLang="en-US" sz="2000" b="0"/>
              <a:t>是一种抽象的标准</a:t>
            </a:r>
          </a:p>
          <a:p>
            <a:pPr lvl="1">
              <a:buFont typeface="Wingdings 2" panose="05020102010507070707" pitchFamily="18" charset="2"/>
              <a:buNone/>
            </a:pPr>
            <a:r>
              <a:rPr lang="zh-CN" altLang="en-US" sz="2000" b="0"/>
              <a:t>各标号值可任意填写</a:t>
            </a:r>
          </a:p>
          <a:p>
            <a:pPr lvl="1">
              <a:buFont typeface="Wingdings 2" panose="05020102010507070707" pitchFamily="18" charset="2"/>
              <a:buNone/>
            </a:pPr>
            <a:r>
              <a:rPr lang="zh-CN" altLang="en-US" sz="2000" b="0"/>
              <a:t>任何组织均可根据域名语法构造本组织内部的域名</a:t>
            </a:r>
          </a:p>
          <a:p>
            <a:pPr>
              <a:buFont typeface="Wingdings 2" panose="05020102010507070707" pitchFamily="18" charset="2"/>
              <a:buNone/>
            </a:pPr>
            <a:r>
              <a:rPr lang="en-US" altLang="zh-CN" sz="2000" b="0"/>
              <a:t>2.Internet</a:t>
            </a:r>
            <a:r>
              <a:rPr lang="zh-CN" altLang="en-US" sz="2000" b="0"/>
              <a:t>域名</a:t>
            </a:r>
          </a:p>
          <a:p>
            <a:pPr lvl="1">
              <a:buFont typeface="Wingdings 2" panose="05020102010507070707" pitchFamily="18" charset="2"/>
              <a:buNone/>
            </a:pPr>
            <a:r>
              <a:rPr lang="zh-CN" altLang="en-US" sz="2000" b="0"/>
              <a:t>因特网是一个国际性的大型互联网</a:t>
            </a:r>
          </a:p>
          <a:p>
            <a:pPr lvl="1">
              <a:buFont typeface="Wingdings 2" panose="05020102010507070707" pitchFamily="18" charset="2"/>
              <a:buNone/>
            </a:pPr>
            <a:r>
              <a:rPr lang="zh-CN" altLang="en-US" sz="2000" b="0"/>
              <a:t>因特网规定了一组正式的通用标准标号</a:t>
            </a:r>
          </a:p>
          <a:p>
            <a:pPr lvl="1"/>
            <a:endParaRPr lang="zh-CN" altLang="en-US" sz="2000" b="0"/>
          </a:p>
          <a:p>
            <a:pPr lvl="1"/>
            <a:endParaRPr lang="zh-CN" altLang="en-US" sz="2000" b="0"/>
          </a:p>
        </p:txBody>
      </p:sp>
      <p:sp>
        <p:nvSpPr>
          <p:cNvPr id="27651" name="Rectangle 5">
            <a:extLst>
              <a:ext uri="{FF2B5EF4-FFF2-40B4-BE49-F238E27FC236}">
                <a16:creationId xmlns:a16="http://schemas.microsoft.com/office/drawing/2014/main" id="{260877B4-A183-4959-90A0-BD8E94D19742}"/>
              </a:ext>
            </a:extLst>
          </p:cNvPr>
          <p:cNvSpPr>
            <a:spLocks noGrp="1" noChangeArrowheads="1"/>
          </p:cNvSpPr>
          <p:nvPr>
            <p:ph type="title"/>
          </p:nvPr>
        </p:nvSpPr>
        <p:spPr>
          <a:noFill/>
        </p:spPr>
        <p:txBody>
          <a:bodyPr/>
          <a:lstStyle/>
          <a:p>
            <a:pPr eaLnBrk="1" hangingPunct="1"/>
            <a:r>
              <a:rPr lang="zh-CN" altLang="en-US"/>
              <a:t>域名系统</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a:extLst>
              <a:ext uri="{FF2B5EF4-FFF2-40B4-BE49-F238E27FC236}">
                <a16:creationId xmlns:a16="http://schemas.microsoft.com/office/drawing/2014/main" id="{D2285A7D-A1AA-42A4-AD79-D2D36E32E5AE}"/>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800"/>
              <a:t>Internet</a:t>
            </a:r>
            <a:r>
              <a:rPr lang="zh-CN" altLang="en-US" sz="2800"/>
              <a:t>顶级域名的划分</a:t>
            </a:r>
            <a:endParaRPr lang="en-US" altLang="zh-CN" sz="2000" b="0"/>
          </a:p>
          <a:p>
            <a:pPr lvl="1"/>
            <a:endParaRPr lang="zh-CN" altLang="en-US" sz="2000" b="0"/>
          </a:p>
          <a:p>
            <a:pPr lvl="1"/>
            <a:endParaRPr lang="zh-CN" altLang="en-US" sz="2000" b="0"/>
          </a:p>
        </p:txBody>
      </p:sp>
      <p:sp>
        <p:nvSpPr>
          <p:cNvPr id="29699" name="Rectangle 5">
            <a:extLst>
              <a:ext uri="{FF2B5EF4-FFF2-40B4-BE49-F238E27FC236}">
                <a16:creationId xmlns:a16="http://schemas.microsoft.com/office/drawing/2014/main" id="{B895FC41-61E0-44C6-AD26-FCF742282E58}"/>
              </a:ext>
            </a:extLst>
          </p:cNvPr>
          <p:cNvSpPr>
            <a:spLocks noGrp="1" noChangeArrowheads="1"/>
          </p:cNvSpPr>
          <p:nvPr>
            <p:ph type="title"/>
          </p:nvPr>
        </p:nvSpPr>
        <p:spPr>
          <a:noFill/>
        </p:spPr>
        <p:txBody>
          <a:bodyPr/>
          <a:lstStyle/>
          <a:p>
            <a:pPr eaLnBrk="1" hangingPunct="1"/>
            <a:r>
              <a:rPr lang="zh-CN" altLang="en-US"/>
              <a:t>域名系统</a:t>
            </a:r>
          </a:p>
        </p:txBody>
      </p:sp>
      <p:pic>
        <p:nvPicPr>
          <p:cNvPr id="29700" name="Picture 4">
            <a:extLst>
              <a:ext uri="{FF2B5EF4-FFF2-40B4-BE49-F238E27FC236}">
                <a16:creationId xmlns:a16="http://schemas.microsoft.com/office/drawing/2014/main" id="{D8641030-FF77-49AB-BF4D-F5EDD75A66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1700213"/>
            <a:ext cx="6265862" cy="402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a:extLst>
              <a:ext uri="{FF2B5EF4-FFF2-40B4-BE49-F238E27FC236}">
                <a16:creationId xmlns:a16="http://schemas.microsoft.com/office/drawing/2014/main" id="{996E2E5C-8E1D-4C98-8962-88703FA003B0}"/>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800"/>
              <a:t>Internet</a:t>
            </a:r>
            <a:r>
              <a:rPr lang="zh-CN" altLang="en-US" sz="2800"/>
              <a:t>中国二级域名分配举例</a:t>
            </a:r>
            <a:endParaRPr lang="en-US" altLang="zh-CN" sz="2000" b="0"/>
          </a:p>
          <a:p>
            <a:pPr lvl="1"/>
            <a:endParaRPr lang="zh-CN" altLang="en-US" sz="2000" b="0"/>
          </a:p>
          <a:p>
            <a:pPr lvl="1"/>
            <a:endParaRPr lang="zh-CN" altLang="en-US" sz="2000" b="0"/>
          </a:p>
        </p:txBody>
      </p:sp>
      <p:sp>
        <p:nvSpPr>
          <p:cNvPr id="31747" name="Rectangle 5">
            <a:extLst>
              <a:ext uri="{FF2B5EF4-FFF2-40B4-BE49-F238E27FC236}">
                <a16:creationId xmlns:a16="http://schemas.microsoft.com/office/drawing/2014/main" id="{1D7E3BDF-2852-493F-83A9-D0C783BA8647}"/>
              </a:ext>
            </a:extLst>
          </p:cNvPr>
          <p:cNvSpPr>
            <a:spLocks noGrp="1" noChangeArrowheads="1"/>
          </p:cNvSpPr>
          <p:nvPr>
            <p:ph type="title"/>
          </p:nvPr>
        </p:nvSpPr>
        <p:spPr>
          <a:noFill/>
        </p:spPr>
        <p:txBody>
          <a:bodyPr/>
          <a:lstStyle/>
          <a:p>
            <a:pPr eaLnBrk="1" hangingPunct="1"/>
            <a:r>
              <a:rPr lang="zh-CN" altLang="en-US"/>
              <a:t>域名系统</a:t>
            </a:r>
          </a:p>
        </p:txBody>
      </p:sp>
      <p:pic>
        <p:nvPicPr>
          <p:cNvPr id="31748" name="Picture 4">
            <a:extLst>
              <a:ext uri="{FF2B5EF4-FFF2-40B4-BE49-F238E27FC236}">
                <a16:creationId xmlns:a16="http://schemas.microsoft.com/office/drawing/2014/main" id="{00B0E9F5-39BC-424A-BA45-5B52AA983F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1628775"/>
            <a:ext cx="7775575" cy="407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id="{FB35590A-4F08-45F0-BBA4-66D1FBE499AD}"/>
              </a:ext>
            </a:extLst>
          </p:cNvPr>
          <p:cNvSpPr>
            <a:spLocks noGrp="1" noChangeArrowheads="1"/>
          </p:cNvSpPr>
          <p:nvPr>
            <p:ph type="title"/>
          </p:nvPr>
        </p:nvSpPr>
        <p:spPr/>
        <p:txBody>
          <a:bodyPr/>
          <a:lstStyle/>
          <a:p>
            <a:r>
              <a:rPr lang="zh-CN" altLang="en-US"/>
              <a:t>测试</a:t>
            </a:r>
          </a:p>
        </p:txBody>
      </p:sp>
      <p:sp>
        <p:nvSpPr>
          <p:cNvPr id="3" name="内容占位符 2">
            <a:extLst>
              <a:ext uri="{FF2B5EF4-FFF2-40B4-BE49-F238E27FC236}">
                <a16:creationId xmlns:a16="http://schemas.microsoft.com/office/drawing/2014/main" id="{D67E4D40-0BE0-47EE-9BF1-EC8ACE3D51FB}"/>
              </a:ext>
            </a:extLst>
          </p:cNvPr>
          <p:cNvSpPr>
            <a:spLocks noGrp="1"/>
          </p:cNvSpPr>
          <p:nvPr>
            <p:ph idx="1"/>
          </p:nvPr>
        </p:nvSpPr>
        <p:spPr/>
        <p:txBody>
          <a:bodyPr/>
          <a:lstStyle/>
          <a:p>
            <a:pPr marL="0" indent="0">
              <a:buFont typeface="Wingdings 2" panose="05020102010507070707" pitchFamily="18" charset="2"/>
              <a:buNone/>
              <a:defRPr/>
            </a:pPr>
            <a:r>
              <a:rPr lang="zh-CN" altLang="en-US" sz="1800"/>
              <a:t>域名</a:t>
            </a:r>
            <a:r>
              <a:rPr lang="zh-CN" altLang="en-US" sz="1800" dirty="0"/>
              <a:t>系统将域名地址分为几个级别，如一级、二级、三级和各个子级。常见的一级域名</a:t>
            </a:r>
            <a:r>
              <a:rPr lang="en-US" altLang="zh-CN" sz="1800" dirty="0"/>
              <a:t>COM</a:t>
            </a:r>
            <a:r>
              <a:rPr lang="zh-CN" altLang="en-US" sz="1800" dirty="0"/>
              <a:t>代表（）</a:t>
            </a:r>
          </a:p>
          <a:p>
            <a:pPr marL="0" indent="0">
              <a:buFont typeface="Wingdings 2" panose="05020102010507070707" pitchFamily="18" charset="2"/>
              <a:buNone/>
              <a:defRPr/>
            </a:pPr>
            <a:r>
              <a:rPr lang="zh-CN" altLang="en-US" sz="1800" dirty="0"/>
              <a:t> </a:t>
            </a:r>
            <a:r>
              <a:rPr lang="en-US" altLang="zh-CN" sz="1800" dirty="0"/>
              <a:t>A  </a:t>
            </a:r>
            <a:r>
              <a:rPr lang="zh-CN" altLang="en-US" sz="1800" dirty="0"/>
              <a:t>教育机构      </a:t>
            </a:r>
            <a:r>
              <a:rPr lang="en-US" altLang="zh-CN" sz="1800" dirty="0"/>
              <a:t>B  </a:t>
            </a:r>
            <a:r>
              <a:rPr lang="zh-CN" altLang="en-US" sz="1800" dirty="0"/>
              <a:t>政府机构</a:t>
            </a:r>
          </a:p>
          <a:p>
            <a:pPr marL="0" indent="0">
              <a:buFont typeface="Wingdings 2" panose="05020102010507070707" pitchFamily="18" charset="2"/>
              <a:buNone/>
              <a:defRPr/>
            </a:pPr>
            <a:r>
              <a:rPr lang="zh-CN" altLang="en-US" sz="1800" dirty="0"/>
              <a:t> </a:t>
            </a:r>
            <a:r>
              <a:rPr lang="en-US" altLang="zh-CN" sz="1800" dirty="0"/>
              <a:t>C  </a:t>
            </a:r>
            <a:r>
              <a:rPr lang="zh-CN" altLang="en-US" sz="1800" dirty="0"/>
              <a:t>网络机构       </a:t>
            </a:r>
            <a:r>
              <a:rPr lang="en-US" altLang="zh-CN" sz="1800" dirty="0"/>
              <a:t>D  </a:t>
            </a:r>
            <a:r>
              <a:rPr lang="zh-CN" altLang="en-US" sz="1800" dirty="0"/>
              <a:t>商业机构</a:t>
            </a:r>
            <a:endParaRPr lang="en-US" altLang="zh-CN" sz="1800" dirty="0"/>
          </a:p>
          <a:p>
            <a:pPr marL="0" indent="0">
              <a:buFont typeface="Wingdings 2" panose="05020102010507070707" pitchFamily="18" charset="2"/>
              <a:buNone/>
              <a:defRPr/>
            </a:pPr>
            <a:r>
              <a:rPr lang="zh-CN" altLang="en-US" sz="1800" dirty="0"/>
              <a:t>在域名系统中，域名采用（）</a:t>
            </a:r>
          </a:p>
          <a:p>
            <a:pPr marL="0" indent="0">
              <a:buFont typeface="Wingdings 2" panose="05020102010507070707" pitchFamily="18" charset="2"/>
              <a:buNone/>
              <a:defRPr/>
            </a:pPr>
            <a:r>
              <a:rPr lang="en-US" altLang="zh-CN" sz="1800" dirty="0"/>
              <a:t>A . </a:t>
            </a:r>
            <a:r>
              <a:rPr lang="zh-CN" altLang="en-US" sz="1800" dirty="0"/>
              <a:t>树型命名机制           </a:t>
            </a:r>
            <a:r>
              <a:rPr lang="en-US" altLang="zh-CN" sz="1800" dirty="0"/>
              <a:t>B . </a:t>
            </a:r>
            <a:r>
              <a:rPr lang="zh-CN" altLang="en-US" sz="1800" dirty="0"/>
              <a:t>星型命名机制</a:t>
            </a:r>
          </a:p>
          <a:p>
            <a:pPr marL="0" indent="0">
              <a:buFont typeface="Wingdings 2" panose="05020102010507070707" pitchFamily="18" charset="2"/>
              <a:buNone/>
              <a:defRPr/>
            </a:pPr>
            <a:r>
              <a:rPr lang="en-US" altLang="zh-CN" sz="1800" dirty="0"/>
              <a:t>C . </a:t>
            </a:r>
            <a:r>
              <a:rPr lang="zh-CN" altLang="en-US" sz="1800" dirty="0"/>
              <a:t>层次型命名机制        </a:t>
            </a:r>
            <a:r>
              <a:rPr lang="en-US" altLang="zh-CN" sz="1800" dirty="0"/>
              <a:t>D . </a:t>
            </a:r>
            <a:r>
              <a:rPr lang="zh-CN" altLang="en-US" sz="1800" dirty="0"/>
              <a:t>网状型命名机制</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a:extLst>
              <a:ext uri="{FF2B5EF4-FFF2-40B4-BE49-F238E27FC236}">
                <a16:creationId xmlns:a16="http://schemas.microsoft.com/office/drawing/2014/main" id="{1538791A-7E5D-4D53-ABE1-C6145A49961E}"/>
              </a:ext>
            </a:extLst>
          </p:cNvPr>
          <p:cNvSpPr>
            <a:spLocks noGrp="1" noChangeArrowheads="1"/>
          </p:cNvSpPr>
          <p:nvPr>
            <p:ph type="title"/>
          </p:nvPr>
        </p:nvSpPr>
        <p:spPr/>
        <p:txBody>
          <a:bodyPr/>
          <a:lstStyle/>
          <a:p>
            <a:r>
              <a:rPr lang="zh-CN" altLang="en-US"/>
              <a:t>测试</a:t>
            </a:r>
          </a:p>
        </p:txBody>
      </p:sp>
      <p:sp>
        <p:nvSpPr>
          <p:cNvPr id="3" name="内容占位符 2">
            <a:extLst>
              <a:ext uri="{FF2B5EF4-FFF2-40B4-BE49-F238E27FC236}">
                <a16:creationId xmlns:a16="http://schemas.microsoft.com/office/drawing/2014/main" id="{D67E4D40-0BE0-47EE-9BF1-EC8ACE3D51FB}"/>
              </a:ext>
            </a:extLst>
          </p:cNvPr>
          <p:cNvSpPr>
            <a:spLocks noGrp="1"/>
          </p:cNvSpPr>
          <p:nvPr>
            <p:ph idx="1"/>
          </p:nvPr>
        </p:nvSpPr>
        <p:spPr/>
        <p:txBody>
          <a:bodyPr/>
          <a:lstStyle/>
          <a:p>
            <a:pPr marL="0" indent="0">
              <a:buFont typeface="Wingdings 2" panose="05020102010507070707" pitchFamily="18" charset="2"/>
              <a:buNone/>
              <a:defRPr/>
            </a:pPr>
            <a:r>
              <a:rPr lang="zh-CN" altLang="en-US" sz="1800" dirty="0"/>
              <a:t>域名系统将域名地址分为几个级别，如一级、二级、三级和各个子级。常见的一级域名</a:t>
            </a:r>
            <a:r>
              <a:rPr lang="en-US" altLang="zh-CN" sz="1800" dirty="0"/>
              <a:t>COM</a:t>
            </a:r>
            <a:r>
              <a:rPr lang="zh-CN" altLang="en-US" sz="1800" dirty="0"/>
              <a:t>代表（</a:t>
            </a:r>
            <a:r>
              <a:rPr lang="en-US" altLang="zh-CN" sz="1800" dirty="0"/>
              <a:t>D</a:t>
            </a:r>
            <a:r>
              <a:rPr lang="zh-CN" altLang="en-US" sz="1800" dirty="0"/>
              <a:t>）</a:t>
            </a:r>
          </a:p>
          <a:p>
            <a:pPr marL="0" indent="0">
              <a:buFont typeface="Wingdings 2" panose="05020102010507070707" pitchFamily="18" charset="2"/>
              <a:buNone/>
              <a:defRPr/>
            </a:pPr>
            <a:r>
              <a:rPr lang="zh-CN" altLang="en-US" sz="1800" dirty="0"/>
              <a:t> </a:t>
            </a:r>
            <a:r>
              <a:rPr lang="en-US" altLang="zh-CN" sz="1800" dirty="0"/>
              <a:t>A  </a:t>
            </a:r>
            <a:r>
              <a:rPr lang="zh-CN" altLang="en-US" sz="1800" dirty="0"/>
              <a:t>教育机构      </a:t>
            </a:r>
            <a:r>
              <a:rPr lang="en-US" altLang="zh-CN" sz="1800" dirty="0"/>
              <a:t>B  </a:t>
            </a:r>
            <a:r>
              <a:rPr lang="zh-CN" altLang="en-US" sz="1800" dirty="0"/>
              <a:t>政府机构</a:t>
            </a:r>
          </a:p>
          <a:p>
            <a:pPr marL="0" indent="0">
              <a:buFont typeface="Wingdings 2" panose="05020102010507070707" pitchFamily="18" charset="2"/>
              <a:buNone/>
              <a:defRPr/>
            </a:pPr>
            <a:r>
              <a:rPr lang="zh-CN" altLang="en-US" sz="1800" dirty="0"/>
              <a:t> </a:t>
            </a:r>
            <a:r>
              <a:rPr lang="en-US" altLang="zh-CN" sz="1800" dirty="0"/>
              <a:t>C  </a:t>
            </a:r>
            <a:r>
              <a:rPr lang="zh-CN" altLang="en-US" sz="1800" dirty="0"/>
              <a:t>网络机构       </a:t>
            </a:r>
            <a:r>
              <a:rPr lang="en-US" altLang="zh-CN" sz="1800" dirty="0"/>
              <a:t>D  </a:t>
            </a:r>
            <a:r>
              <a:rPr lang="zh-CN" altLang="en-US" sz="1800" dirty="0"/>
              <a:t>商业机构</a:t>
            </a:r>
            <a:endParaRPr lang="en-US" altLang="zh-CN" sz="1800" dirty="0"/>
          </a:p>
          <a:p>
            <a:pPr marL="0" indent="0">
              <a:buFont typeface="Wingdings 2" panose="05020102010507070707" pitchFamily="18" charset="2"/>
              <a:buNone/>
              <a:defRPr/>
            </a:pPr>
            <a:r>
              <a:rPr lang="zh-CN" altLang="en-US" sz="1800" dirty="0"/>
              <a:t>在域名系统中，域名采用（</a:t>
            </a:r>
            <a:r>
              <a:rPr lang="en-US" altLang="zh-CN" sz="1800" dirty="0"/>
              <a:t>C</a:t>
            </a:r>
            <a:r>
              <a:rPr lang="zh-CN" altLang="en-US" sz="1800" dirty="0"/>
              <a:t>）</a:t>
            </a:r>
          </a:p>
          <a:p>
            <a:pPr marL="0" indent="0">
              <a:buFont typeface="Wingdings 2" panose="05020102010507070707" pitchFamily="18" charset="2"/>
              <a:buNone/>
              <a:defRPr/>
            </a:pPr>
            <a:r>
              <a:rPr lang="en-US" altLang="zh-CN" sz="1800" dirty="0"/>
              <a:t>A . </a:t>
            </a:r>
            <a:r>
              <a:rPr lang="zh-CN" altLang="en-US" sz="1800" dirty="0"/>
              <a:t>树型命名机制           </a:t>
            </a:r>
            <a:r>
              <a:rPr lang="en-US" altLang="zh-CN" sz="1800" dirty="0"/>
              <a:t>B . </a:t>
            </a:r>
            <a:r>
              <a:rPr lang="zh-CN" altLang="en-US" sz="1800" dirty="0"/>
              <a:t>星型命名机制</a:t>
            </a:r>
          </a:p>
          <a:p>
            <a:pPr marL="0" indent="0">
              <a:buFont typeface="Wingdings 2" panose="05020102010507070707" pitchFamily="18" charset="2"/>
              <a:buNone/>
              <a:defRPr/>
            </a:pPr>
            <a:r>
              <a:rPr lang="en-US" altLang="zh-CN" sz="1800" dirty="0"/>
              <a:t>C . </a:t>
            </a:r>
            <a:r>
              <a:rPr lang="zh-CN" altLang="en-US" sz="1800" dirty="0"/>
              <a:t>层次型命名机制        </a:t>
            </a:r>
            <a:r>
              <a:rPr lang="en-US" altLang="zh-CN" sz="1800" dirty="0"/>
              <a:t>D . </a:t>
            </a:r>
            <a:r>
              <a:rPr lang="zh-CN" altLang="en-US" sz="1800" dirty="0"/>
              <a:t>网状型命名机制</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a:extLst>
              <a:ext uri="{FF2B5EF4-FFF2-40B4-BE49-F238E27FC236}">
                <a16:creationId xmlns:a16="http://schemas.microsoft.com/office/drawing/2014/main" id="{B41F1FDD-18B3-4022-A617-084317CB8FFD}"/>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2800"/>
              <a:t>域名解析</a:t>
            </a:r>
          </a:p>
          <a:p>
            <a:pPr>
              <a:lnSpc>
                <a:spcPct val="170000"/>
              </a:lnSpc>
              <a:buFont typeface="Wingdings" panose="05000000000000000000" pitchFamily="2" charset="2"/>
              <a:buNone/>
            </a:pPr>
            <a:r>
              <a:rPr lang="en-US" altLang="zh-CN" sz="2000" b="0"/>
              <a:t>1.</a:t>
            </a:r>
            <a:r>
              <a:rPr lang="zh-CN" altLang="en-US" sz="2000" b="0"/>
              <a:t>为什么要进行域名解析？</a:t>
            </a:r>
          </a:p>
          <a:p>
            <a:pPr lvl="1">
              <a:lnSpc>
                <a:spcPct val="170000"/>
              </a:lnSpc>
              <a:buFont typeface="Wingdings" panose="05000000000000000000" pitchFamily="2" charset="2"/>
              <a:buNone/>
            </a:pPr>
            <a:r>
              <a:rPr lang="zh-CN" altLang="en-US" sz="2000" b="0"/>
              <a:t>用户希望使用记忆和书写较为方便的域名</a:t>
            </a:r>
          </a:p>
          <a:p>
            <a:pPr lvl="1">
              <a:lnSpc>
                <a:spcPct val="170000"/>
              </a:lnSpc>
              <a:buFont typeface="Wingdings" panose="05000000000000000000" pitchFamily="2" charset="2"/>
              <a:buNone/>
            </a:pPr>
            <a:r>
              <a:rPr lang="zh-CN" altLang="en-US" sz="2000" b="0"/>
              <a:t>主机之间的通信仍然需要通过</a:t>
            </a:r>
            <a:r>
              <a:rPr lang="en-US" altLang="zh-CN" sz="2000" b="0"/>
              <a:t>IP</a:t>
            </a:r>
            <a:r>
              <a:rPr lang="zh-CN" altLang="en-US" sz="2000" b="0"/>
              <a:t>地址进行</a:t>
            </a:r>
          </a:p>
          <a:p>
            <a:pPr lvl="1">
              <a:lnSpc>
                <a:spcPct val="170000"/>
              </a:lnSpc>
              <a:buFont typeface="Wingdings" panose="05000000000000000000" pitchFamily="2" charset="2"/>
              <a:buNone/>
            </a:pPr>
            <a:r>
              <a:rPr lang="zh-CN" altLang="en-US" sz="2000" b="0"/>
              <a:t>必须提供一种机制进行域名与</a:t>
            </a:r>
            <a:r>
              <a:rPr lang="en-US" altLang="zh-CN" sz="2000" b="0"/>
              <a:t>IP</a:t>
            </a:r>
            <a:r>
              <a:rPr lang="zh-CN" altLang="en-US" sz="2000" b="0"/>
              <a:t>地址之间的映射</a:t>
            </a:r>
          </a:p>
          <a:p>
            <a:pPr>
              <a:lnSpc>
                <a:spcPct val="170000"/>
              </a:lnSpc>
              <a:buFont typeface="Wingdings" panose="05000000000000000000" pitchFamily="2" charset="2"/>
              <a:buNone/>
            </a:pPr>
            <a:r>
              <a:rPr lang="en-US" altLang="zh-CN" sz="2000" b="0"/>
              <a:t>2.</a:t>
            </a:r>
            <a:r>
              <a:rPr lang="zh-CN" altLang="en-US" sz="2000" b="0"/>
              <a:t>什么是域名解析？</a:t>
            </a:r>
          </a:p>
          <a:p>
            <a:pPr lvl="1">
              <a:lnSpc>
                <a:spcPct val="170000"/>
              </a:lnSpc>
              <a:buFont typeface="Wingdings" panose="05000000000000000000" pitchFamily="2" charset="2"/>
              <a:buNone/>
            </a:pPr>
            <a:r>
              <a:rPr lang="zh-CN" altLang="en-US" sz="2000" b="0"/>
              <a:t>将域名映射为对应的</a:t>
            </a:r>
            <a:r>
              <a:rPr lang="en-US" altLang="zh-CN" sz="2000" b="0"/>
              <a:t>IP</a:t>
            </a:r>
            <a:r>
              <a:rPr lang="zh-CN" altLang="en-US" sz="2000" b="0"/>
              <a:t>地址（或将</a:t>
            </a:r>
            <a:r>
              <a:rPr lang="en-US" altLang="zh-CN" sz="2000" b="0"/>
              <a:t>IP</a:t>
            </a:r>
            <a:r>
              <a:rPr lang="zh-CN" altLang="en-US" sz="2000" b="0"/>
              <a:t>地址映射为对应的域名）</a:t>
            </a:r>
          </a:p>
          <a:p>
            <a:pPr lvl="1">
              <a:lnSpc>
                <a:spcPct val="170000"/>
              </a:lnSpc>
              <a:buFont typeface="Wingdings" panose="05000000000000000000" pitchFamily="2" charset="2"/>
              <a:buNone/>
            </a:pPr>
            <a:r>
              <a:rPr lang="zh-CN" altLang="en-US" sz="2000" b="0"/>
              <a:t>域名解析需要借助于一组既相互独立又相互协作的域名服务器完成</a:t>
            </a:r>
          </a:p>
          <a:p>
            <a:pPr lvl="1"/>
            <a:endParaRPr lang="zh-CN" altLang="en-US" sz="2000" b="0"/>
          </a:p>
          <a:p>
            <a:pPr lvl="1"/>
            <a:endParaRPr lang="zh-CN" altLang="en-US" sz="2000" b="0"/>
          </a:p>
          <a:p>
            <a:pPr lvl="1"/>
            <a:endParaRPr lang="zh-CN" altLang="en-US" sz="2000" b="0"/>
          </a:p>
        </p:txBody>
      </p:sp>
      <p:sp>
        <p:nvSpPr>
          <p:cNvPr id="35843" name="Rectangle 5">
            <a:extLst>
              <a:ext uri="{FF2B5EF4-FFF2-40B4-BE49-F238E27FC236}">
                <a16:creationId xmlns:a16="http://schemas.microsoft.com/office/drawing/2014/main" id="{05AD7FC2-0AA0-48C6-AB1B-9FE6C03DEAE8}"/>
              </a:ext>
            </a:extLst>
          </p:cNvPr>
          <p:cNvSpPr>
            <a:spLocks noGrp="1" noChangeArrowheads="1"/>
          </p:cNvSpPr>
          <p:nvPr>
            <p:ph type="title"/>
          </p:nvPr>
        </p:nvSpPr>
        <p:spPr>
          <a:noFill/>
        </p:spPr>
        <p:txBody>
          <a:bodyPr/>
          <a:lstStyle/>
          <a:p>
            <a:pPr eaLnBrk="1" hangingPunct="1"/>
            <a:r>
              <a:rPr lang="zh-CN" altLang="en-US"/>
              <a:t>域名系统</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a:extLst>
              <a:ext uri="{FF2B5EF4-FFF2-40B4-BE49-F238E27FC236}">
                <a16:creationId xmlns:a16="http://schemas.microsoft.com/office/drawing/2014/main" id="{06FF5D08-154A-4CBD-9A7C-F3C9A16CF98A}"/>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2800"/>
              <a:t>域名服务器与域名解析器</a:t>
            </a:r>
          </a:p>
          <a:p>
            <a:pPr>
              <a:lnSpc>
                <a:spcPct val="190000"/>
              </a:lnSpc>
              <a:buFont typeface="Wingdings" panose="05000000000000000000" pitchFamily="2" charset="2"/>
              <a:buNone/>
            </a:pPr>
            <a:r>
              <a:rPr lang="en-US" altLang="zh-CN" sz="2000" b="0"/>
              <a:t>1.</a:t>
            </a:r>
            <a:r>
              <a:rPr lang="zh-CN" altLang="en-US" sz="2000" b="0"/>
              <a:t>域名服务器</a:t>
            </a:r>
          </a:p>
          <a:p>
            <a:pPr lvl="1">
              <a:lnSpc>
                <a:spcPct val="190000"/>
              </a:lnSpc>
              <a:buFont typeface="Wingdings" panose="05000000000000000000" pitchFamily="2" charset="2"/>
              <a:buNone/>
            </a:pPr>
            <a:r>
              <a:rPr lang="zh-CN" altLang="en-US" sz="2000" b="0"/>
              <a:t>一个服务器软件，运行在指定的主机上，完成域名</a:t>
            </a:r>
            <a:r>
              <a:rPr lang="en-US" altLang="zh-CN" sz="2000" b="0"/>
              <a:t>-IP</a:t>
            </a:r>
            <a:r>
              <a:rPr lang="zh-CN" altLang="en-US" sz="2000" b="0"/>
              <a:t>地址映射</a:t>
            </a:r>
          </a:p>
          <a:p>
            <a:pPr lvl="1">
              <a:lnSpc>
                <a:spcPct val="190000"/>
              </a:lnSpc>
              <a:buFont typeface="Wingdings" panose="05000000000000000000" pitchFamily="2" charset="2"/>
              <a:buNone/>
            </a:pPr>
            <a:r>
              <a:rPr lang="zh-CN" altLang="en-US" sz="2000" b="0"/>
              <a:t>一个域名服务器通常保存着它所管辖区域内的域名与</a:t>
            </a:r>
            <a:r>
              <a:rPr lang="en-US" altLang="zh-CN" sz="2000" b="0"/>
              <a:t>IP</a:t>
            </a:r>
            <a:r>
              <a:rPr lang="zh-CN" altLang="en-US" sz="2000" b="0"/>
              <a:t>地址对照表</a:t>
            </a:r>
          </a:p>
          <a:p>
            <a:pPr>
              <a:lnSpc>
                <a:spcPct val="190000"/>
              </a:lnSpc>
              <a:buFont typeface="Wingdings" panose="05000000000000000000" pitchFamily="2" charset="2"/>
              <a:buNone/>
            </a:pPr>
            <a:r>
              <a:rPr lang="en-US" altLang="zh-CN" sz="2000" b="0"/>
              <a:t>2.</a:t>
            </a:r>
            <a:r>
              <a:rPr lang="zh-CN" altLang="en-US" sz="2000" b="0"/>
              <a:t>域名解析器</a:t>
            </a:r>
          </a:p>
          <a:p>
            <a:pPr lvl="1">
              <a:lnSpc>
                <a:spcPct val="190000"/>
              </a:lnSpc>
              <a:buFont typeface="Wingdings" panose="05000000000000000000" pitchFamily="2" charset="2"/>
              <a:buNone/>
            </a:pPr>
            <a:r>
              <a:rPr lang="zh-CN" altLang="en-US" sz="2000" b="0"/>
              <a:t>请求域名解析服务的客户软件</a:t>
            </a:r>
          </a:p>
          <a:p>
            <a:pPr lvl="1">
              <a:lnSpc>
                <a:spcPct val="190000"/>
              </a:lnSpc>
              <a:buFont typeface="Wingdings" panose="05000000000000000000" pitchFamily="2" charset="2"/>
              <a:buNone/>
            </a:pPr>
            <a:r>
              <a:rPr lang="zh-CN" altLang="en-US" sz="2000" b="0"/>
              <a:t>一个域名解析器可以利用一个或多个域名服务器进行域名解析</a:t>
            </a:r>
          </a:p>
          <a:p>
            <a:pPr lvl="1"/>
            <a:endParaRPr lang="zh-CN" altLang="en-US" sz="2000" b="0"/>
          </a:p>
          <a:p>
            <a:pPr lvl="1"/>
            <a:endParaRPr lang="zh-CN" altLang="en-US" sz="2000" b="0"/>
          </a:p>
        </p:txBody>
      </p:sp>
      <p:sp>
        <p:nvSpPr>
          <p:cNvPr id="37891" name="Rectangle 5">
            <a:extLst>
              <a:ext uri="{FF2B5EF4-FFF2-40B4-BE49-F238E27FC236}">
                <a16:creationId xmlns:a16="http://schemas.microsoft.com/office/drawing/2014/main" id="{CBBF8A8D-E9EA-4429-B051-3C682A3DD152}"/>
              </a:ext>
            </a:extLst>
          </p:cNvPr>
          <p:cNvSpPr>
            <a:spLocks noGrp="1" noChangeArrowheads="1"/>
          </p:cNvSpPr>
          <p:nvPr>
            <p:ph type="title"/>
          </p:nvPr>
        </p:nvSpPr>
        <p:spPr>
          <a:noFill/>
        </p:spPr>
        <p:txBody>
          <a:bodyPr/>
          <a:lstStyle/>
          <a:p>
            <a:pPr eaLnBrk="1" hangingPunct="1"/>
            <a:r>
              <a:rPr lang="zh-CN" altLang="en-US"/>
              <a:t>域名系统</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a:extLst>
              <a:ext uri="{FF2B5EF4-FFF2-40B4-BE49-F238E27FC236}">
                <a16:creationId xmlns:a16="http://schemas.microsoft.com/office/drawing/2014/main" id="{5B5D1335-F54E-4358-B193-CC70B470F492}"/>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2800"/>
              <a:t>域名服务器的层次结构</a:t>
            </a:r>
          </a:p>
          <a:p>
            <a:pPr lvl="1"/>
            <a:r>
              <a:rPr lang="zh-CN" altLang="en-US" sz="2000" b="0"/>
              <a:t>树形逻辑结构是域名解析算法赖以实现的基础</a:t>
            </a:r>
            <a:endParaRPr lang="en-US" altLang="zh-CN" sz="2000" b="0"/>
          </a:p>
          <a:p>
            <a:pPr lvl="1"/>
            <a:r>
              <a:rPr lang="zh-CN" altLang="en-US" sz="2000" b="0"/>
              <a:t>域名解析采用自顶向下的算法</a:t>
            </a:r>
            <a:endParaRPr lang="en-US" altLang="zh-CN" sz="2000" b="0"/>
          </a:p>
          <a:p>
            <a:pPr lvl="1"/>
            <a:r>
              <a:rPr lang="zh-CN" altLang="en-US" sz="2000" b="0"/>
              <a:t>解析过程只需走过一条从根节点到另一节点的单向路径，无需回溯，更不用遍历整个服务器树</a:t>
            </a:r>
            <a:endParaRPr lang="en-US" altLang="zh-CN" sz="2000" b="0"/>
          </a:p>
          <a:p>
            <a:pPr lvl="1"/>
            <a:r>
              <a:rPr lang="zh-CN" altLang="en-US" sz="2000" b="0"/>
              <a:t>注意：解析过程都从根服务器开始不是很好的解决方案</a:t>
            </a:r>
          </a:p>
          <a:p>
            <a:pPr lvl="1"/>
            <a:endParaRPr lang="zh-CN" altLang="en-US" sz="2000" b="0"/>
          </a:p>
          <a:p>
            <a:pPr lvl="1"/>
            <a:endParaRPr lang="zh-CN" altLang="en-US" sz="2000" b="0"/>
          </a:p>
        </p:txBody>
      </p:sp>
      <p:sp>
        <p:nvSpPr>
          <p:cNvPr id="39939" name="Rectangle 5">
            <a:extLst>
              <a:ext uri="{FF2B5EF4-FFF2-40B4-BE49-F238E27FC236}">
                <a16:creationId xmlns:a16="http://schemas.microsoft.com/office/drawing/2014/main" id="{07A633D7-660F-410F-AEE9-641F60B2C06E}"/>
              </a:ext>
            </a:extLst>
          </p:cNvPr>
          <p:cNvSpPr>
            <a:spLocks noGrp="1" noChangeArrowheads="1"/>
          </p:cNvSpPr>
          <p:nvPr>
            <p:ph type="title"/>
          </p:nvPr>
        </p:nvSpPr>
        <p:spPr>
          <a:noFill/>
        </p:spPr>
        <p:txBody>
          <a:bodyPr/>
          <a:lstStyle/>
          <a:p>
            <a:pPr eaLnBrk="1" hangingPunct="1"/>
            <a:r>
              <a:rPr lang="zh-CN" altLang="en-US"/>
              <a:t>域名系统</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a:extLst>
              <a:ext uri="{FF2B5EF4-FFF2-40B4-BE49-F238E27FC236}">
                <a16:creationId xmlns:a16="http://schemas.microsoft.com/office/drawing/2014/main" id="{1DF6E904-4124-45C9-8BDC-ABCD212F8D77}"/>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2800"/>
              <a:t>主要内容</a:t>
            </a:r>
            <a:endParaRPr lang="en-US" altLang="zh-CN" sz="2000" b="0"/>
          </a:p>
          <a:p>
            <a:pPr lvl="1"/>
            <a:r>
              <a:rPr lang="zh-CN" altLang="en-US" sz="2000" b="0"/>
              <a:t>互联网的命名机制</a:t>
            </a:r>
            <a:endParaRPr lang="en-US" altLang="zh-CN" sz="2000" b="0"/>
          </a:p>
          <a:p>
            <a:pPr lvl="1"/>
            <a:r>
              <a:rPr lang="zh-CN" altLang="en-US" sz="2000" b="0"/>
              <a:t>域名服务器、域名解析器与域名解析算法</a:t>
            </a:r>
            <a:endParaRPr lang="en-US" altLang="zh-CN" sz="2000" b="0"/>
          </a:p>
          <a:p>
            <a:pPr lvl="1"/>
            <a:r>
              <a:rPr lang="zh-CN" altLang="en-US" sz="2000" b="0"/>
              <a:t>提高域名解析效率的基本方法</a:t>
            </a:r>
            <a:endParaRPr lang="en-US" altLang="zh-CN" sz="2000" b="0"/>
          </a:p>
          <a:p>
            <a:pPr lvl="1"/>
            <a:r>
              <a:rPr lang="en-US" altLang="zh-CN" sz="2000" b="0"/>
              <a:t>DNS</a:t>
            </a:r>
            <a:r>
              <a:rPr lang="zh-CN" altLang="en-US" sz="2000" b="0"/>
              <a:t>记录</a:t>
            </a:r>
            <a:endParaRPr lang="en-US" altLang="zh-CN" sz="2000" b="0"/>
          </a:p>
          <a:p>
            <a:pPr lvl="1"/>
            <a:r>
              <a:rPr lang="en-US" altLang="zh-CN" sz="2000" b="0"/>
              <a:t>DNS</a:t>
            </a:r>
            <a:r>
              <a:rPr lang="zh-CN" altLang="en-US" sz="2000" b="0"/>
              <a:t>协议</a:t>
            </a:r>
          </a:p>
          <a:p>
            <a:pPr lvl="1"/>
            <a:endParaRPr lang="en-US" altLang="zh-CN" sz="2000" b="0"/>
          </a:p>
          <a:p>
            <a:pPr lvl="1"/>
            <a:endParaRPr lang="en-US" altLang="zh-CN" sz="2000" b="0">
              <a:sym typeface="微软雅黑" panose="020B0503020204020204" pitchFamily="34" charset="-122"/>
            </a:endParaRPr>
          </a:p>
        </p:txBody>
      </p:sp>
      <p:sp>
        <p:nvSpPr>
          <p:cNvPr id="7171" name="Rectangle 5">
            <a:extLst>
              <a:ext uri="{FF2B5EF4-FFF2-40B4-BE49-F238E27FC236}">
                <a16:creationId xmlns:a16="http://schemas.microsoft.com/office/drawing/2014/main" id="{2323FFB2-66B3-4A52-9D86-059C4AD68E79}"/>
              </a:ext>
            </a:extLst>
          </p:cNvPr>
          <p:cNvSpPr>
            <a:spLocks noGrp="1" noChangeArrowheads="1"/>
          </p:cNvSpPr>
          <p:nvPr>
            <p:ph type="title"/>
          </p:nvPr>
        </p:nvSpPr>
        <p:spPr>
          <a:noFill/>
        </p:spPr>
        <p:txBody>
          <a:bodyPr/>
          <a:lstStyle/>
          <a:p>
            <a:pPr eaLnBrk="1" hangingPunct="1"/>
            <a:r>
              <a:rPr lang="zh-CN" altLang="en-US"/>
              <a:t>域名系统</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a:extLst>
              <a:ext uri="{FF2B5EF4-FFF2-40B4-BE49-F238E27FC236}">
                <a16:creationId xmlns:a16="http://schemas.microsoft.com/office/drawing/2014/main" id="{9A39102A-0F7F-404E-91B9-91FE55876B3F}"/>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2800"/>
              <a:t>域名服务器的层次结构</a:t>
            </a:r>
          </a:p>
          <a:p>
            <a:pPr lvl="1"/>
            <a:endParaRPr lang="zh-CN" altLang="en-US" sz="2000" b="0"/>
          </a:p>
          <a:p>
            <a:pPr lvl="1"/>
            <a:endParaRPr lang="zh-CN" altLang="en-US" sz="2000" b="0"/>
          </a:p>
        </p:txBody>
      </p:sp>
      <p:sp>
        <p:nvSpPr>
          <p:cNvPr id="41987" name="Rectangle 5">
            <a:extLst>
              <a:ext uri="{FF2B5EF4-FFF2-40B4-BE49-F238E27FC236}">
                <a16:creationId xmlns:a16="http://schemas.microsoft.com/office/drawing/2014/main" id="{03027736-8E64-4038-A8DD-0CD1C9044E60}"/>
              </a:ext>
            </a:extLst>
          </p:cNvPr>
          <p:cNvSpPr>
            <a:spLocks noGrp="1" noChangeArrowheads="1"/>
          </p:cNvSpPr>
          <p:nvPr>
            <p:ph type="title"/>
          </p:nvPr>
        </p:nvSpPr>
        <p:spPr>
          <a:noFill/>
        </p:spPr>
        <p:txBody>
          <a:bodyPr/>
          <a:lstStyle/>
          <a:p>
            <a:pPr eaLnBrk="1" hangingPunct="1"/>
            <a:r>
              <a:rPr lang="zh-CN" altLang="en-US"/>
              <a:t>域名系统</a:t>
            </a:r>
          </a:p>
        </p:txBody>
      </p:sp>
      <p:pic>
        <p:nvPicPr>
          <p:cNvPr id="41988" name="Picture 4">
            <a:extLst>
              <a:ext uri="{FF2B5EF4-FFF2-40B4-BE49-F238E27FC236}">
                <a16:creationId xmlns:a16="http://schemas.microsoft.com/office/drawing/2014/main" id="{7EAF58D5-8BC7-4A6C-BD0E-9BC4682850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713" y="1617663"/>
            <a:ext cx="5400675" cy="469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a:extLst>
              <a:ext uri="{FF2B5EF4-FFF2-40B4-BE49-F238E27FC236}">
                <a16:creationId xmlns:a16="http://schemas.microsoft.com/office/drawing/2014/main" id="{CADF37CA-B101-4B67-BF06-894E0036772A}"/>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2800"/>
              <a:t>域名解析需要的已知条件</a:t>
            </a:r>
          </a:p>
          <a:p>
            <a:pPr>
              <a:lnSpc>
                <a:spcPct val="160000"/>
              </a:lnSpc>
              <a:buFont typeface="Wingdings" panose="05000000000000000000" pitchFamily="2" charset="2"/>
              <a:buNone/>
            </a:pPr>
            <a:r>
              <a:rPr lang="en-US" altLang="zh-CN" sz="2000" b="0"/>
              <a:t>1.</a:t>
            </a:r>
            <a:r>
              <a:rPr lang="zh-CN" altLang="en-US" sz="2000" b="0"/>
              <a:t>域名解析器</a:t>
            </a:r>
          </a:p>
          <a:p>
            <a:pPr lvl="1">
              <a:lnSpc>
                <a:spcPct val="160000"/>
              </a:lnSpc>
              <a:buFont typeface="Wingdings" panose="05000000000000000000" pitchFamily="2" charset="2"/>
              <a:buNone/>
            </a:pPr>
            <a:r>
              <a:rPr lang="zh-CN" altLang="en-US" sz="2000" b="0"/>
              <a:t>至少知道任意一个域名服务器的</a:t>
            </a:r>
            <a:r>
              <a:rPr lang="en-US" altLang="zh-CN" sz="2000" b="0"/>
              <a:t>IP</a:t>
            </a:r>
            <a:r>
              <a:rPr lang="zh-CN" altLang="en-US" sz="2000" b="0"/>
              <a:t>地址</a:t>
            </a:r>
          </a:p>
          <a:p>
            <a:pPr>
              <a:lnSpc>
                <a:spcPct val="160000"/>
              </a:lnSpc>
              <a:buFont typeface="Wingdings" panose="05000000000000000000" pitchFamily="2" charset="2"/>
              <a:buNone/>
            </a:pPr>
            <a:r>
              <a:rPr lang="en-US" altLang="zh-CN" sz="2000" b="0"/>
              <a:t>2.</a:t>
            </a:r>
            <a:r>
              <a:rPr lang="zh-CN" altLang="en-US" sz="2000" b="0"/>
              <a:t>域名服务器</a:t>
            </a:r>
          </a:p>
          <a:p>
            <a:pPr lvl="1">
              <a:lnSpc>
                <a:spcPct val="160000"/>
              </a:lnSpc>
              <a:buFont typeface="Wingdings" panose="05000000000000000000" pitchFamily="2" charset="2"/>
              <a:buNone/>
            </a:pPr>
            <a:r>
              <a:rPr lang="zh-CN" altLang="en-US" sz="2000" b="0"/>
              <a:t>至少知道根服务器的</a:t>
            </a:r>
            <a:r>
              <a:rPr lang="en-US" altLang="zh-CN" sz="2000" b="0"/>
              <a:t>IP</a:t>
            </a:r>
            <a:r>
              <a:rPr lang="zh-CN" altLang="en-US" sz="2000" b="0"/>
              <a:t>地址</a:t>
            </a:r>
          </a:p>
          <a:p>
            <a:pPr lvl="1">
              <a:lnSpc>
                <a:spcPct val="160000"/>
              </a:lnSpc>
              <a:buFont typeface="Wingdings" panose="05000000000000000000" pitchFamily="2" charset="2"/>
              <a:buNone/>
            </a:pPr>
            <a:r>
              <a:rPr lang="zh-CN" altLang="en-US" sz="2000" b="0"/>
              <a:t>至少知道父节点服务器的</a:t>
            </a:r>
            <a:r>
              <a:rPr lang="en-US" altLang="zh-CN" sz="2000" b="0"/>
              <a:t>IP</a:t>
            </a:r>
            <a:r>
              <a:rPr lang="zh-CN" altLang="en-US" sz="2000" b="0"/>
              <a:t>地址</a:t>
            </a:r>
          </a:p>
          <a:p>
            <a:pPr lvl="1"/>
            <a:endParaRPr lang="zh-CN" altLang="en-US" sz="2000" b="0"/>
          </a:p>
          <a:p>
            <a:pPr lvl="1"/>
            <a:endParaRPr lang="zh-CN" altLang="en-US" sz="2000" b="0"/>
          </a:p>
        </p:txBody>
      </p:sp>
      <p:sp>
        <p:nvSpPr>
          <p:cNvPr id="44035" name="Rectangle 5">
            <a:extLst>
              <a:ext uri="{FF2B5EF4-FFF2-40B4-BE49-F238E27FC236}">
                <a16:creationId xmlns:a16="http://schemas.microsoft.com/office/drawing/2014/main" id="{44A05238-A8D0-4056-83F5-21CA40985500}"/>
              </a:ext>
            </a:extLst>
          </p:cNvPr>
          <p:cNvSpPr>
            <a:spLocks noGrp="1" noChangeArrowheads="1"/>
          </p:cNvSpPr>
          <p:nvPr>
            <p:ph type="title"/>
          </p:nvPr>
        </p:nvSpPr>
        <p:spPr>
          <a:noFill/>
        </p:spPr>
        <p:txBody>
          <a:bodyPr/>
          <a:lstStyle/>
          <a:p>
            <a:pPr eaLnBrk="1" hangingPunct="1"/>
            <a:r>
              <a:rPr lang="zh-CN" altLang="en-US"/>
              <a:t>域名系统</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011" name="Rectangle 3">
            <a:extLst>
              <a:ext uri="{FF2B5EF4-FFF2-40B4-BE49-F238E27FC236}">
                <a16:creationId xmlns:a16="http://schemas.microsoft.com/office/drawing/2014/main" id="{A67FFBF2-DB7C-41E9-B988-D52E13CB41D3}"/>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2800"/>
              <a:t>域名服务器的解析方式</a:t>
            </a:r>
          </a:p>
          <a:p>
            <a:pPr lvl="1"/>
            <a:r>
              <a:rPr lang="zh-CN" altLang="en-US" sz="2000" b="0"/>
              <a:t>递归解析（</a:t>
            </a:r>
            <a:r>
              <a:rPr lang="en-US" altLang="zh-CN" sz="2000" b="0"/>
              <a:t>recursive resolution</a:t>
            </a:r>
            <a:r>
              <a:rPr lang="zh-CN" altLang="en-US" sz="2000" b="0"/>
              <a:t>）：要求域名服务器系统一次性完成全部名字</a:t>
            </a:r>
            <a:r>
              <a:rPr lang="en-US" altLang="zh-CN" sz="2000" b="0"/>
              <a:t>—</a:t>
            </a:r>
            <a:r>
              <a:rPr lang="zh-CN" altLang="en-US" sz="2000" b="0"/>
              <a:t>地址变换</a:t>
            </a:r>
            <a:endParaRPr lang="en-US" altLang="zh-CN" sz="2000" b="0"/>
          </a:p>
          <a:p>
            <a:pPr lvl="1"/>
            <a:r>
              <a:rPr lang="zh-CN" altLang="en-US" sz="2000" b="0"/>
              <a:t>反复解析（</a:t>
            </a:r>
            <a:r>
              <a:rPr lang="en-US" altLang="zh-CN" sz="2000" b="0"/>
              <a:t>iterative resolution</a:t>
            </a:r>
            <a:r>
              <a:rPr lang="zh-CN" altLang="en-US" sz="2000" b="0"/>
              <a:t>）：每次请求一个服务器，不行再请求其他的服务器。</a:t>
            </a:r>
          </a:p>
          <a:p>
            <a:pPr lvl="1"/>
            <a:endParaRPr lang="zh-CN" altLang="en-US" sz="2000" b="0"/>
          </a:p>
          <a:p>
            <a:pPr lvl="1"/>
            <a:endParaRPr lang="zh-CN" altLang="en-US" sz="2000" b="0"/>
          </a:p>
        </p:txBody>
      </p:sp>
      <p:sp>
        <p:nvSpPr>
          <p:cNvPr id="46083" name="Rectangle 5">
            <a:extLst>
              <a:ext uri="{FF2B5EF4-FFF2-40B4-BE49-F238E27FC236}">
                <a16:creationId xmlns:a16="http://schemas.microsoft.com/office/drawing/2014/main" id="{57F9DD8D-7274-4764-BD67-5A216E4C0D8C}"/>
              </a:ext>
            </a:extLst>
          </p:cNvPr>
          <p:cNvSpPr>
            <a:spLocks noGrp="1" noChangeArrowheads="1"/>
          </p:cNvSpPr>
          <p:nvPr>
            <p:ph type="title"/>
          </p:nvPr>
        </p:nvSpPr>
        <p:spPr>
          <a:noFill/>
        </p:spPr>
        <p:txBody>
          <a:bodyPr/>
          <a:lstStyle/>
          <a:p>
            <a:pPr eaLnBrk="1" hangingPunct="1"/>
            <a:r>
              <a:rPr lang="zh-CN" altLang="en-US"/>
              <a:t>域名系统</a:t>
            </a:r>
          </a:p>
        </p:txBody>
      </p:sp>
      <p:pic>
        <p:nvPicPr>
          <p:cNvPr id="4" name="Picture 5">
            <a:extLst>
              <a:ext uri="{FF2B5EF4-FFF2-40B4-BE49-F238E27FC236}">
                <a16:creationId xmlns:a16="http://schemas.microsoft.com/office/drawing/2014/main" id="{D048FB7D-858C-47B8-BADF-DFD255CF5A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3560763"/>
            <a:ext cx="8064500"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195011">
                                            <p:txEl>
                                              <p:pRg st="1" end="1"/>
                                            </p:txEl>
                                          </p:spTgt>
                                        </p:tgtEl>
                                        <p:attrNameLst>
                                          <p:attrName>style.visibility</p:attrName>
                                        </p:attrNameLst>
                                      </p:cBhvr>
                                      <p:to>
                                        <p:strVal val="visible"/>
                                      </p:to>
                                    </p:set>
                                    <p:animEffect transition="in" filter="fade">
                                      <p:cBhvr>
                                        <p:cTn id="7" dur="1000"/>
                                        <p:tgtEl>
                                          <p:spTgt spid="1195011">
                                            <p:txEl>
                                              <p:pRg st="1" end="1"/>
                                            </p:txEl>
                                          </p:spTgt>
                                        </p:tgtEl>
                                      </p:cBhvr>
                                    </p:animEffect>
                                    <p:anim calcmode="lin" valueType="num">
                                      <p:cBhvr>
                                        <p:cTn id="8" dur="1000" fill="hold"/>
                                        <p:tgtEl>
                                          <p:spTgt spid="1195011">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1950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1195011">
                                            <p:txEl>
                                              <p:pRg st="2" end="2"/>
                                            </p:txEl>
                                          </p:spTgt>
                                        </p:tgtEl>
                                        <p:attrNameLst>
                                          <p:attrName>style.visibility</p:attrName>
                                        </p:attrNameLst>
                                      </p:cBhvr>
                                      <p:to>
                                        <p:strVal val="visible"/>
                                      </p:to>
                                    </p:set>
                                    <p:animEffect transition="in" filter="fade">
                                      <p:cBhvr>
                                        <p:cTn id="14" dur="1000"/>
                                        <p:tgtEl>
                                          <p:spTgt spid="1195011">
                                            <p:txEl>
                                              <p:pRg st="2" end="2"/>
                                            </p:txEl>
                                          </p:spTgt>
                                        </p:tgtEl>
                                      </p:cBhvr>
                                    </p:animEffect>
                                    <p:anim calcmode="lin" valueType="num">
                                      <p:cBhvr>
                                        <p:cTn id="15" dur="1000" fill="hold"/>
                                        <p:tgtEl>
                                          <p:spTgt spid="1195011">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1950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a:extLst>
              <a:ext uri="{FF2B5EF4-FFF2-40B4-BE49-F238E27FC236}">
                <a16:creationId xmlns:a16="http://schemas.microsoft.com/office/drawing/2014/main" id="{60E3CEDF-F5E3-4856-9A8A-306201F266CD}"/>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2800"/>
              <a:t>域名服务器的解析流程</a:t>
            </a:r>
          </a:p>
          <a:p>
            <a:pPr lvl="1"/>
            <a:endParaRPr lang="zh-CN" altLang="en-US" sz="2000" b="0"/>
          </a:p>
          <a:p>
            <a:pPr lvl="1"/>
            <a:endParaRPr lang="zh-CN" altLang="en-US" sz="2000" b="0"/>
          </a:p>
        </p:txBody>
      </p:sp>
      <p:sp>
        <p:nvSpPr>
          <p:cNvPr id="48131" name="Rectangle 5">
            <a:extLst>
              <a:ext uri="{FF2B5EF4-FFF2-40B4-BE49-F238E27FC236}">
                <a16:creationId xmlns:a16="http://schemas.microsoft.com/office/drawing/2014/main" id="{3BCC3704-C9D5-4552-B65D-B964B87B710F}"/>
              </a:ext>
            </a:extLst>
          </p:cNvPr>
          <p:cNvSpPr>
            <a:spLocks noGrp="1" noChangeArrowheads="1"/>
          </p:cNvSpPr>
          <p:nvPr>
            <p:ph type="title"/>
          </p:nvPr>
        </p:nvSpPr>
        <p:spPr>
          <a:noFill/>
        </p:spPr>
        <p:txBody>
          <a:bodyPr/>
          <a:lstStyle/>
          <a:p>
            <a:pPr eaLnBrk="1" hangingPunct="1"/>
            <a:r>
              <a:rPr lang="zh-CN" altLang="en-US"/>
              <a:t>域名系统</a:t>
            </a:r>
          </a:p>
        </p:txBody>
      </p:sp>
      <p:pic>
        <p:nvPicPr>
          <p:cNvPr id="48132" name="Picture 4">
            <a:extLst>
              <a:ext uri="{FF2B5EF4-FFF2-40B4-BE49-F238E27FC236}">
                <a16:creationId xmlns:a16="http://schemas.microsoft.com/office/drawing/2014/main" id="{0D9668FE-46ED-4324-A8F0-4FFB83338F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1628775"/>
            <a:ext cx="6840537" cy="472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011" name="Rectangle 3">
            <a:extLst>
              <a:ext uri="{FF2B5EF4-FFF2-40B4-BE49-F238E27FC236}">
                <a16:creationId xmlns:a16="http://schemas.microsoft.com/office/drawing/2014/main" id="{F0B095B6-14E5-4E0A-8E62-8BE4009F82A7}"/>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2800"/>
              <a:t>提高域名解析效率</a:t>
            </a:r>
            <a:endParaRPr lang="en-US" altLang="zh-CN" sz="2800"/>
          </a:p>
          <a:p>
            <a:pPr>
              <a:buFont typeface="Wingdings 2" panose="05020102010507070707" pitchFamily="18" charset="2"/>
              <a:buNone/>
            </a:pPr>
            <a:r>
              <a:rPr lang="en-US" altLang="zh-CN" sz="2000" b="0"/>
              <a:t>1.</a:t>
            </a:r>
            <a:r>
              <a:rPr lang="zh-CN" altLang="en-US" sz="2000" b="0"/>
              <a:t>解析从本地域名服务器开始</a:t>
            </a:r>
          </a:p>
          <a:p>
            <a:pPr>
              <a:buFont typeface="Wingdings 2" panose="05020102010507070707" pitchFamily="18" charset="2"/>
              <a:buNone/>
            </a:pPr>
            <a:r>
              <a:rPr lang="en-US" altLang="zh-CN" sz="2000" b="0"/>
              <a:t>2.</a:t>
            </a:r>
            <a:r>
              <a:rPr lang="zh-CN" altLang="en-US" sz="2000" b="0"/>
              <a:t>域名服务器的高速缓冲技术</a:t>
            </a:r>
          </a:p>
          <a:p>
            <a:pPr lvl="1">
              <a:buFont typeface="Wingdings 2" panose="05020102010507070707" pitchFamily="18" charset="2"/>
              <a:buNone/>
            </a:pPr>
            <a:r>
              <a:rPr lang="en-US" altLang="zh-CN" sz="2000" b="0"/>
              <a:t>(1)</a:t>
            </a:r>
            <a:r>
              <a:rPr lang="zh-CN" altLang="en-US" sz="2000" b="0"/>
              <a:t>域名服务器将其最近解析过的域名与</a:t>
            </a:r>
            <a:r>
              <a:rPr lang="en-US" altLang="zh-CN" sz="2000" b="0"/>
              <a:t>IP</a:t>
            </a:r>
            <a:r>
              <a:rPr lang="zh-CN" altLang="en-US" sz="2000" b="0"/>
              <a:t>地址的映射关系存放在自己的高速缓冲区中。</a:t>
            </a:r>
          </a:p>
          <a:p>
            <a:pPr lvl="1">
              <a:buFont typeface="Wingdings 2" panose="05020102010507070707" pitchFamily="18" charset="2"/>
              <a:buNone/>
            </a:pPr>
            <a:r>
              <a:rPr lang="en-US" altLang="zh-CN" sz="2000" b="0"/>
              <a:t>(2)</a:t>
            </a:r>
            <a:r>
              <a:rPr lang="zh-CN" altLang="en-US" sz="2000" b="0"/>
              <a:t>保证缓冲区中域名</a:t>
            </a:r>
            <a:r>
              <a:rPr lang="en-US" altLang="zh-CN" sz="2000" b="0"/>
              <a:t>—IP</a:t>
            </a:r>
            <a:r>
              <a:rPr lang="zh-CN" altLang="en-US" sz="2000" b="0"/>
              <a:t>地址映射关系的有效性：向解析器报告缓冲信息时，注明这是“非权威性”映射，并给出获取该映射的域名服务器</a:t>
            </a:r>
            <a:r>
              <a:rPr lang="en-US" altLang="zh-CN" sz="2000" b="0"/>
              <a:t>IP</a:t>
            </a:r>
            <a:r>
              <a:rPr lang="zh-CN" altLang="en-US" sz="2000" b="0"/>
              <a:t>地址； 为缓冲区中每一映射关系设置最大生存周期。</a:t>
            </a:r>
          </a:p>
          <a:p>
            <a:pPr>
              <a:buFont typeface="Wingdings 2" panose="05020102010507070707" pitchFamily="18" charset="2"/>
              <a:buNone/>
            </a:pPr>
            <a:r>
              <a:rPr lang="en-US" altLang="zh-CN" sz="2000" b="0"/>
              <a:t>3.</a:t>
            </a:r>
            <a:r>
              <a:rPr lang="zh-CN" altLang="en-US" sz="2000" b="0"/>
              <a:t>主机上的高速缓冲技术</a:t>
            </a:r>
          </a:p>
          <a:p>
            <a:pPr lvl="1"/>
            <a:endParaRPr lang="zh-CN" altLang="en-US" sz="2000" b="0"/>
          </a:p>
          <a:p>
            <a:pPr lvl="1"/>
            <a:endParaRPr lang="zh-CN" altLang="en-US" sz="2000" b="0"/>
          </a:p>
        </p:txBody>
      </p:sp>
      <p:sp>
        <p:nvSpPr>
          <p:cNvPr id="50179" name="Rectangle 5">
            <a:extLst>
              <a:ext uri="{FF2B5EF4-FFF2-40B4-BE49-F238E27FC236}">
                <a16:creationId xmlns:a16="http://schemas.microsoft.com/office/drawing/2014/main" id="{8A0E4961-AC23-4D54-90F6-1324396BC3EA}"/>
              </a:ext>
            </a:extLst>
          </p:cNvPr>
          <p:cNvSpPr>
            <a:spLocks noGrp="1" noChangeArrowheads="1"/>
          </p:cNvSpPr>
          <p:nvPr>
            <p:ph type="title"/>
          </p:nvPr>
        </p:nvSpPr>
        <p:spPr>
          <a:noFill/>
        </p:spPr>
        <p:txBody>
          <a:bodyPr/>
          <a:lstStyle/>
          <a:p>
            <a:pPr eaLnBrk="1" hangingPunct="1"/>
            <a:r>
              <a:rPr lang="zh-CN" altLang="en-US"/>
              <a:t>域名系统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195011">
                                            <p:txEl>
                                              <p:pRg st="1" end="1"/>
                                            </p:txEl>
                                          </p:spTgt>
                                        </p:tgtEl>
                                        <p:attrNameLst>
                                          <p:attrName>style.visibility</p:attrName>
                                        </p:attrNameLst>
                                      </p:cBhvr>
                                      <p:to>
                                        <p:strVal val="visible"/>
                                      </p:to>
                                    </p:set>
                                    <p:animEffect transition="in" filter="fade">
                                      <p:cBhvr>
                                        <p:cTn id="7" dur="1000"/>
                                        <p:tgtEl>
                                          <p:spTgt spid="1195011">
                                            <p:txEl>
                                              <p:pRg st="1" end="1"/>
                                            </p:txEl>
                                          </p:spTgt>
                                        </p:tgtEl>
                                      </p:cBhvr>
                                    </p:animEffect>
                                    <p:anim calcmode="lin" valueType="num">
                                      <p:cBhvr>
                                        <p:cTn id="8" dur="1000" fill="hold"/>
                                        <p:tgtEl>
                                          <p:spTgt spid="1195011">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1950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1195011">
                                            <p:txEl>
                                              <p:pRg st="2" end="2"/>
                                            </p:txEl>
                                          </p:spTgt>
                                        </p:tgtEl>
                                        <p:attrNameLst>
                                          <p:attrName>style.visibility</p:attrName>
                                        </p:attrNameLst>
                                      </p:cBhvr>
                                      <p:to>
                                        <p:strVal val="visible"/>
                                      </p:to>
                                    </p:set>
                                    <p:animEffect transition="in" filter="fade">
                                      <p:cBhvr>
                                        <p:cTn id="14" dur="1000"/>
                                        <p:tgtEl>
                                          <p:spTgt spid="1195011">
                                            <p:txEl>
                                              <p:pRg st="2" end="2"/>
                                            </p:txEl>
                                          </p:spTgt>
                                        </p:tgtEl>
                                      </p:cBhvr>
                                    </p:animEffect>
                                    <p:anim calcmode="lin" valueType="num">
                                      <p:cBhvr>
                                        <p:cTn id="15" dur="1000" fill="hold"/>
                                        <p:tgtEl>
                                          <p:spTgt spid="1195011">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1950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1195011">
                                            <p:txEl>
                                              <p:pRg st="3" end="3"/>
                                            </p:txEl>
                                          </p:spTgt>
                                        </p:tgtEl>
                                        <p:attrNameLst>
                                          <p:attrName>style.visibility</p:attrName>
                                        </p:attrNameLst>
                                      </p:cBhvr>
                                      <p:to>
                                        <p:strVal val="visible"/>
                                      </p:to>
                                    </p:set>
                                    <p:animEffect transition="in" filter="fade">
                                      <p:cBhvr>
                                        <p:cTn id="21" dur="1000"/>
                                        <p:tgtEl>
                                          <p:spTgt spid="1195011">
                                            <p:txEl>
                                              <p:pRg st="3" end="3"/>
                                            </p:txEl>
                                          </p:spTgt>
                                        </p:tgtEl>
                                      </p:cBhvr>
                                    </p:animEffect>
                                    <p:anim calcmode="lin" valueType="num">
                                      <p:cBhvr>
                                        <p:cTn id="22" dur="1000" fill="hold"/>
                                        <p:tgtEl>
                                          <p:spTgt spid="1195011">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1195011">
                                            <p:txEl>
                                              <p:pRg st="3" end="3"/>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195011">
                                            <p:txEl>
                                              <p:pRg st="4" end="4"/>
                                            </p:txEl>
                                          </p:spTgt>
                                        </p:tgtEl>
                                        <p:attrNameLst>
                                          <p:attrName>style.visibility</p:attrName>
                                        </p:attrNameLst>
                                      </p:cBhvr>
                                      <p:to>
                                        <p:strVal val="visible"/>
                                      </p:to>
                                    </p:set>
                                    <p:animEffect transition="in" filter="fade">
                                      <p:cBhvr>
                                        <p:cTn id="26" dur="1000"/>
                                        <p:tgtEl>
                                          <p:spTgt spid="1195011">
                                            <p:txEl>
                                              <p:pRg st="4" end="4"/>
                                            </p:txEl>
                                          </p:spTgt>
                                        </p:tgtEl>
                                      </p:cBhvr>
                                    </p:animEffect>
                                    <p:anim calcmode="lin" valueType="num">
                                      <p:cBhvr>
                                        <p:cTn id="27" dur="1000" fill="hold"/>
                                        <p:tgtEl>
                                          <p:spTgt spid="1195011">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119501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42" presetClass="entr" presetSubtype="0" fill="hold" nodeType="clickEffect">
                                  <p:stCondLst>
                                    <p:cond delay="0"/>
                                  </p:stCondLst>
                                  <p:childTnLst>
                                    <p:set>
                                      <p:cBhvr>
                                        <p:cTn id="32" dur="1" fill="hold">
                                          <p:stCondLst>
                                            <p:cond delay="0"/>
                                          </p:stCondLst>
                                        </p:cTn>
                                        <p:tgtEl>
                                          <p:spTgt spid="1195011">
                                            <p:txEl>
                                              <p:pRg st="5" end="5"/>
                                            </p:txEl>
                                          </p:spTgt>
                                        </p:tgtEl>
                                        <p:attrNameLst>
                                          <p:attrName>style.visibility</p:attrName>
                                        </p:attrNameLst>
                                      </p:cBhvr>
                                      <p:to>
                                        <p:strVal val="visible"/>
                                      </p:to>
                                    </p:set>
                                    <p:animEffect transition="in" filter="fade">
                                      <p:cBhvr>
                                        <p:cTn id="33" dur="1000"/>
                                        <p:tgtEl>
                                          <p:spTgt spid="1195011">
                                            <p:txEl>
                                              <p:pRg st="5" end="5"/>
                                            </p:txEl>
                                          </p:spTgt>
                                        </p:tgtEl>
                                      </p:cBhvr>
                                    </p:animEffect>
                                    <p:anim calcmode="lin" valueType="num">
                                      <p:cBhvr>
                                        <p:cTn id="34" dur="1000" fill="hold"/>
                                        <p:tgtEl>
                                          <p:spTgt spid="1195011">
                                            <p:txEl>
                                              <p:pRg st="5" end="5"/>
                                            </p:txEl>
                                          </p:spTgt>
                                        </p:tgtEl>
                                        <p:attrNameLst>
                                          <p:attrName>ppt_x</p:attrName>
                                        </p:attrNameLst>
                                      </p:cBhvr>
                                      <p:tavLst>
                                        <p:tav tm="0">
                                          <p:val>
                                            <p:strVal val="#ppt_x"/>
                                          </p:val>
                                        </p:tav>
                                        <p:tav tm="100000">
                                          <p:val>
                                            <p:strVal val="#ppt_x"/>
                                          </p:val>
                                        </p:tav>
                                      </p:tavLst>
                                    </p:anim>
                                    <p:anim calcmode="lin" valueType="num">
                                      <p:cBhvr>
                                        <p:cTn id="35" dur="1000" fill="hold"/>
                                        <p:tgtEl>
                                          <p:spTgt spid="1195011">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a:extLst>
              <a:ext uri="{FF2B5EF4-FFF2-40B4-BE49-F238E27FC236}">
                <a16:creationId xmlns:a16="http://schemas.microsoft.com/office/drawing/2014/main" id="{4149F411-B083-48E3-B365-6632E97553A7}"/>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2800"/>
              <a:t>域名解析过程</a:t>
            </a:r>
            <a:endParaRPr lang="en-US" altLang="zh-CN" sz="2800"/>
          </a:p>
          <a:p>
            <a:pPr lvl="1"/>
            <a:endParaRPr lang="zh-CN" altLang="en-US" sz="2000" b="0"/>
          </a:p>
          <a:p>
            <a:pPr lvl="1"/>
            <a:endParaRPr lang="zh-CN" altLang="en-US" sz="2000" b="0"/>
          </a:p>
        </p:txBody>
      </p:sp>
      <p:sp>
        <p:nvSpPr>
          <p:cNvPr id="52227" name="Rectangle 5">
            <a:extLst>
              <a:ext uri="{FF2B5EF4-FFF2-40B4-BE49-F238E27FC236}">
                <a16:creationId xmlns:a16="http://schemas.microsoft.com/office/drawing/2014/main" id="{6CC9F3BA-7820-4FB3-BA94-873E7EA5A47D}"/>
              </a:ext>
            </a:extLst>
          </p:cNvPr>
          <p:cNvSpPr>
            <a:spLocks noGrp="1" noChangeArrowheads="1"/>
          </p:cNvSpPr>
          <p:nvPr>
            <p:ph type="title"/>
          </p:nvPr>
        </p:nvSpPr>
        <p:spPr>
          <a:noFill/>
        </p:spPr>
        <p:txBody>
          <a:bodyPr/>
          <a:lstStyle/>
          <a:p>
            <a:pPr eaLnBrk="1" hangingPunct="1"/>
            <a:r>
              <a:rPr lang="zh-CN" altLang="en-US"/>
              <a:t>域名系统</a:t>
            </a:r>
          </a:p>
        </p:txBody>
      </p:sp>
      <p:pic>
        <p:nvPicPr>
          <p:cNvPr id="52228" name="Picture 4">
            <a:extLst>
              <a:ext uri="{FF2B5EF4-FFF2-40B4-BE49-F238E27FC236}">
                <a16:creationId xmlns:a16="http://schemas.microsoft.com/office/drawing/2014/main" id="{A02C3F05-C0B8-48AF-A4D8-81C03BE848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1844675"/>
            <a:ext cx="7753350" cy="3313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a:extLst>
              <a:ext uri="{FF2B5EF4-FFF2-40B4-BE49-F238E27FC236}">
                <a16:creationId xmlns:a16="http://schemas.microsoft.com/office/drawing/2014/main" id="{8AA0DF50-9E43-4563-AA8B-47ECC9929059}"/>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2800"/>
              <a:t>域名解析系统架构</a:t>
            </a:r>
            <a:endParaRPr lang="en-US" altLang="zh-CN" sz="2800"/>
          </a:p>
          <a:p>
            <a:pPr lvl="1"/>
            <a:endParaRPr lang="zh-CN" altLang="en-US" sz="2000" b="0"/>
          </a:p>
          <a:p>
            <a:pPr lvl="1"/>
            <a:endParaRPr lang="zh-CN" altLang="en-US" sz="2000" b="0"/>
          </a:p>
        </p:txBody>
      </p:sp>
      <p:sp>
        <p:nvSpPr>
          <p:cNvPr id="54275" name="Rectangle 5">
            <a:extLst>
              <a:ext uri="{FF2B5EF4-FFF2-40B4-BE49-F238E27FC236}">
                <a16:creationId xmlns:a16="http://schemas.microsoft.com/office/drawing/2014/main" id="{375A0938-AA70-46AA-8608-6C4ABD281536}"/>
              </a:ext>
            </a:extLst>
          </p:cNvPr>
          <p:cNvSpPr>
            <a:spLocks noGrp="1" noChangeArrowheads="1"/>
          </p:cNvSpPr>
          <p:nvPr>
            <p:ph type="title"/>
          </p:nvPr>
        </p:nvSpPr>
        <p:spPr>
          <a:noFill/>
        </p:spPr>
        <p:txBody>
          <a:bodyPr/>
          <a:lstStyle/>
          <a:p>
            <a:pPr eaLnBrk="1" hangingPunct="1"/>
            <a:r>
              <a:rPr lang="zh-CN" altLang="en-US"/>
              <a:t>域名系统</a:t>
            </a:r>
          </a:p>
        </p:txBody>
      </p:sp>
      <p:sp>
        <p:nvSpPr>
          <p:cNvPr id="54276" name="Rectangle 2">
            <a:extLst>
              <a:ext uri="{FF2B5EF4-FFF2-40B4-BE49-F238E27FC236}">
                <a16:creationId xmlns:a16="http://schemas.microsoft.com/office/drawing/2014/main" id="{05FF81DF-91D5-4D78-8354-450C81064B0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rnd" algn="ctr">
                <a:solidFill>
                  <a:srgbClr val="FF0000"/>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graphicFrame>
        <p:nvGraphicFramePr>
          <p:cNvPr id="54277" name="对象 2">
            <a:extLst>
              <a:ext uri="{FF2B5EF4-FFF2-40B4-BE49-F238E27FC236}">
                <a16:creationId xmlns:a16="http://schemas.microsoft.com/office/drawing/2014/main" id="{25F5F966-CA06-443F-81D7-03464C01B54F}"/>
              </a:ext>
            </a:extLst>
          </p:cNvPr>
          <p:cNvGraphicFramePr>
            <a:graphicFrameLocks noChangeAspect="1"/>
          </p:cNvGraphicFramePr>
          <p:nvPr/>
        </p:nvGraphicFramePr>
        <p:xfrm>
          <a:off x="1547813" y="1557338"/>
          <a:ext cx="6321425" cy="4967287"/>
        </p:xfrm>
        <a:graphic>
          <a:graphicData uri="http://schemas.openxmlformats.org/presentationml/2006/ole">
            <mc:AlternateContent xmlns:mc="http://schemas.openxmlformats.org/markup-compatibility/2006">
              <mc:Choice xmlns:v="urn:schemas-microsoft-com:vml" Requires="v">
                <p:oleObj spid="_x0000_s54279" name="Visio" r:id="rId4" imgW="9628740" imgH="7579384" progId="Visio.Drawing.11">
                  <p:embed/>
                </p:oleObj>
              </mc:Choice>
              <mc:Fallback>
                <p:oleObj name="Visio" r:id="rId4" imgW="9628740" imgH="7579384" progId="Visio.Drawing.11">
                  <p:embed/>
                  <p:pic>
                    <p:nvPicPr>
                      <p:cNvPr id="0"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813" y="1557338"/>
                        <a:ext cx="6321425"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011" name="Rectangle 3">
            <a:extLst>
              <a:ext uri="{FF2B5EF4-FFF2-40B4-BE49-F238E27FC236}">
                <a16:creationId xmlns:a16="http://schemas.microsoft.com/office/drawing/2014/main" id="{24E32927-2171-4B78-9C62-A0DD95948D23}"/>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2800"/>
              <a:t>域名解析系统架构</a:t>
            </a:r>
            <a:endParaRPr lang="en-US" altLang="zh-CN" sz="2800"/>
          </a:p>
          <a:p>
            <a:pPr lvl="1"/>
            <a:r>
              <a:rPr lang="zh-CN" altLang="zh-CN" sz="2000" b="0"/>
              <a:t>域名解析系统架构，采用分布式层级结构的设计，由域名解析器和各级域名服务器构成。每级域名空间有与之对应的域名服务器。各级域名服务器在地理上分散分布，在逻辑上以树形结构展开，依次为根域名服务器（对应根域名）、一级域名服务器（对应顶级域名）</a:t>
            </a:r>
            <a:r>
              <a:rPr lang="zh-CN" altLang="en-US" sz="2000" b="0"/>
              <a:t>、</a:t>
            </a:r>
            <a:r>
              <a:rPr lang="zh-CN" altLang="zh-CN" sz="2000" b="0"/>
              <a:t>二级域名服务器（对应二级域名）等</a:t>
            </a:r>
            <a:r>
              <a:rPr lang="zh-CN" altLang="en-US" sz="2000" b="0"/>
              <a:t>。</a:t>
            </a:r>
            <a:endParaRPr lang="en-US" altLang="zh-CN" sz="2000" b="0"/>
          </a:p>
          <a:p>
            <a:pPr lvl="1"/>
            <a:r>
              <a:rPr lang="zh-CN" altLang="zh-CN" sz="2000" b="0"/>
              <a:t>从宏观上看，现行域名解析系统可以分为客户端和服务器端两部分。客户端，即域名解析器，负责访问各级域名服务器，缓存</a:t>
            </a:r>
            <a:r>
              <a:rPr lang="zh-CN" altLang="zh-CN" sz="2000"/>
              <a:t>非权威的</a:t>
            </a:r>
            <a:r>
              <a:rPr lang="en-US" altLang="zh-CN" sz="2000"/>
              <a:t>DNS</a:t>
            </a:r>
            <a:r>
              <a:rPr lang="zh-CN" altLang="zh-CN" sz="2000"/>
              <a:t>记录</a:t>
            </a:r>
            <a:r>
              <a:rPr lang="zh-CN" altLang="zh-CN" sz="2000" b="0"/>
              <a:t>，响应用户的域名解析请求。服务器端，即域名服务器，通常由域名所有者进行管理和维护，负责维持其对应域名的</a:t>
            </a:r>
            <a:r>
              <a:rPr lang="zh-CN" altLang="zh-CN" sz="2000"/>
              <a:t>权威的</a:t>
            </a:r>
            <a:r>
              <a:rPr lang="en-US" altLang="zh-CN" sz="2000"/>
              <a:t>DNS</a:t>
            </a:r>
            <a:r>
              <a:rPr lang="zh-CN" altLang="zh-CN" sz="2000"/>
              <a:t>记录</a:t>
            </a:r>
            <a:r>
              <a:rPr lang="zh-CN" altLang="en-US" sz="2000" b="0"/>
              <a:t>。</a:t>
            </a:r>
          </a:p>
          <a:p>
            <a:pPr lvl="1"/>
            <a:endParaRPr lang="zh-CN" altLang="en-US" sz="2000" b="0"/>
          </a:p>
        </p:txBody>
      </p:sp>
      <p:sp>
        <p:nvSpPr>
          <p:cNvPr id="56323" name="Rectangle 5">
            <a:extLst>
              <a:ext uri="{FF2B5EF4-FFF2-40B4-BE49-F238E27FC236}">
                <a16:creationId xmlns:a16="http://schemas.microsoft.com/office/drawing/2014/main" id="{2520EE7C-E0E0-4EBF-B728-1126800F5097}"/>
              </a:ext>
            </a:extLst>
          </p:cNvPr>
          <p:cNvSpPr>
            <a:spLocks noGrp="1" noChangeArrowheads="1"/>
          </p:cNvSpPr>
          <p:nvPr>
            <p:ph type="title"/>
          </p:nvPr>
        </p:nvSpPr>
        <p:spPr>
          <a:noFill/>
        </p:spPr>
        <p:txBody>
          <a:bodyPr/>
          <a:lstStyle/>
          <a:p>
            <a:pPr eaLnBrk="1" hangingPunct="1"/>
            <a:r>
              <a:rPr lang="zh-CN" altLang="en-US"/>
              <a:t>域名系统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195011">
                                            <p:txEl>
                                              <p:pRg st="1" end="1"/>
                                            </p:txEl>
                                          </p:spTgt>
                                        </p:tgtEl>
                                        <p:attrNameLst>
                                          <p:attrName>style.visibility</p:attrName>
                                        </p:attrNameLst>
                                      </p:cBhvr>
                                      <p:to>
                                        <p:strVal val="visible"/>
                                      </p:to>
                                    </p:set>
                                    <p:animEffect transition="in" filter="fade">
                                      <p:cBhvr>
                                        <p:cTn id="7" dur="1000"/>
                                        <p:tgtEl>
                                          <p:spTgt spid="1195011">
                                            <p:txEl>
                                              <p:pRg st="1" end="1"/>
                                            </p:txEl>
                                          </p:spTgt>
                                        </p:tgtEl>
                                      </p:cBhvr>
                                    </p:animEffect>
                                    <p:anim calcmode="lin" valueType="num">
                                      <p:cBhvr>
                                        <p:cTn id="8" dur="1000" fill="hold"/>
                                        <p:tgtEl>
                                          <p:spTgt spid="1195011">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1950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1195011">
                                            <p:txEl>
                                              <p:pRg st="2" end="2"/>
                                            </p:txEl>
                                          </p:spTgt>
                                        </p:tgtEl>
                                        <p:attrNameLst>
                                          <p:attrName>style.visibility</p:attrName>
                                        </p:attrNameLst>
                                      </p:cBhvr>
                                      <p:to>
                                        <p:strVal val="visible"/>
                                      </p:to>
                                    </p:set>
                                    <p:animEffect transition="in" filter="fade">
                                      <p:cBhvr>
                                        <p:cTn id="14" dur="1000"/>
                                        <p:tgtEl>
                                          <p:spTgt spid="1195011">
                                            <p:txEl>
                                              <p:pRg st="2" end="2"/>
                                            </p:txEl>
                                          </p:spTgt>
                                        </p:tgtEl>
                                      </p:cBhvr>
                                    </p:animEffect>
                                    <p:anim calcmode="lin" valueType="num">
                                      <p:cBhvr>
                                        <p:cTn id="15" dur="1000" fill="hold"/>
                                        <p:tgtEl>
                                          <p:spTgt spid="1195011">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195011">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a:extLst>
              <a:ext uri="{FF2B5EF4-FFF2-40B4-BE49-F238E27FC236}">
                <a16:creationId xmlns:a16="http://schemas.microsoft.com/office/drawing/2014/main" id="{385429B4-9730-44C3-B4BC-A2CFCED83DC0}"/>
              </a:ext>
            </a:extLst>
          </p:cNvPr>
          <p:cNvSpPr>
            <a:spLocks noGrp="1" noChangeArrowheads="1"/>
          </p:cNvSpPr>
          <p:nvPr>
            <p:ph type="title"/>
          </p:nvPr>
        </p:nvSpPr>
        <p:spPr/>
        <p:txBody>
          <a:bodyPr/>
          <a:lstStyle/>
          <a:p>
            <a:r>
              <a:rPr lang="zh-CN" altLang="en-US"/>
              <a:t>测试</a:t>
            </a:r>
          </a:p>
        </p:txBody>
      </p:sp>
      <p:sp>
        <p:nvSpPr>
          <p:cNvPr id="3" name="内容占位符 2">
            <a:extLst>
              <a:ext uri="{FF2B5EF4-FFF2-40B4-BE49-F238E27FC236}">
                <a16:creationId xmlns:a16="http://schemas.microsoft.com/office/drawing/2014/main" id="{EA5D1531-A35D-425D-A072-8D2ED38E82D2}"/>
              </a:ext>
            </a:extLst>
          </p:cNvPr>
          <p:cNvSpPr>
            <a:spLocks noGrp="1"/>
          </p:cNvSpPr>
          <p:nvPr>
            <p:ph idx="1"/>
          </p:nvPr>
        </p:nvSpPr>
        <p:spPr/>
        <p:txBody>
          <a:bodyPr/>
          <a:lstStyle/>
          <a:p>
            <a:pPr>
              <a:defRPr/>
            </a:pPr>
            <a:r>
              <a:rPr lang="zh-CN" altLang="en-US" sz="1800" dirty="0"/>
              <a:t>域名服务器上存放着</a:t>
            </a:r>
            <a:r>
              <a:rPr lang="en-US" altLang="zh-CN" sz="1800" dirty="0"/>
              <a:t>Internet</a:t>
            </a:r>
            <a:r>
              <a:rPr lang="zh-CN" altLang="en-US" sz="1800" dirty="0"/>
              <a:t>主机的（）</a:t>
            </a:r>
            <a:endParaRPr lang="en-US" altLang="zh-CN" sz="1800" dirty="0"/>
          </a:p>
          <a:p>
            <a:pPr marL="0" indent="0">
              <a:buFont typeface="Wingdings 2" panose="05020102010507070707" pitchFamily="18" charset="2"/>
              <a:buNone/>
              <a:defRPr/>
            </a:pPr>
            <a:r>
              <a:rPr lang="en-US" altLang="zh-CN" sz="1800" dirty="0"/>
              <a:t>A</a:t>
            </a:r>
            <a:r>
              <a:rPr lang="zh-CN" altLang="en-US" sz="1800" dirty="0"/>
              <a:t>、域名和</a:t>
            </a:r>
            <a:r>
              <a:rPr lang="en-US" altLang="zh-CN" sz="1800" dirty="0"/>
              <a:t>IP</a:t>
            </a:r>
            <a:r>
              <a:rPr lang="zh-CN" altLang="en-US" sz="1800" dirty="0"/>
              <a:t>地址的对照表  </a:t>
            </a:r>
            <a:r>
              <a:rPr lang="en-US" altLang="zh-CN" sz="1800" dirty="0"/>
              <a:t>B</a:t>
            </a:r>
            <a:r>
              <a:rPr lang="zh-CN" altLang="en-US" sz="1800" dirty="0"/>
              <a:t>、</a:t>
            </a:r>
            <a:r>
              <a:rPr lang="en-US" altLang="zh-CN" sz="1800" dirty="0"/>
              <a:t>IP</a:t>
            </a:r>
            <a:r>
              <a:rPr lang="zh-CN" altLang="en-US" sz="1800" dirty="0"/>
              <a:t>地址和以太地址对照表  </a:t>
            </a:r>
            <a:r>
              <a:rPr lang="en-US" altLang="zh-CN" sz="1800" dirty="0"/>
              <a:t>C</a:t>
            </a:r>
            <a:r>
              <a:rPr lang="zh-CN" altLang="en-US" sz="1800" dirty="0"/>
              <a:t>、用户名  </a:t>
            </a:r>
            <a:r>
              <a:rPr lang="en-US" altLang="zh-CN" sz="1800" dirty="0"/>
              <a:t>D</a:t>
            </a:r>
            <a:r>
              <a:rPr lang="zh-CN" altLang="en-US" sz="1800" dirty="0"/>
              <a:t>、</a:t>
            </a:r>
            <a:r>
              <a:rPr lang="en-US" altLang="zh-CN" sz="1800" dirty="0"/>
              <a:t>ISP</a:t>
            </a:r>
            <a:r>
              <a:rPr lang="zh-CN" altLang="en-US" sz="1800" dirty="0"/>
              <a:t>名录</a:t>
            </a:r>
            <a:endParaRPr lang="en-US" altLang="zh-CN" sz="1800" dirty="0"/>
          </a:p>
          <a:p>
            <a:pPr marL="0" indent="0">
              <a:buFont typeface="Wingdings 2" panose="05020102010507070707" pitchFamily="18" charset="2"/>
              <a:buNone/>
              <a:defRPr/>
            </a:pPr>
            <a:r>
              <a:rPr lang="zh-CN" altLang="en-US" sz="1800" dirty="0"/>
              <a:t>在</a:t>
            </a:r>
            <a:r>
              <a:rPr lang="en-US" altLang="zh-CN" sz="1800" dirty="0"/>
              <a:t>IE</a:t>
            </a:r>
            <a:r>
              <a:rPr lang="zh-CN" altLang="en-US" sz="1800" dirty="0"/>
              <a:t>浏览器中输入</a:t>
            </a:r>
            <a:r>
              <a:rPr lang="en-US" altLang="zh-CN" sz="1800" dirty="0"/>
              <a:t>IP</a:t>
            </a:r>
            <a:r>
              <a:rPr lang="zh-CN" altLang="en-US" sz="1800" dirty="0"/>
              <a:t>地址</a:t>
            </a:r>
            <a:r>
              <a:rPr lang="en-US" altLang="zh-CN" sz="1800" dirty="0"/>
              <a:t>202.196.200.23</a:t>
            </a:r>
            <a:r>
              <a:rPr lang="zh-CN" altLang="en-US" sz="1800" dirty="0"/>
              <a:t>，可以浏览到某网站，但是当输入该网站的域名地址</a:t>
            </a:r>
            <a:r>
              <a:rPr lang="en-US" altLang="zh-CN" sz="1800" dirty="0"/>
              <a:t>WWW.CZIND.COM</a:t>
            </a:r>
            <a:r>
              <a:rPr lang="zh-CN" altLang="en-US" sz="1800" dirty="0"/>
              <a:t>时却发现无法访问，可能的原因是（  ）。</a:t>
            </a:r>
            <a:endParaRPr lang="en-US" altLang="zh-CN" sz="1800" dirty="0"/>
          </a:p>
          <a:p>
            <a:pPr marL="0" indent="0">
              <a:buFont typeface="Wingdings 2" panose="05020102010507070707" pitchFamily="18" charset="2"/>
              <a:buNone/>
              <a:defRPr/>
            </a:pPr>
            <a:r>
              <a:rPr lang="en-US" altLang="zh-CN" sz="1800" dirty="0"/>
              <a:t>A</a:t>
            </a:r>
            <a:r>
              <a:rPr lang="zh-CN" altLang="en-US" sz="1800" dirty="0"/>
              <a:t>、本机的</a:t>
            </a:r>
            <a:r>
              <a:rPr lang="en-US" altLang="zh-CN" sz="1800" dirty="0"/>
              <a:t>IP</a:t>
            </a:r>
            <a:r>
              <a:rPr lang="zh-CN" altLang="en-US" sz="1800" dirty="0"/>
              <a:t>设置有问题                   </a:t>
            </a:r>
            <a:r>
              <a:rPr lang="en-US" altLang="zh-CN" sz="1800" dirty="0"/>
              <a:t>B</a:t>
            </a:r>
            <a:r>
              <a:rPr lang="zh-CN" altLang="en-US" sz="1800" dirty="0"/>
              <a:t>、该网络在物理层有问题 </a:t>
            </a:r>
            <a:endParaRPr lang="en-US" altLang="zh-CN" sz="1800" dirty="0"/>
          </a:p>
          <a:p>
            <a:pPr marL="0" indent="0">
              <a:buFont typeface="Wingdings 2" panose="05020102010507070707" pitchFamily="18" charset="2"/>
              <a:buNone/>
              <a:defRPr/>
            </a:pPr>
            <a:r>
              <a:rPr lang="en-US" altLang="zh-CN" sz="1800" dirty="0"/>
              <a:t>C</a:t>
            </a:r>
            <a:r>
              <a:rPr lang="zh-CN" altLang="en-US" sz="1800" dirty="0"/>
              <a:t>、本网段交换机的设置有问题             </a:t>
            </a:r>
            <a:r>
              <a:rPr lang="en-US" altLang="zh-CN" sz="1800" dirty="0"/>
              <a:t>D</a:t>
            </a:r>
            <a:r>
              <a:rPr lang="zh-CN" altLang="en-US" sz="1800" dirty="0"/>
              <a:t>、该网络未能提供域名服务管理。</a:t>
            </a:r>
            <a:endParaRPr lang="en-US" altLang="zh-CN" sz="1800" dirty="0"/>
          </a:p>
          <a:p>
            <a:pPr marL="0" indent="0">
              <a:buFont typeface="Wingdings 2" panose="05020102010507070707" pitchFamily="18" charset="2"/>
              <a:buNone/>
              <a:defRPr/>
            </a:pPr>
            <a:r>
              <a:rPr lang="zh-CN" altLang="en-US" sz="1800" dirty="0"/>
              <a:t>下列说法正确的是</a:t>
            </a:r>
            <a:r>
              <a:rPr lang="en-US" altLang="zh-CN" sz="1800" dirty="0"/>
              <a:t>_______</a:t>
            </a:r>
            <a:r>
              <a:rPr lang="zh-CN" altLang="en-US" sz="1800" dirty="0"/>
              <a:t>。</a:t>
            </a:r>
            <a:endParaRPr lang="en-US" altLang="zh-CN" sz="1800" dirty="0"/>
          </a:p>
          <a:p>
            <a:pPr marL="0" indent="0">
              <a:buFont typeface="Wingdings 2" panose="05020102010507070707" pitchFamily="18" charset="2"/>
              <a:buNone/>
              <a:defRPr/>
            </a:pPr>
            <a:r>
              <a:rPr lang="en-US" altLang="zh-CN" sz="1800" dirty="0" err="1"/>
              <a:t>A."http</a:t>
            </a:r>
            <a:r>
              <a:rPr lang="en-US" altLang="zh-CN" sz="1800" dirty="0"/>
              <a:t>://</a:t>
            </a:r>
            <a:r>
              <a:rPr lang="zh-CN" altLang="en-US" sz="1800" dirty="0"/>
              <a:t>北京大学</a:t>
            </a:r>
            <a:r>
              <a:rPr lang="en-US" altLang="zh-CN" sz="1800" dirty="0"/>
              <a:t>.</a:t>
            </a:r>
            <a:r>
              <a:rPr lang="en-US" altLang="zh-CN" sz="1800" dirty="0" err="1"/>
              <a:t>cn</a:t>
            </a:r>
            <a:r>
              <a:rPr lang="en-US" altLang="zh-CN" sz="1800" dirty="0"/>
              <a:t>"</a:t>
            </a:r>
            <a:r>
              <a:rPr lang="zh-CN" altLang="en-US" sz="1800" dirty="0"/>
              <a:t>是网络实名   </a:t>
            </a:r>
            <a:r>
              <a:rPr lang="en-US" altLang="zh-CN" sz="1800" dirty="0" err="1"/>
              <a:t>B."http</a:t>
            </a:r>
            <a:r>
              <a:rPr lang="en-US" altLang="zh-CN" sz="1800" dirty="0"/>
              <a:t>://</a:t>
            </a:r>
            <a:r>
              <a:rPr lang="zh-CN" altLang="en-US" sz="1800" dirty="0"/>
              <a:t>北京大学</a:t>
            </a:r>
            <a:r>
              <a:rPr lang="en-US" altLang="zh-CN" sz="1800" dirty="0"/>
              <a:t>.</a:t>
            </a:r>
            <a:r>
              <a:rPr lang="en-US" altLang="zh-CN" sz="1800" dirty="0" err="1"/>
              <a:t>cn</a:t>
            </a:r>
            <a:r>
              <a:rPr lang="en-US" altLang="zh-CN" sz="1800" dirty="0"/>
              <a:t>"</a:t>
            </a:r>
            <a:r>
              <a:rPr lang="zh-CN" altLang="en-US" sz="1800" dirty="0"/>
              <a:t>是</a:t>
            </a:r>
            <a:r>
              <a:rPr lang="en-US" altLang="zh-CN" sz="1800" dirty="0"/>
              <a:t>DNS </a:t>
            </a:r>
          </a:p>
          <a:p>
            <a:pPr marL="0" indent="0">
              <a:buFont typeface="Wingdings 2" panose="05020102010507070707" pitchFamily="18" charset="2"/>
              <a:buNone/>
              <a:defRPr/>
            </a:pPr>
            <a:r>
              <a:rPr lang="en-US" altLang="zh-CN" sz="1800" dirty="0"/>
              <a:t>C. </a:t>
            </a:r>
            <a:r>
              <a:rPr lang="en-US" altLang="zh-CN" sz="1800" dirty="0">
                <a:hlinkClick r:id="rId2"/>
              </a:rPr>
              <a:t>http://</a:t>
            </a:r>
            <a:r>
              <a:rPr lang="zh-CN" altLang="en-US" sz="1800" dirty="0">
                <a:hlinkClick r:id="rId2"/>
              </a:rPr>
              <a:t>北京大学</a:t>
            </a:r>
            <a:r>
              <a:rPr lang="en-US" altLang="zh-CN" sz="1800" dirty="0">
                <a:hlinkClick r:id="rId2"/>
              </a:rPr>
              <a:t>.</a:t>
            </a:r>
            <a:r>
              <a:rPr lang="en-US" altLang="zh-CN" sz="1800" dirty="0" err="1">
                <a:hlinkClick r:id="rId2"/>
              </a:rPr>
              <a:t>cn</a:t>
            </a:r>
            <a:r>
              <a:rPr lang="zh-CN" altLang="en-US" sz="1800" dirty="0"/>
              <a:t>是中文域名        </a:t>
            </a:r>
            <a:r>
              <a:rPr lang="en-US" altLang="zh-CN" sz="1800" dirty="0"/>
              <a:t>D. </a:t>
            </a:r>
            <a:r>
              <a:rPr lang="en-US" altLang="zh-CN" sz="1800" dirty="0">
                <a:hlinkClick r:id="rId3"/>
              </a:rPr>
              <a:t>http://</a:t>
            </a:r>
            <a:r>
              <a:rPr lang="zh-CN" altLang="en-US" sz="1800" dirty="0">
                <a:hlinkClick r:id="rId3"/>
              </a:rPr>
              <a:t>北京大学</a:t>
            </a:r>
            <a:r>
              <a:rPr lang="en-US" altLang="zh-CN" sz="1800" dirty="0">
                <a:hlinkClick r:id="rId3"/>
              </a:rPr>
              <a:t>.</a:t>
            </a:r>
            <a:r>
              <a:rPr lang="en-US" altLang="zh-CN" sz="1800" dirty="0" err="1">
                <a:hlinkClick r:id="rId3"/>
              </a:rPr>
              <a:t>cn</a:t>
            </a:r>
            <a:r>
              <a:rPr lang="zh-CN" altLang="en-US" sz="1800" dirty="0">
                <a:hlinkClick r:id="rId3"/>
              </a:rPr>
              <a:t>是</a:t>
            </a:r>
            <a:r>
              <a:rPr lang="en-US" altLang="zh-CN" sz="1800" dirty="0">
                <a:hlinkClick r:id="rId3"/>
              </a:rPr>
              <a:t>IP</a:t>
            </a:r>
            <a:r>
              <a:rPr lang="zh-CN" altLang="en-US" sz="1800" dirty="0"/>
              <a:t>地址</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a:extLst>
              <a:ext uri="{FF2B5EF4-FFF2-40B4-BE49-F238E27FC236}">
                <a16:creationId xmlns:a16="http://schemas.microsoft.com/office/drawing/2014/main" id="{CC87CC07-78FD-4906-A481-D7BC47B08DE0}"/>
              </a:ext>
            </a:extLst>
          </p:cNvPr>
          <p:cNvSpPr>
            <a:spLocks noGrp="1" noChangeArrowheads="1"/>
          </p:cNvSpPr>
          <p:nvPr>
            <p:ph type="title"/>
          </p:nvPr>
        </p:nvSpPr>
        <p:spPr/>
        <p:txBody>
          <a:bodyPr/>
          <a:lstStyle/>
          <a:p>
            <a:r>
              <a:rPr lang="zh-CN" altLang="en-US"/>
              <a:t>测试</a:t>
            </a:r>
          </a:p>
        </p:txBody>
      </p:sp>
      <p:sp>
        <p:nvSpPr>
          <p:cNvPr id="3" name="内容占位符 2">
            <a:extLst>
              <a:ext uri="{FF2B5EF4-FFF2-40B4-BE49-F238E27FC236}">
                <a16:creationId xmlns:a16="http://schemas.microsoft.com/office/drawing/2014/main" id="{EA5D1531-A35D-425D-A072-8D2ED38E82D2}"/>
              </a:ext>
            </a:extLst>
          </p:cNvPr>
          <p:cNvSpPr>
            <a:spLocks noGrp="1"/>
          </p:cNvSpPr>
          <p:nvPr>
            <p:ph idx="1"/>
          </p:nvPr>
        </p:nvSpPr>
        <p:spPr/>
        <p:txBody>
          <a:bodyPr/>
          <a:lstStyle/>
          <a:p>
            <a:pPr>
              <a:defRPr/>
            </a:pPr>
            <a:r>
              <a:rPr lang="zh-CN" altLang="en-US" sz="1800" dirty="0"/>
              <a:t>域名服务器上存放着</a:t>
            </a:r>
            <a:r>
              <a:rPr lang="en-US" altLang="zh-CN" sz="1800" dirty="0"/>
              <a:t>Internet</a:t>
            </a:r>
            <a:r>
              <a:rPr lang="zh-CN" altLang="en-US" sz="1800" dirty="0"/>
              <a:t>主机的（</a:t>
            </a:r>
            <a:r>
              <a:rPr lang="en-US" altLang="zh-CN" sz="1800" dirty="0"/>
              <a:t>A</a:t>
            </a:r>
            <a:r>
              <a:rPr lang="zh-CN" altLang="en-US" sz="1800" dirty="0"/>
              <a:t>）</a:t>
            </a:r>
            <a:endParaRPr lang="en-US" altLang="zh-CN" sz="1800" dirty="0"/>
          </a:p>
          <a:p>
            <a:pPr marL="0" indent="0">
              <a:buFont typeface="Wingdings 2" panose="05020102010507070707" pitchFamily="18" charset="2"/>
              <a:buNone/>
              <a:defRPr/>
            </a:pPr>
            <a:r>
              <a:rPr lang="en-US" altLang="zh-CN" sz="1800" dirty="0"/>
              <a:t>A</a:t>
            </a:r>
            <a:r>
              <a:rPr lang="zh-CN" altLang="en-US" sz="1800" dirty="0"/>
              <a:t>、域名和</a:t>
            </a:r>
            <a:r>
              <a:rPr lang="en-US" altLang="zh-CN" sz="1800" dirty="0"/>
              <a:t>IP</a:t>
            </a:r>
            <a:r>
              <a:rPr lang="zh-CN" altLang="en-US" sz="1800" dirty="0"/>
              <a:t>地址的对照表  </a:t>
            </a:r>
            <a:r>
              <a:rPr lang="en-US" altLang="zh-CN" sz="1800" dirty="0"/>
              <a:t>B</a:t>
            </a:r>
            <a:r>
              <a:rPr lang="zh-CN" altLang="en-US" sz="1800" dirty="0"/>
              <a:t>、</a:t>
            </a:r>
            <a:r>
              <a:rPr lang="en-US" altLang="zh-CN" sz="1800" dirty="0"/>
              <a:t>IP</a:t>
            </a:r>
            <a:r>
              <a:rPr lang="zh-CN" altLang="en-US" sz="1800" dirty="0"/>
              <a:t>地址和以太地址对照表  </a:t>
            </a:r>
            <a:r>
              <a:rPr lang="en-US" altLang="zh-CN" sz="1800" dirty="0"/>
              <a:t>C</a:t>
            </a:r>
            <a:r>
              <a:rPr lang="zh-CN" altLang="en-US" sz="1800" dirty="0"/>
              <a:t>、用户名  </a:t>
            </a:r>
            <a:r>
              <a:rPr lang="en-US" altLang="zh-CN" sz="1800" dirty="0"/>
              <a:t>D</a:t>
            </a:r>
            <a:r>
              <a:rPr lang="zh-CN" altLang="en-US" sz="1800" dirty="0"/>
              <a:t>、</a:t>
            </a:r>
            <a:r>
              <a:rPr lang="en-US" altLang="zh-CN" sz="1800" dirty="0"/>
              <a:t>ISP</a:t>
            </a:r>
            <a:r>
              <a:rPr lang="zh-CN" altLang="en-US" sz="1800" dirty="0"/>
              <a:t>名录</a:t>
            </a:r>
            <a:endParaRPr lang="en-US" altLang="zh-CN" sz="1800" dirty="0"/>
          </a:p>
          <a:p>
            <a:pPr marL="0" indent="0">
              <a:buFont typeface="Wingdings 2" panose="05020102010507070707" pitchFamily="18" charset="2"/>
              <a:buNone/>
              <a:defRPr/>
            </a:pPr>
            <a:r>
              <a:rPr lang="zh-CN" altLang="en-US" sz="1800" dirty="0"/>
              <a:t>在</a:t>
            </a:r>
            <a:r>
              <a:rPr lang="en-US" altLang="zh-CN" sz="1800" dirty="0"/>
              <a:t>IE</a:t>
            </a:r>
            <a:r>
              <a:rPr lang="zh-CN" altLang="en-US" sz="1800" dirty="0"/>
              <a:t>浏览器中输入</a:t>
            </a:r>
            <a:r>
              <a:rPr lang="en-US" altLang="zh-CN" sz="1800" dirty="0"/>
              <a:t>IP</a:t>
            </a:r>
            <a:r>
              <a:rPr lang="zh-CN" altLang="en-US" sz="1800" dirty="0"/>
              <a:t>地址</a:t>
            </a:r>
            <a:r>
              <a:rPr lang="en-US" altLang="zh-CN" sz="1800" dirty="0"/>
              <a:t>202.196.200.23</a:t>
            </a:r>
            <a:r>
              <a:rPr lang="zh-CN" altLang="en-US" sz="1800" dirty="0"/>
              <a:t>，可以浏览到某网站，但是当输入该网站的域名地址</a:t>
            </a:r>
            <a:r>
              <a:rPr lang="en-US" altLang="zh-CN" sz="1800" dirty="0"/>
              <a:t>WWW.CZIND.COM</a:t>
            </a:r>
            <a:r>
              <a:rPr lang="zh-CN" altLang="en-US" sz="1800" dirty="0"/>
              <a:t>时却发现无法访问，可能的原因是（ </a:t>
            </a:r>
            <a:r>
              <a:rPr lang="en-US" altLang="zh-CN" sz="1800" dirty="0"/>
              <a:t>D</a:t>
            </a:r>
            <a:r>
              <a:rPr lang="zh-CN" altLang="en-US" sz="1800" dirty="0"/>
              <a:t> ）。</a:t>
            </a:r>
            <a:endParaRPr lang="en-US" altLang="zh-CN" sz="1800" dirty="0"/>
          </a:p>
          <a:p>
            <a:pPr marL="0" indent="0">
              <a:buFont typeface="Wingdings 2" panose="05020102010507070707" pitchFamily="18" charset="2"/>
              <a:buNone/>
              <a:defRPr/>
            </a:pPr>
            <a:r>
              <a:rPr lang="en-US" altLang="zh-CN" sz="1800" dirty="0"/>
              <a:t>A</a:t>
            </a:r>
            <a:r>
              <a:rPr lang="zh-CN" altLang="en-US" sz="1800" dirty="0"/>
              <a:t>、本机的</a:t>
            </a:r>
            <a:r>
              <a:rPr lang="en-US" altLang="zh-CN" sz="1800" dirty="0"/>
              <a:t>IP</a:t>
            </a:r>
            <a:r>
              <a:rPr lang="zh-CN" altLang="en-US" sz="1800" dirty="0"/>
              <a:t>设置有问题                   </a:t>
            </a:r>
            <a:r>
              <a:rPr lang="en-US" altLang="zh-CN" sz="1800" dirty="0"/>
              <a:t>B</a:t>
            </a:r>
            <a:r>
              <a:rPr lang="zh-CN" altLang="en-US" sz="1800" dirty="0"/>
              <a:t>、该网络在物理层有问题 </a:t>
            </a:r>
            <a:endParaRPr lang="en-US" altLang="zh-CN" sz="1800" dirty="0"/>
          </a:p>
          <a:p>
            <a:pPr marL="0" indent="0">
              <a:buFont typeface="Wingdings 2" panose="05020102010507070707" pitchFamily="18" charset="2"/>
              <a:buNone/>
              <a:defRPr/>
            </a:pPr>
            <a:r>
              <a:rPr lang="en-US" altLang="zh-CN" sz="1800" dirty="0"/>
              <a:t>C</a:t>
            </a:r>
            <a:r>
              <a:rPr lang="zh-CN" altLang="en-US" sz="1800" dirty="0"/>
              <a:t>、本网段交换机的设置有问题             </a:t>
            </a:r>
            <a:r>
              <a:rPr lang="en-US" altLang="zh-CN" sz="1800" dirty="0"/>
              <a:t>D</a:t>
            </a:r>
            <a:r>
              <a:rPr lang="zh-CN" altLang="en-US" sz="1800" dirty="0"/>
              <a:t>、该网络未能提供域名服务管理。</a:t>
            </a:r>
            <a:endParaRPr lang="en-US" altLang="zh-CN" sz="1800" dirty="0"/>
          </a:p>
          <a:p>
            <a:pPr marL="0" indent="0">
              <a:buFont typeface="Wingdings 2" panose="05020102010507070707" pitchFamily="18" charset="2"/>
              <a:buNone/>
              <a:defRPr/>
            </a:pPr>
            <a:r>
              <a:rPr lang="zh-CN" altLang="en-US" sz="1800" dirty="0"/>
              <a:t>下列说法正确的是</a:t>
            </a:r>
            <a:r>
              <a:rPr lang="en-US" altLang="zh-CN" sz="1800" dirty="0"/>
              <a:t>____C___</a:t>
            </a:r>
            <a:r>
              <a:rPr lang="zh-CN" altLang="en-US" sz="1800" dirty="0"/>
              <a:t>。</a:t>
            </a:r>
            <a:endParaRPr lang="en-US" altLang="zh-CN" sz="1800" dirty="0"/>
          </a:p>
          <a:p>
            <a:pPr marL="0" indent="0">
              <a:buFont typeface="Wingdings 2" panose="05020102010507070707" pitchFamily="18" charset="2"/>
              <a:buNone/>
              <a:defRPr/>
            </a:pPr>
            <a:r>
              <a:rPr lang="en-US" altLang="zh-CN" sz="1800" dirty="0" err="1"/>
              <a:t>A."http</a:t>
            </a:r>
            <a:r>
              <a:rPr lang="en-US" altLang="zh-CN" sz="1800" dirty="0"/>
              <a:t>://</a:t>
            </a:r>
            <a:r>
              <a:rPr lang="zh-CN" altLang="en-US" sz="1800" dirty="0"/>
              <a:t>北京大学</a:t>
            </a:r>
            <a:r>
              <a:rPr lang="en-US" altLang="zh-CN" sz="1800" dirty="0"/>
              <a:t>.</a:t>
            </a:r>
            <a:r>
              <a:rPr lang="en-US" altLang="zh-CN" sz="1800" dirty="0" err="1"/>
              <a:t>cn</a:t>
            </a:r>
            <a:r>
              <a:rPr lang="en-US" altLang="zh-CN" sz="1800" dirty="0"/>
              <a:t>"</a:t>
            </a:r>
            <a:r>
              <a:rPr lang="zh-CN" altLang="en-US" sz="1800" dirty="0"/>
              <a:t>是网络实名   </a:t>
            </a:r>
            <a:r>
              <a:rPr lang="en-US" altLang="zh-CN" sz="1800" dirty="0" err="1"/>
              <a:t>B."http</a:t>
            </a:r>
            <a:r>
              <a:rPr lang="en-US" altLang="zh-CN" sz="1800" dirty="0"/>
              <a:t>://</a:t>
            </a:r>
            <a:r>
              <a:rPr lang="zh-CN" altLang="en-US" sz="1800" dirty="0"/>
              <a:t>北京大学</a:t>
            </a:r>
            <a:r>
              <a:rPr lang="en-US" altLang="zh-CN" sz="1800" dirty="0"/>
              <a:t>.</a:t>
            </a:r>
            <a:r>
              <a:rPr lang="en-US" altLang="zh-CN" sz="1800" dirty="0" err="1"/>
              <a:t>cn</a:t>
            </a:r>
            <a:r>
              <a:rPr lang="en-US" altLang="zh-CN" sz="1800" dirty="0"/>
              <a:t>"</a:t>
            </a:r>
            <a:r>
              <a:rPr lang="zh-CN" altLang="en-US" sz="1800" dirty="0"/>
              <a:t>是</a:t>
            </a:r>
            <a:r>
              <a:rPr lang="en-US" altLang="zh-CN" sz="1800" dirty="0"/>
              <a:t>DNS </a:t>
            </a:r>
          </a:p>
          <a:p>
            <a:pPr marL="0" indent="0">
              <a:buFont typeface="Wingdings 2" panose="05020102010507070707" pitchFamily="18" charset="2"/>
              <a:buNone/>
              <a:defRPr/>
            </a:pPr>
            <a:r>
              <a:rPr lang="en-US" altLang="zh-CN" sz="1800" dirty="0"/>
              <a:t>C. </a:t>
            </a:r>
            <a:r>
              <a:rPr lang="en-US" altLang="zh-CN" sz="1800" dirty="0">
                <a:hlinkClick r:id="rId2"/>
              </a:rPr>
              <a:t>http://</a:t>
            </a:r>
            <a:r>
              <a:rPr lang="zh-CN" altLang="en-US" sz="1800" dirty="0">
                <a:hlinkClick r:id="rId2"/>
              </a:rPr>
              <a:t>北京大学</a:t>
            </a:r>
            <a:r>
              <a:rPr lang="en-US" altLang="zh-CN" sz="1800" dirty="0">
                <a:hlinkClick r:id="rId2"/>
              </a:rPr>
              <a:t>.</a:t>
            </a:r>
            <a:r>
              <a:rPr lang="en-US" altLang="zh-CN" sz="1800" dirty="0" err="1">
                <a:hlinkClick r:id="rId2"/>
              </a:rPr>
              <a:t>cn</a:t>
            </a:r>
            <a:r>
              <a:rPr lang="zh-CN" altLang="en-US" sz="1800" dirty="0"/>
              <a:t>是中文域名        </a:t>
            </a:r>
            <a:r>
              <a:rPr lang="en-US" altLang="zh-CN" sz="1800" dirty="0"/>
              <a:t>D. </a:t>
            </a:r>
            <a:r>
              <a:rPr lang="en-US" altLang="zh-CN" sz="1800" dirty="0">
                <a:hlinkClick r:id="rId3"/>
              </a:rPr>
              <a:t>http://</a:t>
            </a:r>
            <a:r>
              <a:rPr lang="zh-CN" altLang="en-US" sz="1800" dirty="0">
                <a:hlinkClick r:id="rId3"/>
              </a:rPr>
              <a:t>北京大学</a:t>
            </a:r>
            <a:r>
              <a:rPr lang="en-US" altLang="zh-CN" sz="1800" dirty="0">
                <a:hlinkClick r:id="rId3"/>
              </a:rPr>
              <a:t>.</a:t>
            </a:r>
            <a:r>
              <a:rPr lang="en-US" altLang="zh-CN" sz="1800" dirty="0" err="1">
                <a:hlinkClick r:id="rId3"/>
              </a:rPr>
              <a:t>cn</a:t>
            </a:r>
            <a:r>
              <a:rPr lang="zh-CN" altLang="en-US" sz="1800" dirty="0">
                <a:hlinkClick r:id="rId3"/>
              </a:rPr>
              <a:t>是</a:t>
            </a:r>
            <a:r>
              <a:rPr lang="en-US" altLang="zh-CN" sz="1800" dirty="0">
                <a:hlinkClick r:id="rId3"/>
              </a:rPr>
              <a:t>IP</a:t>
            </a:r>
            <a:r>
              <a:rPr lang="zh-CN" altLang="en-US" sz="1800" dirty="0"/>
              <a:t>地址</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a:extLst>
              <a:ext uri="{FF2B5EF4-FFF2-40B4-BE49-F238E27FC236}">
                <a16:creationId xmlns:a16="http://schemas.microsoft.com/office/drawing/2014/main" id="{9EB2647C-4C1F-433C-93C8-8F3E423271D2}"/>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2800"/>
              <a:t>为什么要使用域名？</a:t>
            </a:r>
            <a:endParaRPr lang="en-US" altLang="zh-CN" sz="2000" b="0"/>
          </a:p>
          <a:p>
            <a:pPr lvl="1"/>
            <a:r>
              <a:rPr lang="zh-CN" altLang="en-US" sz="2000" b="0"/>
              <a:t>问题的提出：</a:t>
            </a:r>
            <a:r>
              <a:rPr lang="en-US" altLang="zh-CN" sz="2000" b="0"/>
              <a:t>TCP/IP</a:t>
            </a:r>
            <a:r>
              <a:rPr lang="zh-CN" altLang="en-US" sz="2000" b="0"/>
              <a:t>互联网中，可以使用</a:t>
            </a:r>
            <a:r>
              <a:rPr lang="en-US" altLang="zh-CN" sz="2000" b="0"/>
              <a:t>IP</a:t>
            </a:r>
            <a:r>
              <a:rPr lang="zh-CN" altLang="en-US" sz="2000" b="0"/>
              <a:t>地址标示主机对一般用户而言，</a:t>
            </a:r>
            <a:r>
              <a:rPr lang="en-US" altLang="zh-CN" sz="2000" b="0"/>
              <a:t>IP</a:t>
            </a:r>
            <a:r>
              <a:rPr lang="zh-CN" altLang="en-US" sz="2000" b="0"/>
              <a:t>地址非常抽象，不是十分直观，用户希望利用好读、易记的字符串来标示主机。</a:t>
            </a:r>
            <a:endParaRPr lang="en-US" altLang="zh-CN" sz="2000" b="0"/>
          </a:p>
          <a:p>
            <a:pPr lvl="1"/>
            <a:r>
              <a:rPr lang="zh-CN" altLang="en-US" sz="2000" b="0"/>
              <a:t>域名系统希望解决的主要问题：主机名的管理，主机名</a:t>
            </a:r>
            <a:r>
              <a:rPr lang="en-US" altLang="zh-CN" sz="2000" b="0"/>
              <a:t>—IP</a:t>
            </a:r>
            <a:r>
              <a:rPr lang="zh-CN" altLang="en-US" sz="2000" b="0"/>
              <a:t>地址映射等。</a:t>
            </a:r>
          </a:p>
          <a:p>
            <a:pPr lvl="1"/>
            <a:endParaRPr lang="en-US" altLang="zh-CN" sz="2000" b="0">
              <a:sym typeface="微软雅黑" panose="020B0503020204020204" pitchFamily="34" charset="-122"/>
            </a:endParaRPr>
          </a:p>
        </p:txBody>
      </p:sp>
      <p:sp>
        <p:nvSpPr>
          <p:cNvPr id="9219" name="Rectangle 5">
            <a:extLst>
              <a:ext uri="{FF2B5EF4-FFF2-40B4-BE49-F238E27FC236}">
                <a16:creationId xmlns:a16="http://schemas.microsoft.com/office/drawing/2014/main" id="{A6318CFE-2EF8-4CF2-BC47-737609167EC4}"/>
              </a:ext>
            </a:extLst>
          </p:cNvPr>
          <p:cNvSpPr>
            <a:spLocks noGrp="1" noChangeArrowheads="1"/>
          </p:cNvSpPr>
          <p:nvPr>
            <p:ph type="title"/>
          </p:nvPr>
        </p:nvSpPr>
        <p:spPr>
          <a:noFill/>
        </p:spPr>
        <p:txBody>
          <a:bodyPr/>
          <a:lstStyle/>
          <a:p>
            <a:pPr eaLnBrk="1" hangingPunct="1"/>
            <a:r>
              <a:rPr lang="zh-CN" altLang="en-US"/>
              <a:t>域名系统</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011" name="Rectangle 3">
            <a:extLst>
              <a:ext uri="{FF2B5EF4-FFF2-40B4-BE49-F238E27FC236}">
                <a16:creationId xmlns:a16="http://schemas.microsoft.com/office/drawing/2014/main" id="{AFC39A50-3259-496E-B362-507A285DE1A4}"/>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800"/>
              <a:t>DNS</a:t>
            </a:r>
            <a:r>
              <a:rPr lang="zh-CN" altLang="en-US" sz="2800"/>
              <a:t>记录</a:t>
            </a:r>
            <a:endParaRPr lang="en-US" altLang="zh-CN" sz="2800"/>
          </a:p>
          <a:p>
            <a:pPr lvl="1"/>
            <a:r>
              <a:rPr lang="zh-CN" altLang="en-US" sz="2000" b="0"/>
              <a:t>在域名服务器的数据库中，每条域名与其</a:t>
            </a:r>
            <a:r>
              <a:rPr lang="en-US" altLang="zh-CN" sz="2000" b="0"/>
              <a:t>IP</a:t>
            </a:r>
            <a:r>
              <a:rPr lang="zh-CN" altLang="en-US" sz="2000" b="0"/>
              <a:t>地址的映射关系等信息都以</a:t>
            </a:r>
            <a:r>
              <a:rPr lang="en-US" altLang="zh-CN" sz="2000" b="0"/>
              <a:t>DNS</a:t>
            </a:r>
            <a:r>
              <a:rPr lang="zh-CN" altLang="en-US" sz="2000" b="0"/>
              <a:t>记录的方式存放。</a:t>
            </a:r>
            <a:endParaRPr lang="en-US" altLang="zh-CN" sz="2000" b="0"/>
          </a:p>
          <a:p>
            <a:pPr lvl="1"/>
            <a:r>
              <a:rPr lang="en-US" altLang="zh-CN" sz="2000" b="0"/>
              <a:t>DNS</a:t>
            </a:r>
            <a:r>
              <a:rPr lang="zh-CN" altLang="en-US" sz="2000" b="0"/>
              <a:t>记录通常由域名、有效期、类别、类型和具体值组成。</a:t>
            </a:r>
            <a:r>
              <a:rPr lang="zh-CN" altLang="zh-CN" sz="2000" b="0"/>
              <a:t>包括</a:t>
            </a:r>
            <a:r>
              <a:rPr lang="en-US" altLang="zh-CN" sz="2000" b="0"/>
              <a:t>A</a:t>
            </a:r>
            <a:r>
              <a:rPr lang="zh-CN" altLang="zh-CN" sz="2000" b="0"/>
              <a:t>类</a:t>
            </a:r>
            <a:r>
              <a:rPr lang="en-US" altLang="zh-CN" sz="2000" b="0"/>
              <a:t>DNS</a:t>
            </a:r>
            <a:r>
              <a:rPr lang="zh-CN" altLang="zh-CN" sz="2000" b="0"/>
              <a:t>记录（用于记录域名对应的</a:t>
            </a:r>
            <a:r>
              <a:rPr lang="en-US" altLang="zh-CN" sz="2000" b="0"/>
              <a:t>32</a:t>
            </a:r>
            <a:r>
              <a:rPr lang="zh-CN" altLang="zh-CN" sz="2000" b="0"/>
              <a:t>比特的</a:t>
            </a:r>
            <a:r>
              <a:rPr lang="en-US" altLang="zh-CN" sz="2000" b="0"/>
              <a:t>IPv4</a:t>
            </a:r>
            <a:r>
              <a:rPr lang="zh-CN" altLang="zh-CN" sz="2000" b="0"/>
              <a:t>地址）、</a:t>
            </a:r>
            <a:r>
              <a:rPr lang="en-US" altLang="zh-CN" sz="2000" b="0"/>
              <a:t>AAAA</a:t>
            </a:r>
            <a:r>
              <a:rPr lang="zh-CN" altLang="zh-CN" sz="2000" b="0"/>
              <a:t>类</a:t>
            </a:r>
            <a:r>
              <a:rPr lang="en-US" altLang="zh-CN" sz="2000" b="0"/>
              <a:t>DNS</a:t>
            </a:r>
            <a:r>
              <a:rPr lang="zh-CN" altLang="zh-CN" sz="2000" b="0"/>
              <a:t>记录（用于记录域名对应的</a:t>
            </a:r>
            <a:r>
              <a:rPr lang="en-US" altLang="zh-CN" sz="2000" b="0"/>
              <a:t>128</a:t>
            </a:r>
            <a:r>
              <a:rPr lang="zh-CN" altLang="zh-CN" sz="2000" b="0"/>
              <a:t>比特的</a:t>
            </a:r>
            <a:r>
              <a:rPr lang="en-US" altLang="zh-CN" sz="2000" b="0"/>
              <a:t>IPv6</a:t>
            </a:r>
            <a:r>
              <a:rPr lang="zh-CN" altLang="zh-CN" sz="2000" b="0"/>
              <a:t>地址）、</a:t>
            </a:r>
            <a:r>
              <a:rPr lang="en-US" altLang="zh-CN" sz="2000" b="0"/>
              <a:t>NS</a:t>
            </a:r>
            <a:r>
              <a:rPr lang="zh-CN" altLang="zh-CN" sz="2000" b="0"/>
              <a:t>类</a:t>
            </a:r>
            <a:r>
              <a:rPr lang="en-US" altLang="zh-CN" sz="2000" b="0"/>
              <a:t>DNS</a:t>
            </a:r>
            <a:r>
              <a:rPr lang="zh-CN" altLang="zh-CN" sz="2000" b="0"/>
              <a:t>记录（用于指定域名所对应的域名服务器的</a:t>
            </a:r>
            <a:r>
              <a:rPr lang="en-US" altLang="zh-CN" sz="2000" b="0"/>
              <a:t>IP</a:t>
            </a:r>
            <a:r>
              <a:rPr lang="zh-CN" altLang="zh-CN" sz="2000" b="0"/>
              <a:t>地址）、</a:t>
            </a:r>
            <a:r>
              <a:rPr lang="en-US" altLang="zh-CN" sz="2000" b="0"/>
              <a:t>CNAME</a:t>
            </a:r>
            <a:r>
              <a:rPr lang="zh-CN" altLang="zh-CN" sz="2000" b="0"/>
              <a:t>类</a:t>
            </a:r>
            <a:r>
              <a:rPr lang="en-US" altLang="zh-CN" sz="2000" b="0"/>
              <a:t>DNS</a:t>
            </a:r>
            <a:r>
              <a:rPr lang="zh-CN" altLang="zh-CN" sz="2000" b="0"/>
              <a:t>记录（用于指定域名的别名，可将多个域名映射到同一台主机）、</a:t>
            </a:r>
            <a:r>
              <a:rPr lang="en-US" altLang="zh-CN" sz="2000" b="0"/>
              <a:t>MX</a:t>
            </a:r>
            <a:r>
              <a:rPr lang="zh-CN" altLang="zh-CN" sz="2000" b="0"/>
              <a:t>类</a:t>
            </a:r>
            <a:r>
              <a:rPr lang="en-US" altLang="zh-CN" sz="2000" b="0"/>
              <a:t>DNS</a:t>
            </a:r>
            <a:r>
              <a:rPr lang="zh-CN" altLang="zh-CN" sz="2000" b="0"/>
              <a:t>记录（用于指定域名的邮件服务器的</a:t>
            </a:r>
            <a:r>
              <a:rPr lang="en-US" altLang="zh-CN" sz="2000" b="0"/>
              <a:t>IP</a:t>
            </a:r>
            <a:r>
              <a:rPr lang="zh-CN" altLang="zh-CN" sz="2000" b="0"/>
              <a:t>地址）等</a:t>
            </a:r>
            <a:r>
              <a:rPr lang="zh-CN" altLang="en-US" sz="2000" b="0"/>
              <a:t>。</a:t>
            </a:r>
          </a:p>
          <a:p>
            <a:pPr lvl="1"/>
            <a:endParaRPr lang="zh-CN" altLang="en-US" sz="2000" b="0"/>
          </a:p>
          <a:p>
            <a:pPr lvl="1"/>
            <a:endParaRPr lang="zh-CN" altLang="en-US" sz="2000" b="0"/>
          </a:p>
        </p:txBody>
      </p:sp>
      <p:sp>
        <p:nvSpPr>
          <p:cNvPr id="60419" name="Rectangle 5">
            <a:extLst>
              <a:ext uri="{FF2B5EF4-FFF2-40B4-BE49-F238E27FC236}">
                <a16:creationId xmlns:a16="http://schemas.microsoft.com/office/drawing/2014/main" id="{FE6E9D34-C353-42C3-B7FD-AFB40EA561EF}"/>
              </a:ext>
            </a:extLst>
          </p:cNvPr>
          <p:cNvSpPr>
            <a:spLocks noGrp="1" noChangeArrowheads="1"/>
          </p:cNvSpPr>
          <p:nvPr>
            <p:ph type="title"/>
          </p:nvPr>
        </p:nvSpPr>
        <p:spPr>
          <a:noFill/>
        </p:spPr>
        <p:txBody>
          <a:bodyPr/>
          <a:lstStyle/>
          <a:p>
            <a:pPr eaLnBrk="1" hangingPunct="1"/>
            <a:r>
              <a:rPr lang="zh-CN" altLang="en-US"/>
              <a:t>域名系统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195011">
                                            <p:txEl>
                                              <p:pRg st="1" end="1"/>
                                            </p:txEl>
                                          </p:spTgt>
                                        </p:tgtEl>
                                        <p:attrNameLst>
                                          <p:attrName>style.visibility</p:attrName>
                                        </p:attrNameLst>
                                      </p:cBhvr>
                                      <p:to>
                                        <p:strVal val="visible"/>
                                      </p:to>
                                    </p:set>
                                    <p:animEffect transition="in" filter="fade">
                                      <p:cBhvr>
                                        <p:cTn id="7" dur="1000"/>
                                        <p:tgtEl>
                                          <p:spTgt spid="1195011">
                                            <p:txEl>
                                              <p:pRg st="1" end="1"/>
                                            </p:txEl>
                                          </p:spTgt>
                                        </p:tgtEl>
                                      </p:cBhvr>
                                    </p:animEffect>
                                    <p:anim calcmode="lin" valueType="num">
                                      <p:cBhvr>
                                        <p:cTn id="8" dur="1000" fill="hold"/>
                                        <p:tgtEl>
                                          <p:spTgt spid="1195011">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1950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1195011">
                                            <p:txEl>
                                              <p:pRg st="2" end="2"/>
                                            </p:txEl>
                                          </p:spTgt>
                                        </p:tgtEl>
                                        <p:attrNameLst>
                                          <p:attrName>style.visibility</p:attrName>
                                        </p:attrNameLst>
                                      </p:cBhvr>
                                      <p:to>
                                        <p:strVal val="visible"/>
                                      </p:to>
                                    </p:set>
                                    <p:animEffect transition="in" filter="fade">
                                      <p:cBhvr>
                                        <p:cTn id="14" dur="1000"/>
                                        <p:tgtEl>
                                          <p:spTgt spid="1195011">
                                            <p:txEl>
                                              <p:pRg st="2" end="2"/>
                                            </p:txEl>
                                          </p:spTgt>
                                        </p:tgtEl>
                                      </p:cBhvr>
                                    </p:animEffect>
                                    <p:anim calcmode="lin" valueType="num">
                                      <p:cBhvr>
                                        <p:cTn id="15" dur="1000" fill="hold"/>
                                        <p:tgtEl>
                                          <p:spTgt spid="1195011">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195011">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a:extLst>
              <a:ext uri="{FF2B5EF4-FFF2-40B4-BE49-F238E27FC236}">
                <a16:creationId xmlns:a16="http://schemas.microsoft.com/office/drawing/2014/main" id="{F95AE6AE-DECD-44A5-B748-A889E93795C3}"/>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800"/>
              <a:t>DNS</a:t>
            </a:r>
            <a:r>
              <a:rPr lang="zh-CN" altLang="en-US" sz="2800"/>
              <a:t>记录</a:t>
            </a:r>
            <a:endParaRPr lang="en-US" altLang="zh-CN" sz="2800"/>
          </a:p>
          <a:p>
            <a:pPr lvl="1"/>
            <a:endParaRPr lang="zh-CN" altLang="en-US" sz="2000" b="0"/>
          </a:p>
          <a:p>
            <a:pPr lvl="1"/>
            <a:endParaRPr lang="zh-CN" altLang="en-US" sz="2000" b="0"/>
          </a:p>
        </p:txBody>
      </p:sp>
      <p:sp>
        <p:nvSpPr>
          <p:cNvPr id="62467" name="Rectangle 5">
            <a:extLst>
              <a:ext uri="{FF2B5EF4-FFF2-40B4-BE49-F238E27FC236}">
                <a16:creationId xmlns:a16="http://schemas.microsoft.com/office/drawing/2014/main" id="{F7E72B20-538A-44FB-AD53-C8F397D140C8}"/>
              </a:ext>
            </a:extLst>
          </p:cNvPr>
          <p:cNvSpPr>
            <a:spLocks noGrp="1" noChangeArrowheads="1"/>
          </p:cNvSpPr>
          <p:nvPr>
            <p:ph type="title"/>
          </p:nvPr>
        </p:nvSpPr>
        <p:spPr>
          <a:noFill/>
        </p:spPr>
        <p:txBody>
          <a:bodyPr/>
          <a:lstStyle/>
          <a:p>
            <a:pPr eaLnBrk="1" hangingPunct="1"/>
            <a:r>
              <a:rPr lang="zh-CN" altLang="en-US"/>
              <a:t>域名系统</a:t>
            </a:r>
          </a:p>
        </p:txBody>
      </p:sp>
      <p:pic>
        <p:nvPicPr>
          <p:cNvPr id="62468" name="Picture 5">
            <a:extLst>
              <a:ext uri="{FF2B5EF4-FFF2-40B4-BE49-F238E27FC236}">
                <a16:creationId xmlns:a16="http://schemas.microsoft.com/office/drawing/2014/main" id="{B0261174-C922-44F9-AEB8-614D3C9743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700213"/>
            <a:ext cx="8143875" cy="357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a:extLst>
              <a:ext uri="{FF2B5EF4-FFF2-40B4-BE49-F238E27FC236}">
                <a16:creationId xmlns:a16="http://schemas.microsoft.com/office/drawing/2014/main" id="{CAB18C8B-2750-4B65-B59F-2DEA23E1A179}"/>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800"/>
              <a:t>DNS</a:t>
            </a:r>
            <a:r>
              <a:rPr lang="zh-CN" altLang="en-US" sz="2800"/>
              <a:t>记录</a:t>
            </a:r>
            <a:endParaRPr lang="en-US" altLang="zh-CN" sz="2800"/>
          </a:p>
          <a:p>
            <a:pPr lvl="1"/>
            <a:endParaRPr lang="zh-CN" altLang="en-US" sz="2000" b="0"/>
          </a:p>
          <a:p>
            <a:pPr lvl="1"/>
            <a:endParaRPr lang="zh-CN" altLang="en-US" sz="2000" b="0"/>
          </a:p>
        </p:txBody>
      </p:sp>
      <p:sp>
        <p:nvSpPr>
          <p:cNvPr id="64515" name="Rectangle 5">
            <a:extLst>
              <a:ext uri="{FF2B5EF4-FFF2-40B4-BE49-F238E27FC236}">
                <a16:creationId xmlns:a16="http://schemas.microsoft.com/office/drawing/2014/main" id="{93FD1344-5122-4686-A6C0-95BBBECF3D76}"/>
              </a:ext>
            </a:extLst>
          </p:cNvPr>
          <p:cNvSpPr>
            <a:spLocks noGrp="1" noChangeArrowheads="1"/>
          </p:cNvSpPr>
          <p:nvPr>
            <p:ph type="title"/>
          </p:nvPr>
        </p:nvSpPr>
        <p:spPr>
          <a:noFill/>
        </p:spPr>
        <p:txBody>
          <a:bodyPr/>
          <a:lstStyle/>
          <a:p>
            <a:pPr eaLnBrk="1" hangingPunct="1"/>
            <a:r>
              <a:rPr lang="zh-CN" altLang="en-US"/>
              <a:t>域名系统</a:t>
            </a:r>
          </a:p>
        </p:txBody>
      </p:sp>
      <p:pic>
        <p:nvPicPr>
          <p:cNvPr id="64516" name="Picture 5">
            <a:extLst>
              <a:ext uri="{FF2B5EF4-FFF2-40B4-BE49-F238E27FC236}">
                <a16:creationId xmlns:a16="http://schemas.microsoft.com/office/drawing/2014/main" id="{2A54A249-FB7D-4EE5-B7F2-45D4279E54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425" y="1844675"/>
            <a:ext cx="8124825" cy="354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a:extLst>
              <a:ext uri="{FF2B5EF4-FFF2-40B4-BE49-F238E27FC236}">
                <a16:creationId xmlns:a16="http://schemas.microsoft.com/office/drawing/2014/main" id="{D68AA8BE-43E0-4B60-93E6-EA58DD18658A}"/>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800"/>
              <a:t>DNS</a:t>
            </a:r>
            <a:r>
              <a:rPr lang="zh-CN" altLang="en-US" sz="2800"/>
              <a:t>记录</a:t>
            </a:r>
            <a:endParaRPr lang="en-US" altLang="zh-CN" sz="2800"/>
          </a:p>
          <a:p>
            <a:pPr lvl="1"/>
            <a:r>
              <a:rPr lang="zh-CN" altLang="zh-CN" sz="2000"/>
              <a:t>非权威的</a:t>
            </a:r>
            <a:r>
              <a:rPr lang="en-US" altLang="zh-CN" sz="2000"/>
              <a:t>DNS</a:t>
            </a:r>
            <a:r>
              <a:rPr lang="zh-CN" altLang="zh-CN" sz="2000"/>
              <a:t>记录（</a:t>
            </a:r>
            <a:r>
              <a:rPr lang="en-US" altLang="zh-CN" sz="2000"/>
              <a:t>Non-Authoritative DNS Record</a:t>
            </a:r>
            <a:r>
              <a:rPr lang="zh-CN" altLang="zh-CN" sz="2000"/>
              <a:t>）</a:t>
            </a:r>
            <a:r>
              <a:rPr lang="zh-CN" altLang="en-US" sz="2000"/>
              <a:t>：</a:t>
            </a:r>
            <a:r>
              <a:rPr lang="zh-CN" altLang="zh-CN" sz="2000" b="0"/>
              <a:t>非权威的</a:t>
            </a:r>
            <a:r>
              <a:rPr lang="en-US" altLang="zh-CN" sz="2000" b="0"/>
              <a:t>DNS</a:t>
            </a:r>
            <a:r>
              <a:rPr lang="zh-CN" altLang="zh-CN" sz="2000" b="0"/>
              <a:t>记录是指域名解析器上缓存的</a:t>
            </a:r>
            <a:r>
              <a:rPr lang="en-US" altLang="zh-CN" sz="2000" b="0"/>
              <a:t>DNS</a:t>
            </a:r>
            <a:r>
              <a:rPr lang="zh-CN" altLang="zh-CN" sz="2000" b="0"/>
              <a:t>记录。域名解析器通过访问域名服务器获取权威的</a:t>
            </a:r>
            <a:r>
              <a:rPr lang="en-US" altLang="zh-CN" sz="2000" b="0"/>
              <a:t>DNS</a:t>
            </a:r>
            <a:r>
              <a:rPr lang="zh-CN" altLang="zh-CN" sz="2000" b="0"/>
              <a:t>记录后，在将该权威的</a:t>
            </a:r>
            <a:r>
              <a:rPr lang="en-US" altLang="zh-CN" sz="2000" b="0"/>
              <a:t>DNS</a:t>
            </a:r>
            <a:r>
              <a:rPr lang="zh-CN" altLang="zh-CN" sz="2000" b="0"/>
              <a:t>记录返回给用户的同时，也将缓存该</a:t>
            </a:r>
            <a:r>
              <a:rPr lang="en-US" altLang="zh-CN" sz="2000" b="0"/>
              <a:t>DNS</a:t>
            </a:r>
            <a:r>
              <a:rPr lang="zh-CN" altLang="zh-CN" sz="2000" b="0"/>
              <a:t>记录。此缓存的</a:t>
            </a:r>
            <a:r>
              <a:rPr lang="en-US" altLang="zh-CN" sz="2000" b="0"/>
              <a:t>DNS</a:t>
            </a:r>
            <a:r>
              <a:rPr lang="zh-CN" altLang="zh-CN" sz="2000" b="0"/>
              <a:t>记录受限于</a:t>
            </a:r>
            <a:r>
              <a:rPr lang="en-US" altLang="zh-CN" sz="2000" b="0"/>
              <a:t>TTL</a:t>
            </a:r>
            <a:r>
              <a:rPr lang="zh-CN" altLang="zh-CN" sz="2000" b="0"/>
              <a:t>（</a:t>
            </a:r>
            <a:r>
              <a:rPr lang="en-US" altLang="zh-CN" sz="2000" b="0"/>
              <a:t>Time-to-Live</a:t>
            </a:r>
            <a:r>
              <a:rPr lang="zh-CN" altLang="zh-CN" sz="2000" b="0"/>
              <a:t>）值，若</a:t>
            </a:r>
            <a:r>
              <a:rPr lang="en-US" altLang="zh-CN" sz="2000" b="0"/>
              <a:t>TTL</a:t>
            </a:r>
            <a:r>
              <a:rPr lang="zh-CN" altLang="zh-CN" sz="2000" b="0"/>
              <a:t>值超期，域名解析器将不再缓存此</a:t>
            </a:r>
            <a:r>
              <a:rPr lang="en-US" altLang="zh-CN" sz="2000" b="0"/>
              <a:t>DNS</a:t>
            </a:r>
            <a:r>
              <a:rPr lang="zh-CN" altLang="zh-CN" sz="2000" b="0"/>
              <a:t>记录。在</a:t>
            </a:r>
            <a:r>
              <a:rPr lang="en-US" altLang="zh-CN" sz="2000" b="0"/>
              <a:t>TTL</a:t>
            </a:r>
            <a:r>
              <a:rPr lang="zh-CN" altLang="zh-CN" sz="2000" b="0"/>
              <a:t>值有效期内，若收到域名解析请求，域名解析器则立即将此</a:t>
            </a:r>
            <a:r>
              <a:rPr lang="en-US" altLang="zh-CN" sz="2000" b="0"/>
              <a:t>DNS</a:t>
            </a:r>
            <a:r>
              <a:rPr lang="zh-CN" altLang="zh-CN" sz="2000" b="0"/>
              <a:t>记录返回给用户，以提高域名解析效率。但是，在此</a:t>
            </a:r>
            <a:r>
              <a:rPr lang="en-US" altLang="zh-CN" sz="2000" b="0"/>
              <a:t>TTL</a:t>
            </a:r>
            <a:r>
              <a:rPr lang="zh-CN" altLang="zh-CN" sz="2000" b="0"/>
              <a:t>值有效期内，域名服务器上权威的</a:t>
            </a:r>
            <a:r>
              <a:rPr lang="en-US" altLang="zh-CN" sz="2000" b="0"/>
              <a:t>DNS</a:t>
            </a:r>
            <a:r>
              <a:rPr lang="zh-CN" altLang="zh-CN" sz="2000" b="0"/>
              <a:t>记录可能发生更新，则此缓存的</a:t>
            </a:r>
            <a:r>
              <a:rPr lang="en-US" altLang="zh-CN" sz="2000" b="0"/>
              <a:t>DNS</a:t>
            </a:r>
            <a:r>
              <a:rPr lang="zh-CN" altLang="zh-CN" sz="2000" b="0"/>
              <a:t>记录可能成为冗余信息，不具有权威性</a:t>
            </a:r>
            <a:r>
              <a:rPr lang="zh-CN" altLang="en-US" sz="2000" b="0"/>
              <a:t>。</a:t>
            </a:r>
          </a:p>
        </p:txBody>
      </p:sp>
      <p:sp>
        <p:nvSpPr>
          <p:cNvPr id="66563" name="Rectangle 5">
            <a:extLst>
              <a:ext uri="{FF2B5EF4-FFF2-40B4-BE49-F238E27FC236}">
                <a16:creationId xmlns:a16="http://schemas.microsoft.com/office/drawing/2014/main" id="{D09A687E-E7E4-4A04-A153-05E82388836C}"/>
              </a:ext>
            </a:extLst>
          </p:cNvPr>
          <p:cNvSpPr>
            <a:spLocks noGrp="1" noChangeArrowheads="1"/>
          </p:cNvSpPr>
          <p:nvPr>
            <p:ph type="title"/>
          </p:nvPr>
        </p:nvSpPr>
        <p:spPr>
          <a:noFill/>
        </p:spPr>
        <p:txBody>
          <a:bodyPr/>
          <a:lstStyle/>
          <a:p>
            <a:pPr eaLnBrk="1" hangingPunct="1"/>
            <a:r>
              <a:rPr lang="zh-CN" altLang="en-US"/>
              <a:t>域名系统</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a:extLst>
              <a:ext uri="{FF2B5EF4-FFF2-40B4-BE49-F238E27FC236}">
                <a16:creationId xmlns:a16="http://schemas.microsoft.com/office/drawing/2014/main" id="{24017680-1A41-4A5C-AAA6-F079FD3D8F3F}"/>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800"/>
              <a:t>DNS</a:t>
            </a:r>
            <a:r>
              <a:rPr lang="zh-CN" altLang="en-US" sz="2800"/>
              <a:t>记录</a:t>
            </a:r>
            <a:endParaRPr lang="en-US" altLang="zh-CN" sz="2800"/>
          </a:p>
          <a:p>
            <a:pPr lvl="1"/>
            <a:r>
              <a:rPr lang="zh-CN" altLang="zh-CN" sz="2000"/>
              <a:t>权威的</a:t>
            </a:r>
            <a:r>
              <a:rPr lang="en-US" altLang="zh-CN" sz="2000"/>
              <a:t>DNS</a:t>
            </a:r>
            <a:r>
              <a:rPr lang="zh-CN" altLang="zh-CN" sz="2000"/>
              <a:t>记录（</a:t>
            </a:r>
            <a:r>
              <a:rPr lang="en-US" altLang="zh-CN" sz="2000"/>
              <a:t>Authoritative DNS Record</a:t>
            </a:r>
            <a:r>
              <a:rPr lang="zh-CN" altLang="zh-CN" sz="2000"/>
              <a:t>）</a:t>
            </a:r>
            <a:r>
              <a:rPr lang="zh-CN" altLang="en-US" sz="2000"/>
              <a:t>：</a:t>
            </a:r>
            <a:r>
              <a:rPr lang="zh-CN" altLang="zh-CN" sz="2000" b="0"/>
              <a:t>权威的</a:t>
            </a:r>
            <a:r>
              <a:rPr lang="en-US" altLang="zh-CN" sz="2000" b="0"/>
              <a:t>DNS</a:t>
            </a:r>
            <a:r>
              <a:rPr lang="zh-CN" altLang="zh-CN" sz="2000" b="0"/>
              <a:t>记录是指域名服务器上维持的</a:t>
            </a:r>
            <a:r>
              <a:rPr lang="en-US" altLang="zh-CN" sz="2000" b="0"/>
              <a:t>DNS</a:t>
            </a:r>
            <a:r>
              <a:rPr lang="zh-CN" altLang="zh-CN" sz="2000" b="0"/>
              <a:t>记录，是由域名所有者或通过其它动态的</a:t>
            </a:r>
            <a:r>
              <a:rPr lang="en-US" altLang="zh-CN" sz="2000" b="0"/>
              <a:t>DNS</a:t>
            </a:r>
            <a:r>
              <a:rPr lang="zh-CN" altLang="zh-CN" sz="2000" b="0"/>
              <a:t>方法直接管理的</a:t>
            </a:r>
            <a:r>
              <a:rPr lang="en-US" altLang="zh-CN" sz="2000" b="0"/>
              <a:t>DNS</a:t>
            </a:r>
            <a:r>
              <a:rPr lang="zh-CN" altLang="zh-CN" sz="2000" b="0"/>
              <a:t>记录。</a:t>
            </a:r>
            <a:endParaRPr lang="zh-CN" altLang="en-US" sz="2000" b="0"/>
          </a:p>
        </p:txBody>
      </p:sp>
      <p:sp>
        <p:nvSpPr>
          <p:cNvPr id="68611" name="Rectangle 5">
            <a:extLst>
              <a:ext uri="{FF2B5EF4-FFF2-40B4-BE49-F238E27FC236}">
                <a16:creationId xmlns:a16="http://schemas.microsoft.com/office/drawing/2014/main" id="{FB0844E8-960F-4308-84A4-E78AA6D5C38D}"/>
              </a:ext>
            </a:extLst>
          </p:cNvPr>
          <p:cNvSpPr>
            <a:spLocks noGrp="1" noChangeArrowheads="1"/>
          </p:cNvSpPr>
          <p:nvPr>
            <p:ph type="title"/>
          </p:nvPr>
        </p:nvSpPr>
        <p:spPr>
          <a:noFill/>
        </p:spPr>
        <p:txBody>
          <a:bodyPr/>
          <a:lstStyle/>
          <a:p>
            <a:pPr eaLnBrk="1" hangingPunct="1"/>
            <a:r>
              <a:rPr lang="zh-CN" altLang="en-US"/>
              <a:t>域名系统</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a:extLst>
              <a:ext uri="{FF2B5EF4-FFF2-40B4-BE49-F238E27FC236}">
                <a16:creationId xmlns:a16="http://schemas.microsoft.com/office/drawing/2014/main" id="{42AF1FE9-B0D3-496F-9AAB-F0E93A2CA0DC}"/>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2800"/>
              <a:t>域名解析流程</a:t>
            </a:r>
            <a:endParaRPr lang="en-US" altLang="zh-CN" sz="2000" b="0"/>
          </a:p>
          <a:p>
            <a:pPr lvl="1"/>
            <a:r>
              <a:rPr lang="zh-CN" altLang="zh-CN" sz="2000" b="0"/>
              <a:t>当解析一个域名时，用户需要首先构造</a:t>
            </a:r>
            <a:r>
              <a:rPr lang="en-US" altLang="zh-CN" sz="2000" b="0"/>
              <a:t>DNS</a:t>
            </a:r>
            <a:r>
              <a:rPr lang="zh-CN" altLang="zh-CN" sz="2000" b="0"/>
              <a:t>请求报文，并访问域名解析器。如果域名解析器缓存中有此域名非权威的</a:t>
            </a:r>
            <a:r>
              <a:rPr lang="en-US" altLang="zh-CN" sz="2000" b="0"/>
              <a:t>DNS</a:t>
            </a:r>
            <a:r>
              <a:rPr lang="zh-CN" altLang="zh-CN" sz="2000" b="0"/>
              <a:t>记录，则立即响应用户的</a:t>
            </a:r>
            <a:r>
              <a:rPr lang="en-US" altLang="zh-CN" sz="2000" b="0"/>
              <a:t>DNS</a:t>
            </a:r>
            <a:r>
              <a:rPr lang="zh-CN" altLang="zh-CN" sz="2000" b="0"/>
              <a:t>查询请求，将此域名非权威的</a:t>
            </a:r>
            <a:r>
              <a:rPr lang="en-US" altLang="zh-CN" sz="2000" b="0"/>
              <a:t>DNS</a:t>
            </a:r>
            <a:r>
              <a:rPr lang="zh-CN" altLang="zh-CN" sz="2000" b="0"/>
              <a:t>记录返回给用户。否则，域名解析器需要通过</a:t>
            </a:r>
            <a:r>
              <a:rPr lang="zh-CN" altLang="zh-CN" sz="2000"/>
              <a:t>递归查询</a:t>
            </a:r>
            <a:r>
              <a:rPr lang="zh-CN" altLang="zh-CN" sz="2000" b="0"/>
              <a:t>，依次访问各级域名服务器，以获得此域名权威的</a:t>
            </a:r>
            <a:r>
              <a:rPr lang="en-US" altLang="zh-CN" sz="2000" b="0"/>
              <a:t>DNS</a:t>
            </a:r>
            <a:r>
              <a:rPr lang="zh-CN" altLang="zh-CN" sz="2000" b="0"/>
              <a:t>记录，再将</a:t>
            </a:r>
            <a:r>
              <a:rPr lang="en-US" altLang="zh-CN" sz="2000" b="0"/>
              <a:t>DNS</a:t>
            </a:r>
            <a:r>
              <a:rPr lang="zh-CN" altLang="zh-CN" sz="2000" b="0"/>
              <a:t>响应报文发送给用户</a:t>
            </a:r>
            <a:r>
              <a:rPr lang="zh-CN" altLang="en-US" sz="2000" b="0"/>
              <a:t>。</a:t>
            </a:r>
          </a:p>
        </p:txBody>
      </p:sp>
      <p:sp>
        <p:nvSpPr>
          <p:cNvPr id="70659" name="Rectangle 5">
            <a:extLst>
              <a:ext uri="{FF2B5EF4-FFF2-40B4-BE49-F238E27FC236}">
                <a16:creationId xmlns:a16="http://schemas.microsoft.com/office/drawing/2014/main" id="{9CB0B9A4-73EB-44E4-B674-C2ABF76EEF3D}"/>
              </a:ext>
            </a:extLst>
          </p:cNvPr>
          <p:cNvSpPr>
            <a:spLocks noGrp="1" noChangeArrowheads="1"/>
          </p:cNvSpPr>
          <p:nvPr>
            <p:ph type="title"/>
          </p:nvPr>
        </p:nvSpPr>
        <p:spPr>
          <a:noFill/>
        </p:spPr>
        <p:txBody>
          <a:bodyPr/>
          <a:lstStyle/>
          <a:p>
            <a:pPr eaLnBrk="1" hangingPunct="1"/>
            <a:r>
              <a:rPr lang="zh-CN" altLang="en-US"/>
              <a:t>域名系统</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a:extLst>
              <a:ext uri="{FF2B5EF4-FFF2-40B4-BE49-F238E27FC236}">
                <a16:creationId xmlns:a16="http://schemas.microsoft.com/office/drawing/2014/main" id="{AFCE4976-1AD8-4E52-B3F1-8429C9F98FBD}"/>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2800"/>
              <a:t>域名解析流程</a:t>
            </a:r>
            <a:endParaRPr lang="en-US" altLang="zh-CN" sz="2000" b="0"/>
          </a:p>
        </p:txBody>
      </p:sp>
      <p:sp>
        <p:nvSpPr>
          <p:cNvPr id="72707" name="Rectangle 5">
            <a:extLst>
              <a:ext uri="{FF2B5EF4-FFF2-40B4-BE49-F238E27FC236}">
                <a16:creationId xmlns:a16="http://schemas.microsoft.com/office/drawing/2014/main" id="{14DA4C32-9AD6-4F73-AD2E-308BFF83EA37}"/>
              </a:ext>
            </a:extLst>
          </p:cNvPr>
          <p:cNvSpPr>
            <a:spLocks noGrp="1" noChangeArrowheads="1"/>
          </p:cNvSpPr>
          <p:nvPr>
            <p:ph type="title"/>
          </p:nvPr>
        </p:nvSpPr>
        <p:spPr>
          <a:noFill/>
        </p:spPr>
        <p:txBody>
          <a:bodyPr/>
          <a:lstStyle/>
          <a:p>
            <a:pPr eaLnBrk="1" hangingPunct="1"/>
            <a:r>
              <a:rPr lang="zh-CN" altLang="en-US"/>
              <a:t>域名系统</a:t>
            </a:r>
          </a:p>
        </p:txBody>
      </p:sp>
      <p:sp>
        <p:nvSpPr>
          <p:cNvPr id="72708" name="Rectangle 2">
            <a:extLst>
              <a:ext uri="{FF2B5EF4-FFF2-40B4-BE49-F238E27FC236}">
                <a16:creationId xmlns:a16="http://schemas.microsoft.com/office/drawing/2014/main" id="{9CB96035-9A28-4B18-AD0B-7ED1DB662D6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rnd" algn="ctr">
                <a:solidFill>
                  <a:srgbClr val="FF0000"/>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graphicFrame>
        <p:nvGraphicFramePr>
          <p:cNvPr id="72709" name="对象 2">
            <a:extLst>
              <a:ext uri="{FF2B5EF4-FFF2-40B4-BE49-F238E27FC236}">
                <a16:creationId xmlns:a16="http://schemas.microsoft.com/office/drawing/2014/main" id="{670943BB-0FFE-443F-9285-F6F2099B3D0A}"/>
              </a:ext>
            </a:extLst>
          </p:cNvPr>
          <p:cNvGraphicFramePr>
            <a:graphicFrameLocks noChangeAspect="1"/>
          </p:cNvGraphicFramePr>
          <p:nvPr/>
        </p:nvGraphicFramePr>
        <p:xfrm>
          <a:off x="3419475" y="1125538"/>
          <a:ext cx="3905250" cy="5276850"/>
        </p:xfrm>
        <a:graphic>
          <a:graphicData uri="http://schemas.openxmlformats.org/presentationml/2006/ole">
            <mc:AlternateContent xmlns:mc="http://schemas.openxmlformats.org/markup-compatibility/2006">
              <mc:Choice xmlns:v="urn:schemas-microsoft-com:vml" Requires="v">
                <p:oleObj spid="_x0000_s72711" name="Visio" r:id="rId4" imgW="3908250" imgH="5279096" progId="Visio.Drawing.11">
                  <p:embed/>
                </p:oleObj>
              </mc:Choice>
              <mc:Fallback>
                <p:oleObj name="Visio" r:id="rId4" imgW="3908250" imgH="5279096" progId="Visio.Drawing.11">
                  <p:embed/>
                  <p:pic>
                    <p:nvPicPr>
                      <p:cNvPr id="0"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9475" y="1125538"/>
                        <a:ext cx="3905250" cy="527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011" name="Rectangle 3">
            <a:extLst>
              <a:ext uri="{FF2B5EF4-FFF2-40B4-BE49-F238E27FC236}">
                <a16:creationId xmlns:a16="http://schemas.microsoft.com/office/drawing/2014/main" id="{F93B7E44-DDFF-46B1-9AEC-94F36CFF2C37}"/>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2800"/>
              <a:t>域名解析流程</a:t>
            </a:r>
            <a:endParaRPr lang="en-US" altLang="zh-CN" sz="2000" b="0"/>
          </a:p>
          <a:p>
            <a:pPr lvl="1">
              <a:buFont typeface="Wingdings 2" panose="05020102010507070707" pitchFamily="18" charset="2"/>
              <a:buNone/>
            </a:pPr>
            <a:r>
              <a:rPr lang="zh-CN" altLang="zh-CN" sz="2000"/>
              <a:t>以域名</a:t>
            </a:r>
            <a:r>
              <a:rPr lang="en-US" altLang="zh-CN" sz="2000"/>
              <a:t>www.example.com</a:t>
            </a:r>
            <a:r>
              <a:rPr lang="zh-CN" altLang="zh-CN" sz="2000"/>
              <a:t>为例，域名解析器进行递归查询的具体步骤如下</a:t>
            </a:r>
            <a:r>
              <a:rPr lang="zh-CN" altLang="en-US" sz="2000"/>
              <a:t>：</a:t>
            </a:r>
            <a:endParaRPr lang="en-US" altLang="zh-CN" sz="2000"/>
          </a:p>
          <a:p>
            <a:pPr lvl="1"/>
            <a:r>
              <a:rPr lang="zh-CN" altLang="zh-CN" sz="2000" b="0"/>
              <a:t>用户请求域名解析器，解析域名</a:t>
            </a:r>
            <a:r>
              <a:rPr lang="en-US" altLang="zh-CN" sz="2000" b="0">
                <a:hlinkClick r:id="rId3"/>
              </a:rPr>
              <a:t>www.example.com</a:t>
            </a:r>
            <a:r>
              <a:rPr lang="zh-CN" altLang="zh-CN" sz="2000" b="0"/>
              <a:t>；</a:t>
            </a:r>
            <a:endParaRPr lang="en-US" altLang="zh-CN" sz="2000" b="0"/>
          </a:p>
          <a:p>
            <a:pPr lvl="1"/>
            <a:r>
              <a:rPr lang="zh-CN" altLang="zh-CN" sz="2000" b="0"/>
              <a:t>域名解析器缓存中没有该域名非权威的</a:t>
            </a:r>
            <a:r>
              <a:rPr lang="en-US" altLang="zh-CN" sz="2000" b="0"/>
              <a:t>DNS</a:t>
            </a:r>
            <a:r>
              <a:rPr lang="zh-CN" altLang="zh-CN" sz="2000" b="0"/>
              <a:t>记录，开始进行递归查询，访问根域名服务器，请求解析该域名；</a:t>
            </a:r>
            <a:endParaRPr lang="en-US" altLang="zh-CN" sz="2000" b="0"/>
          </a:p>
          <a:p>
            <a:pPr lvl="1"/>
            <a:r>
              <a:rPr lang="zh-CN" altLang="zh-CN" sz="2000" b="0"/>
              <a:t>根域名服务器上维持有一级域名</a:t>
            </a:r>
            <a:r>
              <a:rPr lang="en-US" altLang="zh-CN" sz="2000" b="0"/>
              <a:t>.com</a:t>
            </a:r>
            <a:r>
              <a:rPr lang="zh-CN" altLang="zh-CN" sz="2000" b="0"/>
              <a:t>的</a:t>
            </a:r>
            <a:r>
              <a:rPr lang="en-US" altLang="zh-CN" sz="2000" b="0"/>
              <a:t>NS</a:t>
            </a:r>
            <a:r>
              <a:rPr lang="zh-CN" altLang="zh-CN" sz="2000" b="0"/>
              <a:t>类</a:t>
            </a:r>
            <a:r>
              <a:rPr lang="en-US" altLang="zh-CN" sz="2000" b="0"/>
              <a:t>DNS</a:t>
            </a:r>
            <a:r>
              <a:rPr lang="zh-CN" altLang="zh-CN" sz="2000" b="0"/>
              <a:t>记录，将该</a:t>
            </a:r>
            <a:r>
              <a:rPr lang="en-US" altLang="zh-CN" sz="2000" b="0"/>
              <a:t>NS</a:t>
            </a:r>
            <a:r>
              <a:rPr lang="zh-CN" altLang="zh-CN" sz="2000" b="0"/>
              <a:t>类</a:t>
            </a:r>
            <a:r>
              <a:rPr lang="en-US" altLang="zh-CN" sz="2000" b="0"/>
              <a:t>DNS</a:t>
            </a:r>
            <a:r>
              <a:rPr lang="zh-CN" altLang="zh-CN" sz="2000" b="0"/>
              <a:t>记录，即一级域名</a:t>
            </a:r>
            <a:r>
              <a:rPr lang="en-US" altLang="zh-CN" sz="2000" b="0"/>
              <a:t>.com</a:t>
            </a:r>
            <a:r>
              <a:rPr lang="zh-CN" altLang="zh-CN" sz="2000" b="0"/>
              <a:t>的域名服务器</a:t>
            </a:r>
            <a:r>
              <a:rPr lang="en-US" altLang="zh-CN" sz="2000" b="0"/>
              <a:t>IP</a:t>
            </a:r>
            <a:r>
              <a:rPr lang="zh-CN" altLang="zh-CN" sz="2000" b="0"/>
              <a:t>地址返回给域名解析器；</a:t>
            </a:r>
            <a:endParaRPr lang="en-US" altLang="zh-CN" sz="2000" b="0"/>
          </a:p>
          <a:p>
            <a:pPr lvl="1"/>
            <a:r>
              <a:rPr lang="zh-CN" altLang="zh-CN" sz="2000" b="0"/>
              <a:t>域名解析器访问</a:t>
            </a:r>
            <a:r>
              <a:rPr lang="en-US" altLang="zh-CN" sz="2000" b="0"/>
              <a:t>.com</a:t>
            </a:r>
            <a:r>
              <a:rPr lang="zh-CN" altLang="zh-CN" sz="2000" b="0"/>
              <a:t>一级域名服务器，请求解析该域名；</a:t>
            </a:r>
          </a:p>
          <a:p>
            <a:r>
              <a:rPr lang="en-US" altLang="zh-CN" sz="2000" b="0"/>
              <a:t>.</a:t>
            </a:r>
            <a:endParaRPr lang="zh-CN" altLang="en-US" sz="2000" b="0"/>
          </a:p>
        </p:txBody>
      </p:sp>
      <p:sp>
        <p:nvSpPr>
          <p:cNvPr id="74755" name="Rectangle 5">
            <a:extLst>
              <a:ext uri="{FF2B5EF4-FFF2-40B4-BE49-F238E27FC236}">
                <a16:creationId xmlns:a16="http://schemas.microsoft.com/office/drawing/2014/main" id="{8F5412D8-1C51-496B-A21D-1E7CFCFF0CF4}"/>
              </a:ext>
            </a:extLst>
          </p:cNvPr>
          <p:cNvSpPr>
            <a:spLocks noGrp="1" noChangeArrowheads="1"/>
          </p:cNvSpPr>
          <p:nvPr>
            <p:ph type="title"/>
          </p:nvPr>
        </p:nvSpPr>
        <p:spPr>
          <a:noFill/>
        </p:spPr>
        <p:txBody>
          <a:bodyPr/>
          <a:lstStyle/>
          <a:p>
            <a:pPr eaLnBrk="1" hangingPunct="1"/>
            <a:r>
              <a:rPr lang="zh-CN" altLang="en-US"/>
              <a:t>域名系统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195011">
                                            <p:txEl>
                                              <p:pRg st="2" end="2"/>
                                            </p:txEl>
                                          </p:spTgt>
                                        </p:tgtEl>
                                        <p:attrNameLst>
                                          <p:attrName>style.visibility</p:attrName>
                                        </p:attrNameLst>
                                      </p:cBhvr>
                                      <p:to>
                                        <p:strVal val="visible"/>
                                      </p:to>
                                    </p:set>
                                    <p:animEffect transition="in" filter="fade">
                                      <p:cBhvr>
                                        <p:cTn id="7" dur="1000"/>
                                        <p:tgtEl>
                                          <p:spTgt spid="1195011">
                                            <p:txEl>
                                              <p:pRg st="2" end="2"/>
                                            </p:txEl>
                                          </p:spTgt>
                                        </p:tgtEl>
                                      </p:cBhvr>
                                    </p:animEffect>
                                    <p:anim calcmode="lin" valueType="num">
                                      <p:cBhvr>
                                        <p:cTn id="8" dur="1000" fill="hold"/>
                                        <p:tgtEl>
                                          <p:spTgt spid="1195011">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1950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1195011">
                                            <p:txEl>
                                              <p:pRg st="3" end="3"/>
                                            </p:txEl>
                                          </p:spTgt>
                                        </p:tgtEl>
                                        <p:attrNameLst>
                                          <p:attrName>style.visibility</p:attrName>
                                        </p:attrNameLst>
                                      </p:cBhvr>
                                      <p:to>
                                        <p:strVal val="visible"/>
                                      </p:to>
                                    </p:set>
                                    <p:animEffect transition="in" filter="fade">
                                      <p:cBhvr>
                                        <p:cTn id="14" dur="1000"/>
                                        <p:tgtEl>
                                          <p:spTgt spid="1195011">
                                            <p:txEl>
                                              <p:pRg st="3" end="3"/>
                                            </p:txEl>
                                          </p:spTgt>
                                        </p:tgtEl>
                                      </p:cBhvr>
                                    </p:animEffect>
                                    <p:anim calcmode="lin" valueType="num">
                                      <p:cBhvr>
                                        <p:cTn id="15" dur="1000" fill="hold"/>
                                        <p:tgtEl>
                                          <p:spTgt spid="1195011">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119501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1195011">
                                            <p:txEl>
                                              <p:pRg st="4" end="4"/>
                                            </p:txEl>
                                          </p:spTgt>
                                        </p:tgtEl>
                                        <p:attrNameLst>
                                          <p:attrName>style.visibility</p:attrName>
                                        </p:attrNameLst>
                                      </p:cBhvr>
                                      <p:to>
                                        <p:strVal val="visible"/>
                                      </p:to>
                                    </p:set>
                                    <p:animEffect transition="in" filter="fade">
                                      <p:cBhvr>
                                        <p:cTn id="21" dur="1000"/>
                                        <p:tgtEl>
                                          <p:spTgt spid="1195011">
                                            <p:txEl>
                                              <p:pRg st="4" end="4"/>
                                            </p:txEl>
                                          </p:spTgt>
                                        </p:tgtEl>
                                      </p:cBhvr>
                                    </p:animEffect>
                                    <p:anim calcmode="lin" valueType="num">
                                      <p:cBhvr>
                                        <p:cTn id="22" dur="1000" fill="hold"/>
                                        <p:tgtEl>
                                          <p:spTgt spid="1195011">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119501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nodeType="clickEffect">
                                  <p:stCondLst>
                                    <p:cond delay="0"/>
                                  </p:stCondLst>
                                  <p:childTnLst>
                                    <p:set>
                                      <p:cBhvr>
                                        <p:cTn id="27" dur="1" fill="hold">
                                          <p:stCondLst>
                                            <p:cond delay="0"/>
                                          </p:stCondLst>
                                        </p:cTn>
                                        <p:tgtEl>
                                          <p:spTgt spid="1195011">
                                            <p:txEl>
                                              <p:pRg st="5" end="5"/>
                                            </p:txEl>
                                          </p:spTgt>
                                        </p:tgtEl>
                                        <p:attrNameLst>
                                          <p:attrName>style.visibility</p:attrName>
                                        </p:attrNameLst>
                                      </p:cBhvr>
                                      <p:to>
                                        <p:strVal val="visible"/>
                                      </p:to>
                                    </p:set>
                                    <p:animEffect transition="in" filter="fade">
                                      <p:cBhvr>
                                        <p:cTn id="28" dur="1000"/>
                                        <p:tgtEl>
                                          <p:spTgt spid="1195011">
                                            <p:txEl>
                                              <p:pRg st="5" end="5"/>
                                            </p:txEl>
                                          </p:spTgt>
                                        </p:tgtEl>
                                      </p:cBhvr>
                                    </p:animEffect>
                                    <p:anim calcmode="lin" valueType="num">
                                      <p:cBhvr>
                                        <p:cTn id="29" dur="1000" fill="hold"/>
                                        <p:tgtEl>
                                          <p:spTgt spid="1195011">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1195011">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011" name="Rectangle 3">
            <a:extLst>
              <a:ext uri="{FF2B5EF4-FFF2-40B4-BE49-F238E27FC236}">
                <a16:creationId xmlns:a16="http://schemas.microsoft.com/office/drawing/2014/main" id="{A5D760F0-4E63-4AD6-9218-445226303B35}"/>
              </a:ext>
            </a:extLst>
          </p:cNvPr>
          <p:cNvSpPr>
            <a:spLocks noChangeArrowheads="1"/>
          </p:cNvSpPr>
          <p:nvPr/>
        </p:nvSpPr>
        <p:spPr bwMode="gray">
          <a:xfrm>
            <a:off x="539750" y="836613"/>
            <a:ext cx="8424863"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2800"/>
              <a:t>域名解析流程</a:t>
            </a:r>
            <a:endParaRPr lang="en-US" altLang="zh-CN" sz="2000" b="0"/>
          </a:p>
          <a:p>
            <a:pPr lvl="1"/>
            <a:r>
              <a:rPr lang="en-US" altLang="zh-CN" sz="2000" b="0"/>
              <a:t>.com</a:t>
            </a:r>
            <a:r>
              <a:rPr lang="zh-CN" altLang="zh-CN" sz="2000" b="0"/>
              <a:t>一级域名服务器上维持有二级域名</a:t>
            </a:r>
            <a:r>
              <a:rPr lang="en-US" altLang="zh-CN" sz="2000" b="0"/>
              <a:t>.example.com</a:t>
            </a:r>
            <a:r>
              <a:rPr lang="zh-CN" altLang="zh-CN" sz="2000" b="0"/>
              <a:t>的</a:t>
            </a:r>
            <a:r>
              <a:rPr lang="en-US" altLang="zh-CN" sz="2000" b="0"/>
              <a:t>NS</a:t>
            </a:r>
            <a:r>
              <a:rPr lang="zh-CN" altLang="zh-CN" sz="2000" b="0"/>
              <a:t>类</a:t>
            </a:r>
            <a:r>
              <a:rPr lang="en-US" altLang="zh-CN" sz="2000" b="0"/>
              <a:t>DNS</a:t>
            </a:r>
            <a:r>
              <a:rPr lang="zh-CN" altLang="zh-CN" sz="2000" b="0"/>
              <a:t>记录，将该</a:t>
            </a:r>
            <a:r>
              <a:rPr lang="en-US" altLang="zh-CN" sz="2000" b="0"/>
              <a:t>NS</a:t>
            </a:r>
            <a:r>
              <a:rPr lang="zh-CN" altLang="zh-CN" sz="2000" b="0"/>
              <a:t>类</a:t>
            </a:r>
            <a:r>
              <a:rPr lang="en-US" altLang="zh-CN" sz="2000" b="0"/>
              <a:t>DNS</a:t>
            </a:r>
            <a:r>
              <a:rPr lang="zh-CN" altLang="zh-CN" sz="2000" b="0"/>
              <a:t>记录，即二级域名</a:t>
            </a:r>
            <a:r>
              <a:rPr lang="en-US" altLang="zh-CN" sz="2000" b="0"/>
              <a:t>.example.com</a:t>
            </a:r>
            <a:r>
              <a:rPr lang="zh-CN" altLang="zh-CN" sz="2000" b="0"/>
              <a:t>的域名服务器</a:t>
            </a:r>
            <a:r>
              <a:rPr lang="en-US" altLang="zh-CN" sz="2000" b="0"/>
              <a:t>IP</a:t>
            </a:r>
            <a:r>
              <a:rPr lang="zh-CN" altLang="zh-CN" sz="2000" b="0"/>
              <a:t>地址返回给域名解析器；</a:t>
            </a:r>
            <a:endParaRPr lang="en-US" altLang="zh-CN" sz="2000" b="0"/>
          </a:p>
          <a:p>
            <a:pPr lvl="1"/>
            <a:r>
              <a:rPr lang="zh-CN" altLang="zh-CN" sz="2000" b="0"/>
              <a:t>域名解析器访问</a:t>
            </a:r>
            <a:r>
              <a:rPr lang="en-US" altLang="zh-CN" sz="2000" b="0"/>
              <a:t>.example.com</a:t>
            </a:r>
            <a:r>
              <a:rPr lang="zh-CN" altLang="zh-CN" sz="2000" b="0"/>
              <a:t>二级域名服务器，请求解析该域名；</a:t>
            </a:r>
            <a:endParaRPr lang="en-US" altLang="zh-CN" sz="2000" b="0"/>
          </a:p>
          <a:p>
            <a:pPr lvl="1"/>
            <a:r>
              <a:rPr lang="en-US" altLang="zh-CN" sz="2000" b="0"/>
              <a:t>.example.com</a:t>
            </a:r>
            <a:r>
              <a:rPr lang="zh-CN" altLang="zh-CN" sz="2000" b="0"/>
              <a:t>二级域名服务器上维持有域名</a:t>
            </a:r>
            <a:r>
              <a:rPr lang="en-US" altLang="zh-CN" sz="2000" b="0"/>
              <a:t>www.example.com</a:t>
            </a:r>
            <a:r>
              <a:rPr lang="zh-CN" altLang="zh-CN" sz="2000" b="0"/>
              <a:t>的</a:t>
            </a:r>
            <a:r>
              <a:rPr lang="en-US" altLang="zh-CN" sz="2000" b="0"/>
              <a:t>A</a:t>
            </a:r>
            <a:r>
              <a:rPr lang="zh-CN" altLang="zh-CN" sz="2000" b="0"/>
              <a:t>类</a:t>
            </a:r>
            <a:r>
              <a:rPr lang="en-US" altLang="zh-CN" sz="2000" b="0"/>
              <a:t>DNS</a:t>
            </a:r>
            <a:r>
              <a:rPr lang="zh-CN" altLang="zh-CN" sz="2000" b="0"/>
              <a:t>记录，将该</a:t>
            </a:r>
            <a:r>
              <a:rPr lang="en-US" altLang="zh-CN" sz="2000" b="0"/>
              <a:t>A</a:t>
            </a:r>
            <a:r>
              <a:rPr lang="zh-CN" altLang="zh-CN" sz="2000" b="0"/>
              <a:t>类</a:t>
            </a:r>
            <a:r>
              <a:rPr lang="en-US" altLang="zh-CN" sz="2000" b="0"/>
              <a:t>DNS</a:t>
            </a:r>
            <a:r>
              <a:rPr lang="zh-CN" altLang="zh-CN" sz="2000" b="0"/>
              <a:t>记录，即域名</a:t>
            </a:r>
            <a:r>
              <a:rPr lang="en-US" altLang="zh-CN" sz="2000" b="0"/>
              <a:t>www.example.com</a:t>
            </a:r>
            <a:r>
              <a:rPr lang="zh-CN" altLang="zh-CN" sz="2000" b="0"/>
              <a:t>对应的主机的</a:t>
            </a:r>
            <a:r>
              <a:rPr lang="en-US" altLang="zh-CN" sz="2000" b="0"/>
              <a:t>IP</a:t>
            </a:r>
            <a:r>
              <a:rPr lang="zh-CN" altLang="zh-CN" sz="2000" b="0"/>
              <a:t>地址返回给域名解析器</a:t>
            </a:r>
            <a:r>
              <a:rPr lang="zh-CN" altLang="en-US" sz="2000" b="0"/>
              <a:t>；</a:t>
            </a:r>
            <a:endParaRPr lang="en-US" altLang="zh-CN" sz="2000" b="0"/>
          </a:p>
          <a:p>
            <a:pPr lvl="1"/>
            <a:r>
              <a:rPr lang="zh-CN" altLang="zh-CN" sz="2000" b="0"/>
              <a:t>域名解析器响应用户请求，将域名</a:t>
            </a:r>
            <a:r>
              <a:rPr lang="en-US" altLang="zh-CN" sz="2000" b="0"/>
              <a:t>www.example.com</a:t>
            </a:r>
            <a:r>
              <a:rPr lang="zh-CN" altLang="zh-CN" sz="2000" b="0"/>
              <a:t>对应的主机的</a:t>
            </a:r>
            <a:r>
              <a:rPr lang="en-US" altLang="zh-CN" sz="2000" b="0"/>
              <a:t>IP</a:t>
            </a:r>
            <a:r>
              <a:rPr lang="zh-CN" altLang="zh-CN" sz="2000" b="0"/>
              <a:t>地址返回给用户，完成递归查询。</a:t>
            </a:r>
          </a:p>
          <a:p>
            <a:pPr lvl="1"/>
            <a:endParaRPr lang="zh-CN" altLang="en-US" sz="2000" b="0"/>
          </a:p>
        </p:txBody>
      </p:sp>
      <p:sp>
        <p:nvSpPr>
          <p:cNvPr id="76803" name="Rectangle 5">
            <a:extLst>
              <a:ext uri="{FF2B5EF4-FFF2-40B4-BE49-F238E27FC236}">
                <a16:creationId xmlns:a16="http://schemas.microsoft.com/office/drawing/2014/main" id="{344E3B7D-5FDC-44D6-B0F0-BB6E3E0EC392}"/>
              </a:ext>
            </a:extLst>
          </p:cNvPr>
          <p:cNvSpPr>
            <a:spLocks noGrp="1" noChangeArrowheads="1"/>
          </p:cNvSpPr>
          <p:nvPr>
            <p:ph type="title"/>
          </p:nvPr>
        </p:nvSpPr>
        <p:spPr>
          <a:noFill/>
        </p:spPr>
        <p:txBody>
          <a:bodyPr/>
          <a:lstStyle/>
          <a:p>
            <a:pPr eaLnBrk="1" hangingPunct="1"/>
            <a:r>
              <a:rPr lang="zh-CN" altLang="en-US"/>
              <a:t>域名系统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195011">
                                            <p:txEl>
                                              <p:pRg st="1" end="1"/>
                                            </p:txEl>
                                          </p:spTgt>
                                        </p:tgtEl>
                                        <p:attrNameLst>
                                          <p:attrName>style.visibility</p:attrName>
                                        </p:attrNameLst>
                                      </p:cBhvr>
                                      <p:to>
                                        <p:strVal val="visible"/>
                                      </p:to>
                                    </p:set>
                                    <p:animEffect transition="in" filter="fade">
                                      <p:cBhvr>
                                        <p:cTn id="7" dur="1000"/>
                                        <p:tgtEl>
                                          <p:spTgt spid="1195011">
                                            <p:txEl>
                                              <p:pRg st="1" end="1"/>
                                            </p:txEl>
                                          </p:spTgt>
                                        </p:tgtEl>
                                      </p:cBhvr>
                                    </p:animEffect>
                                    <p:anim calcmode="lin" valueType="num">
                                      <p:cBhvr>
                                        <p:cTn id="8" dur="1000" fill="hold"/>
                                        <p:tgtEl>
                                          <p:spTgt spid="1195011">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1950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1195011">
                                            <p:txEl>
                                              <p:pRg st="2" end="2"/>
                                            </p:txEl>
                                          </p:spTgt>
                                        </p:tgtEl>
                                        <p:attrNameLst>
                                          <p:attrName>style.visibility</p:attrName>
                                        </p:attrNameLst>
                                      </p:cBhvr>
                                      <p:to>
                                        <p:strVal val="visible"/>
                                      </p:to>
                                    </p:set>
                                    <p:animEffect transition="in" filter="fade">
                                      <p:cBhvr>
                                        <p:cTn id="14" dur="1000"/>
                                        <p:tgtEl>
                                          <p:spTgt spid="1195011">
                                            <p:txEl>
                                              <p:pRg st="2" end="2"/>
                                            </p:txEl>
                                          </p:spTgt>
                                        </p:tgtEl>
                                      </p:cBhvr>
                                    </p:animEffect>
                                    <p:anim calcmode="lin" valueType="num">
                                      <p:cBhvr>
                                        <p:cTn id="15" dur="1000" fill="hold"/>
                                        <p:tgtEl>
                                          <p:spTgt spid="1195011">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1950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1195011">
                                            <p:txEl>
                                              <p:pRg st="3" end="3"/>
                                            </p:txEl>
                                          </p:spTgt>
                                        </p:tgtEl>
                                        <p:attrNameLst>
                                          <p:attrName>style.visibility</p:attrName>
                                        </p:attrNameLst>
                                      </p:cBhvr>
                                      <p:to>
                                        <p:strVal val="visible"/>
                                      </p:to>
                                    </p:set>
                                    <p:animEffect transition="in" filter="fade">
                                      <p:cBhvr>
                                        <p:cTn id="21" dur="1000"/>
                                        <p:tgtEl>
                                          <p:spTgt spid="1195011">
                                            <p:txEl>
                                              <p:pRg st="3" end="3"/>
                                            </p:txEl>
                                          </p:spTgt>
                                        </p:tgtEl>
                                      </p:cBhvr>
                                    </p:animEffect>
                                    <p:anim calcmode="lin" valueType="num">
                                      <p:cBhvr>
                                        <p:cTn id="22" dur="1000" fill="hold"/>
                                        <p:tgtEl>
                                          <p:spTgt spid="1195011">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119501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nodeType="clickEffect">
                                  <p:stCondLst>
                                    <p:cond delay="0"/>
                                  </p:stCondLst>
                                  <p:childTnLst>
                                    <p:set>
                                      <p:cBhvr>
                                        <p:cTn id="27" dur="1" fill="hold">
                                          <p:stCondLst>
                                            <p:cond delay="0"/>
                                          </p:stCondLst>
                                        </p:cTn>
                                        <p:tgtEl>
                                          <p:spTgt spid="1195011">
                                            <p:txEl>
                                              <p:pRg st="4" end="4"/>
                                            </p:txEl>
                                          </p:spTgt>
                                        </p:tgtEl>
                                        <p:attrNameLst>
                                          <p:attrName>style.visibility</p:attrName>
                                        </p:attrNameLst>
                                      </p:cBhvr>
                                      <p:to>
                                        <p:strVal val="visible"/>
                                      </p:to>
                                    </p:set>
                                    <p:animEffect transition="in" filter="fade">
                                      <p:cBhvr>
                                        <p:cTn id="28" dur="1000"/>
                                        <p:tgtEl>
                                          <p:spTgt spid="1195011">
                                            <p:txEl>
                                              <p:pRg st="4" end="4"/>
                                            </p:txEl>
                                          </p:spTgt>
                                        </p:tgtEl>
                                      </p:cBhvr>
                                    </p:animEffect>
                                    <p:anim calcmode="lin" valueType="num">
                                      <p:cBhvr>
                                        <p:cTn id="29" dur="1000" fill="hold"/>
                                        <p:tgtEl>
                                          <p:spTgt spid="1195011">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1195011">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3">
            <a:extLst>
              <a:ext uri="{FF2B5EF4-FFF2-40B4-BE49-F238E27FC236}">
                <a16:creationId xmlns:a16="http://schemas.microsoft.com/office/drawing/2014/main" id="{CB5B0921-9A97-4A00-8478-3EB38A2A81FC}"/>
              </a:ext>
            </a:extLst>
          </p:cNvPr>
          <p:cNvSpPr>
            <a:spLocks noChangeArrowheads="1"/>
          </p:cNvSpPr>
          <p:nvPr/>
        </p:nvSpPr>
        <p:spPr bwMode="gray">
          <a:xfrm>
            <a:off x="539750" y="836613"/>
            <a:ext cx="8424863"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2800"/>
              <a:t>域名解析流程</a:t>
            </a:r>
            <a:endParaRPr lang="en-US" altLang="zh-CN" sz="2000" b="0"/>
          </a:p>
          <a:p>
            <a:pPr lvl="1"/>
            <a:r>
              <a:rPr lang="zh-CN" altLang="zh-CN" sz="2000" b="0"/>
              <a:t>从上面的例子可以发现，在递归查询过程中，域名解析器到各级域名服务器的</a:t>
            </a:r>
            <a:r>
              <a:rPr lang="en-US" altLang="zh-CN" sz="2000" b="0"/>
              <a:t>RTT</a:t>
            </a:r>
            <a:r>
              <a:rPr lang="zh-CN" altLang="zh-CN" sz="2000" b="0"/>
              <a:t>（</a:t>
            </a:r>
            <a:r>
              <a:rPr lang="en-US" altLang="zh-CN" sz="2000" b="0"/>
              <a:t>Round Trip Time</a:t>
            </a:r>
            <a:r>
              <a:rPr lang="zh-CN" altLang="zh-CN" sz="2000" b="0"/>
              <a:t>）和用户到域名解析器的</a:t>
            </a:r>
            <a:r>
              <a:rPr lang="en-US" altLang="zh-CN" sz="2000" b="0"/>
              <a:t>RTT</a:t>
            </a:r>
            <a:r>
              <a:rPr lang="zh-CN" altLang="zh-CN" sz="2000" b="0"/>
              <a:t>决定了解析一个域名所需要的时间</a:t>
            </a:r>
            <a:r>
              <a:rPr lang="zh-CN" altLang="en-US" sz="2000" b="0"/>
              <a:t>。</a:t>
            </a:r>
          </a:p>
        </p:txBody>
      </p:sp>
      <p:sp>
        <p:nvSpPr>
          <p:cNvPr id="78851" name="Rectangle 5">
            <a:extLst>
              <a:ext uri="{FF2B5EF4-FFF2-40B4-BE49-F238E27FC236}">
                <a16:creationId xmlns:a16="http://schemas.microsoft.com/office/drawing/2014/main" id="{B5C61545-6896-49D8-BA39-18E0EBD79B3E}"/>
              </a:ext>
            </a:extLst>
          </p:cNvPr>
          <p:cNvSpPr>
            <a:spLocks noGrp="1" noChangeArrowheads="1"/>
          </p:cNvSpPr>
          <p:nvPr>
            <p:ph type="title"/>
          </p:nvPr>
        </p:nvSpPr>
        <p:spPr>
          <a:noFill/>
        </p:spPr>
        <p:txBody>
          <a:bodyPr/>
          <a:lstStyle/>
          <a:p>
            <a:pPr eaLnBrk="1" hangingPunct="1"/>
            <a:r>
              <a:rPr lang="zh-CN" altLang="en-US"/>
              <a:t>域名系统</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011" name="Rectangle 3">
            <a:extLst>
              <a:ext uri="{FF2B5EF4-FFF2-40B4-BE49-F238E27FC236}">
                <a16:creationId xmlns:a16="http://schemas.microsoft.com/office/drawing/2014/main" id="{D77957F9-629F-489E-BE55-61FF8EEBDE10}"/>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2800"/>
              <a:t>互联网命名机制应解决的</a:t>
            </a:r>
            <a:r>
              <a:rPr lang="en-US" altLang="zh-CN" sz="2800"/>
              <a:t>3</a:t>
            </a:r>
            <a:r>
              <a:rPr lang="zh-CN" altLang="en-US" sz="2800"/>
              <a:t>个问题？</a:t>
            </a:r>
            <a:endParaRPr lang="en-US" altLang="zh-CN" sz="2800"/>
          </a:p>
          <a:p>
            <a:pPr lvl="1"/>
            <a:r>
              <a:rPr lang="zh-CN" altLang="en-US" sz="2000" b="0"/>
              <a:t>全局惟一性：一个特定的主机名在整个互联网上是惟一的</a:t>
            </a:r>
            <a:endParaRPr lang="en-US" altLang="zh-CN" sz="2000" b="0"/>
          </a:p>
          <a:p>
            <a:pPr lvl="1"/>
            <a:r>
              <a:rPr lang="zh-CN" altLang="en-US" sz="2000" b="0"/>
              <a:t>名字便于管理：分配名字、确认名字、回收名字</a:t>
            </a:r>
            <a:endParaRPr lang="en-US" altLang="zh-CN" sz="2000" b="0"/>
          </a:p>
          <a:p>
            <a:pPr lvl="1"/>
            <a:r>
              <a:rPr lang="zh-CN" altLang="en-US" sz="2000" b="0"/>
              <a:t>高效地进行映射：高效地将主机名映射为</a:t>
            </a:r>
            <a:r>
              <a:rPr lang="en-US" altLang="zh-CN" sz="2000" b="0"/>
              <a:t>IP</a:t>
            </a:r>
            <a:r>
              <a:rPr lang="zh-CN" altLang="en-US" sz="2000" b="0"/>
              <a:t>地址（或将</a:t>
            </a:r>
            <a:r>
              <a:rPr lang="en-US" altLang="zh-CN" sz="2000" b="0"/>
              <a:t>IP</a:t>
            </a:r>
            <a:r>
              <a:rPr lang="zh-CN" altLang="en-US" sz="2000" b="0"/>
              <a:t>地址映射为主机名）</a:t>
            </a:r>
          </a:p>
        </p:txBody>
      </p:sp>
      <p:sp>
        <p:nvSpPr>
          <p:cNvPr id="11267" name="Rectangle 5">
            <a:extLst>
              <a:ext uri="{FF2B5EF4-FFF2-40B4-BE49-F238E27FC236}">
                <a16:creationId xmlns:a16="http://schemas.microsoft.com/office/drawing/2014/main" id="{2FFEA55B-424B-4731-BD9D-BCC635D5682C}"/>
              </a:ext>
            </a:extLst>
          </p:cNvPr>
          <p:cNvSpPr>
            <a:spLocks noGrp="1" noChangeArrowheads="1"/>
          </p:cNvSpPr>
          <p:nvPr>
            <p:ph type="title"/>
          </p:nvPr>
        </p:nvSpPr>
        <p:spPr>
          <a:noFill/>
        </p:spPr>
        <p:txBody>
          <a:bodyPr/>
          <a:lstStyle/>
          <a:p>
            <a:pPr eaLnBrk="1" hangingPunct="1"/>
            <a:r>
              <a:rPr lang="zh-CN" altLang="en-US"/>
              <a:t>域名系统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195011">
                                            <p:txEl>
                                              <p:pRg st="1" end="1"/>
                                            </p:txEl>
                                          </p:spTgt>
                                        </p:tgtEl>
                                        <p:attrNameLst>
                                          <p:attrName>style.visibility</p:attrName>
                                        </p:attrNameLst>
                                      </p:cBhvr>
                                      <p:to>
                                        <p:strVal val="visible"/>
                                      </p:to>
                                    </p:set>
                                    <p:animEffect transition="in" filter="fade">
                                      <p:cBhvr>
                                        <p:cTn id="7" dur="1000"/>
                                        <p:tgtEl>
                                          <p:spTgt spid="1195011">
                                            <p:txEl>
                                              <p:pRg st="1" end="1"/>
                                            </p:txEl>
                                          </p:spTgt>
                                        </p:tgtEl>
                                      </p:cBhvr>
                                    </p:animEffect>
                                    <p:anim calcmode="lin" valueType="num">
                                      <p:cBhvr>
                                        <p:cTn id="8" dur="1000" fill="hold"/>
                                        <p:tgtEl>
                                          <p:spTgt spid="1195011">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1950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1195011">
                                            <p:txEl>
                                              <p:pRg st="2" end="2"/>
                                            </p:txEl>
                                          </p:spTgt>
                                        </p:tgtEl>
                                        <p:attrNameLst>
                                          <p:attrName>style.visibility</p:attrName>
                                        </p:attrNameLst>
                                      </p:cBhvr>
                                      <p:to>
                                        <p:strVal val="visible"/>
                                      </p:to>
                                    </p:set>
                                    <p:animEffect transition="in" filter="fade">
                                      <p:cBhvr>
                                        <p:cTn id="14" dur="1000"/>
                                        <p:tgtEl>
                                          <p:spTgt spid="1195011">
                                            <p:txEl>
                                              <p:pRg st="2" end="2"/>
                                            </p:txEl>
                                          </p:spTgt>
                                        </p:tgtEl>
                                      </p:cBhvr>
                                    </p:animEffect>
                                    <p:anim calcmode="lin" valueType="num">
                                      <p:cBhvr>
                                        <p:cTn id="15" dur="1000" fill="hold"/>
                                        <p:tgtEl>
                                          <p:spTgt spid="1195011">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1950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1195011">
                                            <p:txEl>
                                              <p:pRg st="3" end="3"/>
                                            </p:txEl>
                                          </p:spTgt>
                                        </p:tgtEl>
                                        <p:attrNameLst>
                                          <p:attrName>style.visibility</p:attrName>
                                        </p:attrNameLst>
                                      </p:cBhvr>
                                      <p:to>
                                        <p:strVal val="visible"/>
                                      </p:to>
                                    </p:set>
                                    <p:animEffect transition="in" filter="fade">
                                      <p:cBhvr>
                                        <p:cTn id="21" dur="1000"/>
                                        <p:tgtEl>
                                          <p:spTgt spid="1195011">
                                            <p:txEl>
                                              <p:pRg st="3" end="3"/>
                                            </p:txEl>
                                          </p:spTgt>
                                        </p:tgtEl>
                                      </p:cBhvr>
                                    </p:animEffect>
                                    <p:anim calcmode="lin" valueType="num">
                                      <p:cBhvr>
                                        <p:cTn id="22" dur="1000" fill="hold"/>
                                        <p:tgtEl>
                                          <p:spTgt spid="1195011">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1195011">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a:extLst>
              <a:ext uri="{FF2B5EF4-FFF2-40B4-BE49-F238E27FC236}">
                <a16:creationId xmlns:a16="http://schemas.microsoft.com/office/drawing/2014/main" id="{A64A7718-87C3-4E78-A098-AF36C66EC6F1}"/>
              </a:ext>
            </a:extLst>
          </p:cNvPr>
          <p:cNvSpPr>
            <a:spLocks noChangeArrowheads="1"/>
          </p:cNvSpPr>
          <p:nvPr/>
        </p:nvSpPr>
        <p:spPr bwMode="gray">
          <a:xfrm>
            <a:off x="539750" y="836613"/>
            <a:ext cx="8424863"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800"/>
              <a:t>DNS</a:t>
            </a:r>
            <a:r>
              <a:rPr lang="zh-CN" altLang="en-US" sz="2800"/>
              <a:t>协议</a:t>
            </a:r>
            <a:endParaRPr lang="en-US" altLang="zh-CN" sz="2000" b="0"/>
          </a:p>
          <a:p>
            <a:pPr lvl="1"/>
            <a:r>
              <a:rPr lang="en-US" altLang="zh-CN" sz="2000" b="0"/>
              <a:t>RFC 1035</a:t>
            </a:r>
            <a:r>
              <a:rPr lang="zh-CN" altLang="zh-CN" sz="2000" b="0"/>
              <a:t>中详细阐述了</a:t>
            </a:r>
            <a:r>
              <a:rPr lang="en-US" altLang="zh-CN" sz="2000" b="0"/>
              <a:t>DNS</a:t>
            </a:r>
            <a:r>
              <a:rPr lang="zh-CN" altLang="zh-CN" sz="2000" b="0"/>
              <a:t>协议。</a:t>
            </a:r>
            <a:r>
              <a:rPr lang="en-US" altLang="zh-CN" sz="2000" b="0"/>
              <a:t>DNS</a:t>
            </a:r>
            <a:r>
              <a:rPr lang="zh-CN" altLang="zh-CN" sz="2000" b="0"/>
              <a:t>协议主要使用</a:t>
            </a:r>
            <a:r>
              <a:rPr lang="en-US" altLang="zh-CN" sz="2000" b="0"/>
              <a:t>UDP</a:t>
            </a:r>
            <a:r>
              <a:rPr lang="zh-CN" altLang="zh-CN" sz="2000" b="0"/>
              <a:t>协议通过</a:t>
            </a:r>
            <a:r>
              <a:rPr lang="en-US" altLang="zh-CN" sz="2000" b="0"/>
              <a:t>53</a:t>
            </a:r>
            <a:r>
              <a:rPr lang="zh-CN" altLang="zh-CN" sz="2000" b="0"/>
              <a:t>号端口收发</a:t>
            </a:r>
            <a:r>
              <a:rPr lang="en-US" altLang="zh-CN" sz="2000" b="0"/>
              <a:t>DNS</a:t>
            </a:r>
            <a:r>
              <a:rPr lang="zh-CN" altLang="zh-CN" sz="2000" b="0"/>
              <a:t>数据包。</a:t>
            </a:r>
            <a:r>
              <a:rPr lang="en-US" altLang="zh-CN" sz="2000"/>
              <a:t>DNS</a:t>
            </a:r>
            <a:r>
              <a:rPr lang="zh-CN" altLang="zh-CN" sz="2000"/>
              <a:t>数据包结构</a:t>
            </a:r>
            <a:r>
              <a:rPr lang="zh-CN" altLang="zh-CN" sz="2000" b="0"/>
              <a:t>由</a:t>
            </a:r>
            <a:r>
              <a:rPr lang="en-US" altLang="zh-CN" sz="2000" b="0"/>
              <a:t>Header</a:t>
            </a:r>
            <a:r>
              <a:rPr lang="zh-CN" altLang="zh-CN" sz="2000" b="0"/>
              <a:t>、</a:t>
            </a:r>
            <a:r>
              <a:rPr lang="en-US" altLang="zh-CN" sz="2000" b="0"/>
              <a:t>Question</a:t>
            </a:r>
            <a:r>
              <a:rPr lang="zh-CN" altLang="zh-CN" sz="2000" b="0"/>
              <a:t>、</a:t>
            </a:r>
            <a:r>
              <a:rPr lang="en-US" altLang="zh-CN" sz="2000" b="0"/>
              <a:t>Answer</a:t>
            </a:r>
            <a:r>
              <a:rPr lang="zh-CN" altLang="zh-CN" sz="2000" b="0"/>
              <a:t>、</a:t>
            </a:r>
            <a:r>
              <a:rPr lang="en-US" altLang="zh-CN" sz="2000" b="0"/>
              <a:t>Authority</a:t>
            </a:r>
            <a:r>
              <a:rPr lang="zh-CN" altLang="zh-CN" sz="2000" b="0"/>
              <a:t>和</a:t>
            </a:r>
            <a:r>
              <a:rPr lang="en-US" altLang="zh-CN" sz="2000" b="0"/>
              <a:t>Additional</a:t>
            </a:r>
            <a:r>
              <a:rPr lang="zh-CN" altLang="zh-CN" sz="2000" b="0"/>
              <a:t>五个字段组成。</a:t>
            </a:r>
            <a:r>
              <a:rPr lang="en-US" altLang="zh-CN" sz="2000"/>
              <a:t>Header</a:t>
            </a:r>
            <a:r>
              <a:rPr lang="zh-CN" altLang="zh-CN" sz="2000"/>
              <a:t>字段决定了</a:t>
            </a:r>
            <a:r>
              <a:rPr lang="en-US" altLang="zh-CN" sz="2000"/>
              <a:t>DNS</a:t>
            </a:r>
            <a:r>
              <a:rPr lang="zh-CN" altLang="zh-CN" sz="2000"/>
              <a:t>数据包的类型以及其它信息</a:t>
            </a:r>
            <a:r>
              <a:rPr lang="zh-CN" altLang="en-US" sz="2000"/>
              <a:t>。</a:t>
            </a:r>
            <a:endParaRPr lang="zh-CN" altLang="en-US" sz="2000" b="0"/>
          </a:p>
        </p:txBody>
      </p:sp>
      <p:sp>
        <p:nvSpPr>
          <p:cNvPr id="80899" name="Rectangle 5">
            <a:extLst>
              <a:ext uri="{FF2B5EF4-FFF2-40B4-BE49-F238E27FC236}">
                <a16:creationId xmlns:a16="http://schemas.microsoft.com/office/drawing/2014/main" id="{D41C7310-A08A-4712-8AC5-3422E779AC9F}"/>
              </a:ext>
            </a:extLst>
          </p:cNvPr>
          <p:cNvSpPr>
            <a:spLocks noGrp="1" noChangeArrowheads="1"/>
          </p:cNvSpPr>
          <p:nvPr>
            <p:ph type="title"/>
          </p:nvPr>
        </p:nvSpPr>
        <p:spPr>
          <a:noFill/>
        </p:spPr>
        <p:txBody>
          <a:bodyPr/>
          <a:lstStyle/>
          <a:p>
            <a:pPr eaLnBrk="1" hangingPunct="1"/>
            <a:r>
              <a:rPr lang="zh-CN" altLang="en-US"/>
              <a:t>域名系统</a:t>
            </a:r>
          </a:p>
        </p:txBody>
      </p:sp>
      <p:sp>
        <p:nvSpPr>
          <p:cNvPr id="80900" name="Rectangle 2">
            <a:extLst>
              <a:ext uri="{FF2B5EF4-FFF2-40B4-BE49-F238E27FC236}">
                <a16:creationId xmlns:a16="http://schemas.microsoft.com/office/drawing/2014/main" id="{C1AE1401-D063-4DB9-949E-3587171B90D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rnd" algn="ctr">
                <a:solidFill>
                  <a:srgbClr val="FF0000"/>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graphicFrame>
        <p:nvGraphicFramePr>
          <p:cNvPr id="80901" name="对象 2">
            <a:extLst>
              <a:ext uri="{FF2B5EF4-FFF2-40B4-BE49-F238E27FC236}">
                <a16:creationId xmlns:a16="http://schemas.microsoft.com/office/drawing/2014/main" id="{ED62C0AB-2799-4373-A701-3DEAB427A047}"/>
              </a:ext>
            </a:extLst>
          </p:cNvPr>
          <p:cNvGraphicFramePr>
            <a:graphicFrameLocks noChangeAspect="1"/>
          </p:cNvGraphicFramePr>
          <p:nvPr/>
        </p:nvGraphicFramePr>
        <p:xfrm>
          <a:off x="1403350" y="3460750"/>
          <a:ext cx="6697663" cy="2992438"/>
        </p:xfrm>
        <a:graphic>
          <a:graphicData uri="http://schemas.openxmlformats.org/presentationml/2006/ole">
            <mc:AlternateContent xmlns:mc="http://schemas.openxmlformats.org/markup-compatibility/2006">
              <mc:Choice xmlns:v="urn:schemas-microsoft-com:vml" Requires="v">
                <p:oleObj spid="_x0000_s80903" name="Visio" r:id="rId4" imgW="8003340" imgH="3567292" progId="Visio.Drawing.11">
                  <p:embed/>
                </p:oleObj>
              </mc:Choice>
              <mc:Fallback>
                <p:oleObj name="Visio" r:id="rId4" imgW="8003340" imgH="3567292" progId="Visio.Drawing.11">
                  <p:embed/>
                  <p:pic>
                    <p:nvPicPr>
                      <p:cNvPr id="0"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350" y="3460750"/>
                        <a:ext cx="6697663" cy="299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011" name="Rectangle 3">
            <a:extLst>
              <a:ext uri="{FF2B5EF4-FFF2-40B4-BE49-F238E27FC236}">
                <a16:creationId xmlns:a16="http://schemas.microsoft.com/office/drawing/2014/main" id="{8F5B2A5A-9A39-41A3-A260-811787F03E16}"/>
              </a:ext>
            </a:extLst>
          </p:cNvPr>
          <p:cNvSpPr>
            <a:spLocks noChangeArrowheads="1"/>
          </p:cNvSpPr>
          <p:nvPr/>
        </p:nvSpPr>
        <p:spPr bwMode="gray">
          <a:xfrm>
            <a:off x="539750" y="836613"/>
            <a:ext cx="8424863"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800"/>
              <a:t>DNS</a:t>
            </a:r>
            <a:r>
              <a:rPr lang="zh-CN" altLang="en-US" sz="2800"/>
              <a:t>协议</a:t>
            </a:r>
            <a:endParaRPr lang="en-US" altLang="zh-CN" sz="2000" b="0"/>
          </a:p>
          <a:p>
            <a:pPr lvl="1"/>
            <a:r>
              <a:rPr lang="en-US" altLang="zh-CN" sz="2000" b="0"/>
              <a:t>DNS</a:t>
            </a:r>
            <a:r>
              <a:rPr lang="zh-CN" altLang="zh-CN" sz="2000" b="0"/>
              <a:t>数据包分为</a:t>
            </a:r>
            <a:r>
              <a:rPr lang="en-US" altLang="zh-CN" sz="2000"/>
              <a:t>DNS</a:t>
            </a:r>
            <a:r>
              <a:rPr lang="zh-CN" altLang="zh-CN" sz="2000"/>
              <a:t>请求报文</a:t>
            </a:r>
            <a:r>
              <a:rPr lang="zh-CN" altLang="zh-CN" sz="2000" b="0"/>
              <a:t>和</a:t>
            </a:r>
            <a:r>
              <a:rPr lang="en-US" altLang="zh-CN" sz="2000"/>
              <a:t>DNS</a:t>
            </a:r>
            <a:r>
              <a:rPr lang="zh-CN" altLang="zh-CN" sz="2000"/>
              <a:t>响应报文</a:t>
            </a:r>
            <a:r>
              <a:rPr lang="zh-CN" altLang="zh-CN" sz="2000" b="0"/>
              <a:t>两类</a:t>
            </a:r>
            <a:r>
              <a:rPr lang="zh-CN" altLang="en-US" sz="2000" b="0"/>
              <a:t>。</a:t>
            </a:r>
            <a:endParaRPr lang="en-US" altLang="zh-CN" sz="2000" b="0"/>
          </a:p>
          <a:p>
            <a:pPr lvl="1"/>
            <a:r>
              <a:rPr lang="en-US" altLang="zh-CN" sz="2000" b="0"/>
              <a:t>DNS</a:t>
            </a:r>
            <a:r>
              <a:rPr lang="zh-CN" altLang="zh-CN" sz="2000" b="0"/>
              <a:t>请求报文仅由一个</a:t>
            </a:r>
            <a:r>
              <a:rPr lang="en-US" altLang="zh-CN" sz="2000" b="0"/>
              <a:t>UDP</a:t>
            </a:r>
            <a:r>
              <a:rPr lang="zh-CN" altLang="zh-CN" sz="2000" b="0"/>
              <a:t>数据包组成，主要使用</a:t>
            </a:r>
            <a:r>
              <a:rPr lang="en-US" altLang="zh-CN" sz="2000" b="0"/>
              <a:t>Header</a:t>
            </a:r>
            <a:r>
              <a:rPr lang="zh-CN" altLang="zh-CN" sz="2000" b="0"/>
              <a:t>字段和</a:t>
            </a:r>
            <a:r>
              <a:rPr lang="en-US" altLang="zh-CN" sz="2000" b="0"/>
              <a:t>Question</a:t>
            </a:r>
            <a:r>
              <a:rPr lang="zh-CN" altLang="zh-CN" sz="2000" b="0"/>
              <a:t>字段。</a:t>
            </a:r>
            <a:r>
              <a:rPr lang="en-US" altLang="zh-CN" sz="2000" b="0"/>
              <a:t>Question</a:t>
            </a:r>
            <a:r>
              <a:rPr lang="zh-CN" altLang="zh-CN" sz="2000" b="0"/>
              <a:t>字段指示了</a:t>
            </a:r>
            <a:r>
              <a:rPr lang="en-US" altLang="zh-CN" sz="2000" b="0"/>
              <a:t>DNS</a:t>
            </a:r>
            <a:r>
              <a:rPr lang="zh-CN" altLang="zh-CN" sz="2000" b="0"/>
              <a:t>请求报文所请求解析的信息，包括请求解析的域名（</a:t>
            </a:r>
            <a:r>
              <a:rPr lang="en-US" altLang="zh-CN" sz="2000" b="0"/>
              <a:t>Qname</a:t>
            </a:r>
            <a:r>
              <a:rPr lang="zh-CN" altLang="zh-CN" sz="2000" b="0"/>
              <a:t>）、请求解析的</a:t>
            </a:r>
            <a:r>
              <a:rPr lang="en-US" altLang="zh-CN" sz="2000" b="0"/>
              <a:t>DNS</a:t>
            </a:r>
            <a:r>
              <a:rPr lang="zh-CN" altLang="zh-CN" sz="2000" b="0"/>
              <a:t>记录的类型（</a:t>
            </a:r>
            <a:r>
              <a:rPr lang="en-US" altLang="zh-CN" sz="2000" b="0"/>
              <a:t>Qtype</a:t>
            </a:r>
            <a:r>
              <a:rPr lang="zh-CN" altLang="zh-CN" sz="2000" b="0"/>
              <a:t>，例如</a:t>
            </a:r>
            <a:r>
              <a:rPr lang="en-US" altLang="zh-CN" sz="2000" b="0"/>
              <a:t>0x0001</a:t>
            </a:r>
            <a:r>
              <a:rPr lang="zh-CN" altLang="zh-CN" sz="2000" b="0"/>
              <a:t>代表</a:t>
            </a:r>
            <a:r>
              <a:rPr lang="en-US" altLang="zh-CN" sz="2000" b="0"/>
              <a:t>A</a:t>
            </a:r>
            <a:r>
              <a:rPr lang="zh-CN" altLang="zh-CN" sz="2000" b="0"/>
              <a:t>类</a:t>
            </a:r>
            <a:r>
              <a:rPr lang="en-US" altLang="zh-CN" sz="2000" b="0"/>
              <a:t>DNS</a:t>
            </a:r>
            <a:r>
              <a:rPr lang="zh-CN" altLang="zh-CN" sz="2000" b="0"/>
              <a:t>记录）和查询类型（</a:t>
            </a:r>
            <a:r>
              <a:rPr lang="en-US" altLang="zh-CN" sz="2000" b="0"/>
              <a:t>Qclass</a:t>
            </a:r>
            <a:r>
              <a:rPr lang="zh-CN" altLang="zh-CN" sz="2000" b="0"/>
              <a:t>，例如</a:t>
            </a:r>
            <a:r>
              <a:rPr lang="en-US" altLang="zh-CN" sz="2000" b="0"/>
              <a:t>0x0001</a:t>
            </a:r>
            <a:r>
              <a:rPr lang="zh-CN" altLang="zh-CN" sz="2000" b="0"/>
              <a:t>代表互联网地址）。</a:t>
            </a:r>
            <a:endParaRPr lang="zh-CN" altLang="en-US" sz="2000" b="0"/>
          </a:p>
        </p:txBody>
      </p:sp>
      <p:sp>
        <p:nvSpPr>
          <p:cNvPr id="82947" name="Rectangle 5">
            <a:extLst>
              <a:ext uri="{FF2B5EF4-FFF2-40B4-BE49-F238E27FC236}">
                <a16:creationId xmlns:a16="http://schemas.microsoft.com/office/drawing/2014/main" id="{9A7C6B00-5976-46BC-9983-2D9B8D9A7AA5}"/>
              </a:ext>
            </a:extLst>
          </p:cNvPr>
          <p:cNvSpPr>
            <a:spLocks noGrp="1" noChangeArrowheads="1"/>
          </p:cNvSpPr>
          <p:nvPr>
            <p:ph type="title"/>
          </p:nvPr>
        </p:nvSpPr>
        <p:spPr>
          <a:noFill/>
        </p:spPr>
        <p:txBody>
          <a:bodyPr/>
          <a:lstStyle/>
          <a:p>
            <a:pPr eaLnBrk="1" hangingPunct="1"/>
            <a:r>
              <a:rPr lang="zh-CN" altLang="en-US"/>
              <a:t>域名系统</a:t>
            </a:r>
          </a:p>
        </p:txBody>
      </p:sp>
      <p:sp>
        <p:nvSpPr>
          <p:cNvPr id="82948" name="Rectangle 2">
            <a:extLst>
              <a:ext uri="{FF2B5EF4-FFF2-40B4-BE49-F238E27FC236}">
                <a16:creationId xmlns:a16="http://schemas.microsoft.com/office/drawing/2014/main" id="{FA9184EE-2E70-409F-952A-FE95D29E31C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rnd" algn="ctr">
                <a:solidFill>
                  <a:srgbClr val="FF0000"/>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195011">
                                            <p:txEl>
                                              <p:pRg st="2" end="2"/>
                                            </p:txEl>
                                          </p:spTgt>
                                        </p:tgtEl>
                                        <p:attrNameLst>
                                          <p:attrName>style.visibility</p:attrName>
                                        </p:attrNameLst>
                                      </p:cBhvr>
                                      <p:to>
                                        <p:strVal val="visible"/>
                                      </p:to>
                                    </p:set>
                                    <p:animEffect transition="in" filter="fade">
                                      <p:cBhvr>
                                        <p:cTn id="7" dur="1000"/>
                                        <p:tgtEl>
                                          <p:spTgt spid="1195011">
                                            <p:txEl>
                                              <p:pRg st="2" end="2"/>
                                            </p:txEl>
                                          </p:spTgt>
                                        </p:tgtEl>
                                      </p:cBhvr>
                                    </p:animEffect>
                                    <p:anim calcmode="lin" valueType="num">
                                      <p:cBhvr>
                                        <p:cTn id="8" dur="1000" fill="hold"/>
                                        <p:tgtEl>
                                          <p:spTgt spid="1195011">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195011">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011" name="Rectangle 3">
            <a:extLst>
              <a:ext uri="{FF2B5EF4-FFF2-40B4-BE49-F238E27FC236}">
                <a16:creationId xmlns:a16="http://schemas.microsoft.com/office/drawing/2014/main" id="{F5415F13-9231-412A-824C-27F7E40918F8}"/>
              </a:ext>
            </a:extLst>
          </p:cNvPr>
          <p:cNvSpPr>
            <a:spLocks noChangeArrowheads="1"/>
          </p:cNvSpPr>
          <p:nvPr/>
        </p:nvSpPr>
        <p:spPr bwMode="gray">
          <a:xfrm>
            <a:off x="539750" y="836613"/>
            <a:ext cx="8424863"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800"/>
              <a:t>DNS</a:t>
            </a:r>
            <a:r>
              <a:rPr lang="zh-CN" altLang="en-US" sz="2800"/>
              <a:t>协议</a:t>
            </a:r>
            <a:endParaRPr lang="en-US" altLang="zh-CN" sz="2000" b="0"/>
          </a:p>
          <a:p>
            <a:pPr lvl="1"/>
            <a:r>
              <a:rPr lang="zh-CN" altLang="zh-CN" sz="2000" b="0"/>
              <a:t>在通常情况下，</a:t>
            </a:r>
            <a:r>
              <a:rPr lang="en-US" altLang="zh-CN" sz="2000" b="0"/>
              <a:t>DNS</a:t>
            </a:r>
            <a:r>
              <a:rPr lang="zh-CN" altLang="zh-CN" sz="2000" b="0"/>
              <a:t>响应报文也是一个</a:t>
            </a:r>
            <a:r>
              <a:rPr lang="en-US" altLang="zh-CN" sz="2000" b="0"/>
              <a:t>UDP</a:t>
            </a:r>
            <a:r>
              <a:rPr lang="zh-CN" altLang="zh-CN" sz="2000" b="0"/>
              <a:t>数据包，主要使用</a:t>
            </a:r>
            <a:r>
              <a:rPr lang="en-US" altLang="zh-CN" sz="2000" b="0"/>
              <a:t>Header</a:t>
            </a:r>
            <a:r>
              <a:rPr lang="zh-CN" altLang="zh-CN" sz="2000" b="0"/>
              <a:t>字段、</a:t>
            </a:r>
            <a:r>
              <a:rPr lang="en-US" altLang="zh-CN" sz="2000" b="0"/>
              <a:t>Question</a:t>
            </a:r>
            <a:r>
              <a:rPr lang="zh-CN" altLang="zh-CN" sz="2000" b="0"/>
              <a:t>字段和</a:t>
            </a:r>
            <a:r>
              <a:rPr lang="en-US" altLang="zh-CN" sz="2000" b="0"/>
              <a:t>Answer</a:t>
            </a:r>
            <a:r>
              <a:rPr lang="zh-CN" altLang="zh-CN" sz="2000" b="0"/>
              <a:t>字段；只有当</a:t>
            </a:r>
            <a:r>
              <a:rPr lang="en-US" altLang="zh-CN" sz="2000" b="0"/>
              <a:t>DNS</a:t>
            </a:r>
            <a:r>
              <a:rPr lang="zh-CN" altLang="zh-CN" sz="2000" b="0"/>
              <a:t>响应报文的大小超过</a:t>
            </a:r>
            <a:r>
              <a:rPr lang="en-US" altLang="zh-CN" sz="2000" b="0"/>
              <a:t>512</a:t>
            </a:r>
            <a:r>
              <a:rPr lang="zh-CN" altLang="zh-CN" sz="2000" b="0"/>
              <a:t>字节或域名服务器之间进行“</a:t>
            </a:r>
            <a:r>
              <a:rPr lang="en-US" altLang="zh-CN" sz="2000" b="0"/>
              <a:t>Zone Transfers</a:t>
            </a:r>
            <a:r>
              <a:rPr lang="zh-CN" altLang="zh-CN" sz="2000" b="0"/>
              <a:t>”的情况下，</a:t>
            </a:r>
            <a:r>
              <a:rPr lang="en-US" altLang="zh-CN" sz="2000" b="0"/>
              <a:t>DNS</a:t>
            </a:r>
            <a:r>
              <a:rPr lang="zh-CN" altLang="zh-CN" sz="2000" b="0"/>
              <a:t>协议才使用</a:t>
            </a:r>
            <a:r>
              <a:rPr lang="en-US" altLang="zh-CN" sz="2000" b="0"/>
              <a:t>TCP</a:t>
            </a:r>
            <a:r>
              <a:rPr lang="zh-CN" altLang="zh-CN" sz="2000" b="0"/>
              <a:t>协议进行数据传输。</a:t>
            </a:r>
            <a:endParaRPr lang="en-US" altLang="zh-CN" sz="2000" b="0"/>
          </a:p>
          <a:p>
            <a:pPr lvl="1"/>
            <a:r>
              <a:rPr lang="zh-CN" altLang="zh-CN" sz="2000" b="0"/>
              <a:t>在</a:t>
            </a:r>
            <a:r>
              <a:rPr lang="en-US" altLang="zh-CN" sz="2000" b="0"/>
              <a:t>DNS</a:t>
            </a:r>
            <a:r>
              <a:rPr lang="zh-CN" altLang="zh-CN" sz="2000" b="0"/>
              <a:t>响应报文中，</a:t>
            </a:r>
            <a:r>
              <a:rPr lang="en-US" altLang="zh-CN" sz="2000" b="0"/>
              <a:t>Answer</a:t>
            </a:r>
            <a:r>
              <a:rPr lang="zh-CN" altLang="zh-CN" sz="2000" b="0"/>
              <a:t>字段指示了</a:t>
            </a:r>
            <a:r>
              <a:rPr lang="en-US" altLang="zh-CN" sz="2000" b="0"/>
              <a:t>DNS</a:t>
            </a:r>
            <a:r>
              <a:rPr lang="zh-CN" altLang="zh-CN" sz="2000" b="0"/>
              <a:t>响应报文所返回的查询结果，包括所解析的域名（</a:t>
            </a:r>
            <a:r>
              <a:rPr lang="en-US" altLang="zh-CN" sz="2000" b="0"/>
              <a:t>Name</a:t>
            </a:r>
            <a:r>
              <a:rPr lang="zh-CN" altLang="zh-CN" sz="2000" b="0"/>
              <a:t>）、所返回</a:t>
            </a:r>
            <a:r>
              <a:rPr lang="en-US" altLang="zh-CN" sz="2000" b="0"/>
              <a:t>DNS</a:t>
            </a:r>
            <a:r>
              <a:rPr lang="zh-CN" altLang="zh-CN" sz="2000" b="0"/>
              <a:t>记录的类型（</a:t>
            </a:r>
            <a:r>
              <a:rPr lang="en-US" altLang="zh-CN" sz="2000" b="0"/>
              <a:t>Type</a:t>
            </a:r>
            <a:r>
              <a:rPr lang="zh-CN" altLang="zh-CN" sz="2000" b="0"/>
              <a:t>，例如</a:t>
            </a:r>
            <a:r>
              <a:rPr lang="en-US" altLang="zh-CN" sz="2000" b="0"/>
              <a:t>0x0001</a:t>
            </a:r>
            <a:r>
              <a:rPr lang="zh-CN" altLang="zh-CN" sz="2000" b="0"/>
              <a:t>代表</a:t>
            </a:r>
            <a:r>
              <a:rPr lang="en-US" altLang="zh-CN" sz="2000" b="0"/>
              <a:t>A</a:t>
            </a:r>
            <a:r>
              <a:rPr lang="zh-CN" altLang="zh-CN" sz="2000" b="0"/>
              <a:t>类</a:t>
            </a:r>
            <a:r>
              <a:rPr lang="en-US" altLang="zh-CN" sz="2000" b="0"/>
              <a:t>DNS</a:t>
            </a:r>
            <a:r>
              <a:rPr lang="zh-CN" altLang="zh-CN" sz="2000" b="0"/>
              <a:t>记录）、查询类型（</a:t>
            </a:r>
            <a:r>
              <a:rPr lang="en-US" altLang="zh-CN" sz="2000" b="0"/>
              <a:t>Class</a:t>
            </a:r>
            <a:r>
              <a:rPr lang="zh-CN" altLang="zh-CN" sz="2000" b="0"/>
              <a:t>，例如</a:t>
            </a:r>
            <a:r>
              <a:rPr lang="en-US" altLang="zh-CN" sz="2000" b="0"/>
              <a:t>0x0001</a:t>
            </a:r>
            <a:r>
              <a:rPr lang="zh-CN" altLang="zh-CN" sz="2000" b="0"/>
              <a:t>代表互联网地址）、所返回</a:t>
            </a:r>
            <a:r>
              <a:rPr lang="en-US" altLang="zh-CN" sz="2000" b="0"/>
              <a:t>DNS</a:t>
            </a:r>
            <a:r>
              <a:rPr lang="zh-CN" altLang="zh-CN" sz="2000" b="0"/>
              <a:t>记录的</a:t>
            </a:r>
            <a:r>
              <a:rPr lang="en-US" altLang="zh-CN" sz="2000" b="0"/>
              <a:t>TTL</a:t>
            </a:r>
            <a:r>
              <a:rPr lang="zh-CN" altLang="zh-CN" sz="2000" b="0"/>
              <a:t>值（</a:t>
            </a:r>
            <a:r>
              <a:rPr lang="en-US" altLang="zh-CN" sz="2000" b="0"/>
              <a:t>TTL</a:t>
            </a:r>
            <a:r>
              <a:rPr lang="zh-CN" altLang="zh-CN" sz="2000" b="0"/>
              <a:t>）、所返回查询结果的大小（</a:t>
            </a:r>
            <a:r>
              <a:rPr lang="en-US" altLang="zh-CN" sz="2000" b="0"/>
              <a:t>Rdlength</a:t>
            </a:r>
            <a:r>
              <a:rPr lang="zh-CN" altLang="zh-CN" sz="2000" b="0"/>
              <a:t>，即</a:t>
            </a:r>
            <a:r>
              <a:rPr lang="en-US" altLang="zh-CN" sz="2000" b="0"/>
              <a:t>Rdata</a:t>
            </a:r>
            <a:r>
              <a:rPr lang="zh-CN" altLang="zh-CN" sz="2000" b="0"/>
              <a:t>的大小）和所返回的查询结果（</a:t>
            </a:r>
            <a:r>
              <a:rPr lang="en-US" altLang="zh-CN" sz="2000" b="0"/>
              <a:t>Rdata</a:t>
            </a:r>
            <a:r>
              <a:rPr lang="zh-CN" altLang="zh-CN" sz="2000" b="0"/>
              <a:t>）</a:t>
            </a:r>
            <a:r>
              <a:rPr lang="zh-CN" altLang="en-US" sz="2000" b="0"/>
              <a:t>。</a:t>
            </a:r>
            <a:endParaRPr lang="en-US" altLang="zh-CN" sz="2000" b="0"/>
          </a:p>
        </p:txBody>
      </p:sp>
      <p:sp>
        <p:nvSpPr>
          <p:cNvPr id="84995" name="Rectangle 5">
            <a:extLst>
              <a:ext uri="{FF2B5EF4-FFF2-40B4-BE49-F238E27FC236}">
                <a16:creationId xmlns:a16="http://schemas.microsoft.com/office/drawing/2014/main" id="{209DA2F3-8732-4DC1-BF2F-0FD0E04FC707}"/>
              </a:ext>
            </a:extLst>
          </p:cNvPr>
          <p:cNvSpPr>
            <a:spLocks noGrp="1" noChangeArrowheads="1"/>
          </p:cNvSpPr>
          <p:nvPr>
            <p:ph type="title"/>
          </p:nvPr>
        </p:nvSpPr>
        <p:spPr>
          <a:noFill/>
        </p:spPr>
        <p:txBody>
          <a:bodyPr/>
          <a:lstStyle/>
          <a:p>
            <a:pPr eaLnBrk="1" hangingPunct="1"/>
            <a:r>
              <a:rPr lang="zh-CN" altLang="en-US"/>
              <a:t>域名系统</a:t>
            </a:r>
          </a:p>
        </p:txBody>
      </p:sp>
      <p:sp>
        <p:nvSpPr>
          <p:cNvPr id="84996" name="Rectangle 2">
            <a:extLst>
              <a:ext uri="{FF2B5EF4-FFF2-40B4-BE49-F238E27FC236}">
                <a16:creationId xmlns:a16="http://schemas.microsoft.com/office/drawing/2014/main" id="{A10592BF-60FA-4D33-9F75-11C429D820F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rnd" algn="ctr">
                <a:solidFill>
                  <a:srgbClr val="FF0000"/>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195011">
                                            <p:txEl>
                                              <p:pRg st="1" end="1"/>
                                            </p:txEl>
                                          </p:spTgt>
                                        </p:tgtEl>
                                        <p:attrNameLst>
                                          <p:attrName>style.visibility</p:attrName>
                                        </p:attrNameLst>
                                      </p:cBhvr>
                                      <p:to>
                                        <p:strVal val="visible"/>
                                      </p:to>
                                    </p:set>
                                    <p:animEffect transition="in" filter="fade">
                                      <p:cBhvr>
                                        <p:cTn id="7" dur="1000"/>
                                        <p:tgtEl>
                                          <p:spTgt spid="1195011">
                                            <p:txEl>
                                              <p:pRg st="1" end="1"/>
                                            </p:txEl>
                                          </p:spTgt>
                                        </p:tgtEl>
                                      </p:cBhvr>
                                    </p:animEffect>
                                    <p:anim calcmode="lin" valueType="num">
                                      <p:cBhvr>
                                        <p:cTn id="8" dur="1000" fill="hold"/>
                                        <p:tgtEl>
                                          <p:spTgt spid="1195011">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1950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1195011">
                                            <p:txEl>
                                              <p:pRg st="2" end="2"/>
                                            </p:txEl>
                                          </p:spTgt>
                                        </p:tgtEl>
                                        <p:attrNameLst>
                                          <p:attrName>style.visibility</p:attrName>
                                        </p:attrNameLst>
                                      </p:cBhvr>
                                      <p:to>
                                        <p:strVal val="visible"/>
                                      </p:to>
                                    </p:set>
                                    <p:animEffect transition="in" filter="fade">
                                      <p:cBhvr>
                                        <p:cTn id="14" dur="1000"/>
                                        <p:tgtEl>
                                          <p:spTgt spid="1195011">
                                            <p:txEl>
                                              <p:pRg st="2" end="2"/>
                                            </p:txEl>
                                          </p:spTgt>
                                        </p:tgtEl>
                                      </p:cBhvr>
                                    </p:animEffect>
                                    <p:anim calcmode="lin" valueType="num">
                                      <p:cBhvr>
                                        <p:cTn id="15" dur="1000" fill="hold"/>
                                        <p:tgtEl>
                                          <p:spTgt spid="1195011">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195011">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3">
            <a:extLst>
              <a:ext uri="{FF2B5EF4-FFF2-40B4-BE49-F238E27FC236}">
                <a16:creationId xmlns:a16="http://schemas.microsoft.com/office/drawing/2014/main" id="{B0BA5460-3B21-4024-A7A3-C6863D0FF2AE}"/>
              </a:ext>
            </a:extLst>
          </p:cNvPr>
          <p:cNvSpPr>
            <a:spLocks noChangeArrowheads="1"/>
          </p:cNvSpPr>
          <p:nvPr/>
        </p:nvSpPr>
        <p:spPr bwMode="gray">
          <a:xfrm>
            <a:off x="539750" y="836613"/>
            <a:ext cx="8424863"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800"/>
              <a:t>DNS</a:t>
            </a:r>
            <a:r>
              <a:rPr lang="zh-CN" altLang="en-US" sz="2800"/>
              <a:t>存在的一些问题</a:t>
            </a:r>
            <a:endParaRPr lang="en-US" altLang="zh-CN" sz="2000" b="0"/>
          </a:p>
          <a:p>
            <a:pPr lvl="1"/>
            <a:r>
              <a:rPr lang="zh-CN" altLang="en-US" sz="2000" b="0"/>
              <a:t>未缓存</a:t>
            </a:r>
            <a:r>
              <a:rPr lang="en-US" altLang="zh-CN" sz="2000" b="0"/>
              <a:t>DNS</a:t>
            </a:r>
            <a:r>
              <a:rPr lang="zh-CN" altLang="en-US" sz="2000" b="0"/>
              <a:t>记录的查询延迟</a:t>
            </a:r>
            <a:endParaRPr lang="en-US" altLang="zh-CN" sz="2000" b="0"/>
          </a:p>
          <a:p>
            <a:pPr lvl="1"/>
            <a:r>
              <a:rPr lang="en-US" altLang="zh-CN" sz="2000" b="0"/>
              <a:t>TTL</a:t>
            </a:r>
            <a:r>
              <a:rPr lang="zh-CN" altLang="en-US" sz="2000" b="0"/>
              <a:t>机制造成的更新延迟</a:t>
            </a:r>
            <a:endParaRPr lang="en-US" altLang="zh-CN" sz="2000" b="0"/>
          </a:p>
          <a:p>
            <a:pPr lvl="1"/>
            <a:r>
              <a:rPr lang="en-US" altLang="zh-CN" sz="2000" b="0"/>
              <a:t>DoS</a:t>
            </a:r>
            <a:r>
              <a:rPr lang="zh-CN" altLang="en-US" sz="2000" b="0"/>
              <a:t>攻击及网络故障的应变能力</a:t>
            </a:r>
            <a:endParaRPr lang="en-US" altLang="zh-CN" sz="2000" b="0"/>
          </a:p>
          <a:p>
            <a:pPr lvl="1"/>
            <a:r>
              <a:rPr lang="zh-CN" altLang="en-US" sz="2000" b="0"/>
              <a:t>管理复杂性及配置错误</a:t>
            </a:r>
            <a:endParaRPr lang="en-US" altLang="zh-CN" sz="2000" b="0"/>
          </a:p>
          <a:p>
            <a:pPr lvl="1"/>
            <a:r>
              <a:rPr lang="zh-CN" altLang="en-US" sz="2000" b="0"/>
              <a:t>域名解析器端故障</a:t>
            </a:r>
            <a:endParaRPr lang="en-US" altLang="zh-CN" sz="2000" b="0"/>
          </a:p>
          <a:p>
            <a:pPr lvl="1"/>
            <a:r>
              <a:rPr lang="en-US" altLang="zh-CN" sz="2000" b="0"/>
              <a:t>DNS</a:t>
            </a:r>
            <a:r>
              <a:rPr lang="zh-CN" altLang="en-US" sz="2000" b="0"/>
              <a:t>滥用</a:t>
            </a:r>
            <a:endParaRPr lang="en-US" altLang="zh-CN" sz="2000" b="0"/>
          </a:p>
          <a:p>
            <a:pPr lvl="1"/>
            <a:endParaRPr lang="en-US" altLang="zh-CN" sz="2000" b="0"/>
          </a:p>
        </p:txBody>
      </p:sp>
      <p:sp>
        <p:nvSpPr>
          <p:cNvPr id="87043" name="Rectangle 5">
            <a:extLst>
              <a:ext uri="{FF2B5EF4-FFF2-40B4-BE49-F238E27FC236}">
                <a16:creationId xmlns:a16="http://schemas.microsoft.com/office/drawing/2014/main" id="{F2D9EA9B-37C5-4A73-9FE7-CF31F1EB8837}"/>
              </a:ext>
            </a:extLst>
          </p:cNvPr>
          <p:cNvSpPr>
            <a:spLocks noGrp="1" noChangeArrowheads="1"/>
          </p:cNvSpPr>
          <p:nvPr>
            <p:ph type="title"/>
          </p:nvPr>
        </p:nvSpPr>
        <p:spPr>
          <a:noFill/>
        </p:spPr>
        <p:txBody>
          <a:bodyPr/>
          <a:lstStyle/>
          <a:p>
            <a:pPr eaLnBrk="1" hangingPunct="1"/>
            <a:r>
              <a:rPr lang="zh-CN" altLang="en-US"/>
              <a:t>域名系统</a:t>
            </a:r>
          </a:p>
        </p:txBody>
      </p:sp>
      <p:sp>
        <p:nvSpPr>
          <p:cNvPr id="87044" name="Rectangle 2">
            <a:extLst>
              <a:ext uri="{FF2B5EF4-FFF2-40B4-BE49-F238E27FC236}">
                <a16:creationId xmlns:a16="http://schemas.microsoft.com/office/drawing/2014/main" id="{88FFD0EF-FA97-4FF4-90B7-3B43083AE68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rnd" algn="ctr">
                <a:solidFill>
                  <a:srgbClr val="FF0000"/>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3">
            <a:extLst>
              <a:ext uri="{FF2B5EF4-FFF2-40B4-BE49-F238E27FC236}">
                <a16:creationId xmlns:a16="http://schemas.microsoft.com/office/drawing/2014/main" id="{F650C4EE-00E6-468F-909A-7B45881DC69F}"/>
              </a:ext>
            </a:extLst>
          </p:cNvPr>
          <p:cNvSpPr>
            <a:spLocks noChangeArrowheads="1"/>
          </p:cNvSpPr>
          <p:nvPr/>
        </p:nvSpPr>
        <p:spPr bwMode="gray">
          <a:xfrm>
            <a:off x="539750" y="836613"/>
            <a:ext cx="8424863"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800"/>
              <a:t>DNS</a:t>
            </a:r>
            <a:r>
              <a:rPr lang="zh-CN" altLang="en-US" sz="2800"/>
              <a:t>存在的一些问题</a:t>
            </a:r>
            <a:endParaRPr lang="en-US" altLang="zh-CN" sz="2000" b="0"/>
          </a:p>
        </p:txBody>
      </p:sp>
      <p:sp>
        <p:nvSpPr>
          <p:cNvPr id="89091" name="Rectangle 5">
            <a:extLst>
              <a:ext uri="{FF2B5EF4-FFF2-40B4-BE49-F238E27FC236}">
                <a16:creationId xmlns:a16="http://schemas.microsoft.com/office/drawing/2014/main" id="{1DB28750-0492-4B56-BC35-BDFCF1F88922}"/>
              </a:ext>
            </a:extLst>
          </p:cNvPr>
          <p:cNvSpPr>
            <a:spLocks noGrp="1" noChangeArrowheads="1"/>
          </p:cNvSpPr>
          <p:nvPr>
            <p:ph type="title"/>
          </p:nvPr>
        </p:nvSpPr>
        <p:spPr>
          <a:noFill/>
        </p:spPr>
        <p:txBody>
          <a:bodyPr/>
          <a:lstStyle/>
          <a:p>
            <a:pPr eaLnBrk="1" hangingPunct="1"/>
            <a:r>
              <a:rPr lang="zh-CN" altLang="en-US"/>
              <a:t>域名系统</a:t>
            </a:r>
          </a:p>
        </p:txBody>
      </p:sp>
      <p:sp>
        <p:nvSpPr>
          <p:cNvPr id="89092" name="Rectangle 2">
            <a:extLst>
              <a:ext uri="{FF2B5EF4-FFF2-40B4-BE49-F238E27FC236}">
                <a16:creationId xmlns:a16="http://schemas.microsoft.com/office/drawing/2014/main" id="{E9D18B28-664E-45EF-B911-1F11ACF2FB2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rnd" algn="ctr">
                <a:solidFill>
                  <a:srgbClr val="FF0000"/>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sp>
        <p:nvSpPr>
          <p:cNvPr id="89093" name="Rectangle 2">
            <a:extLst>
              <a:ext uri="{FF2B5EF4-FFF2-40B4-BE49-F238E27FC236}">
                <a16:creationId xmlns:a16="http://schemas.microsoft.com/office/drawing/2014/main" id="{EFDF0FF5-A258-4A44-A86F-01C83B58115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rnd" algn="ctr">
                <a:solidFill>
                  <a:srgbClr val="FF0000"/>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graphicFrame>
        <p:nvGraphicFramePr>
          <p:cNvPr id="89094" name="对象 3">
            <a:extLst>
              <a:ext uri="{FF2B5EF4-FFF2-40B4-BE49-F238E27FC236}">
                <a16:creationId xmlns:a16="http://schemas.microsoft.com/office/drawing/2014/main" id="{6B703B85-244B-4C55-ACBC-7CDED0CCF753}"/>
              </a:ext>
            </a:extLst>
          </p:cNvPr>
          <p:cNvGraphicFramePr>
            <a:graphicFrameLocks noChangeAspect="1"/>
          </p:cNvGraphicFramePr>
          <p:nvPr/>
        </p:nvGraphicFramePr>
        <p:xfrm>
          <a:off x="1187450" y="1603375"/>
          <a:ext cx="6840538" cy="4778375"/>
        </p:xfrm>
        <a:graphic>
          <a:graphicData uri="http://schemas.openxmlformats.org/presentationml/2006/ole">
            <mc:AlternateContent xmlns:mc="http://schemas.openxmlformats.org/markup-compatibility/2006">
              <mc:Choice xmlns:v="urn:schemas-microsoft-com:vml" Requires="v">
                <p:oleObj spid="_x0000_s89096" name="Visio" r:id="rId4" imgW="9466740" imgH="6619156" progId="Visio.Drawing.11">
                  <p:embed/>
                </p:oleObj>
              </mc:Choice>
              <mc:Fallback>
                <p:oleObj name="Visio" r:id="rId4" imgW="9466740" imgH="6619156" progId="Visio.Drawing.11">
                  <p:embed/>
                  <p:pic>
                    <p:nvPicPr>
                      <p:cNvPr id="0" name="对象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450" y="1603375"/>
                        <a:ext cx="6840538" cy="477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a:extLst>
              <a:ext uri="{FF2B5EF4-FFF2-40B4-BE49-F238E27FC236}">
                <a16:creationId xmlns:a16="http://schemas.microsoft.com/office/drawing/2014/main" id="{62C5CB5C-2846-474F-974E-5F0E6032AC76}"/>
              </a:ext>
            </a:extLst>
          </p:cNvPr>
          <p:cNvSpPr>
            <a:spLocks noChangeArrowheads="1"/>
          </p:cNvSpPr>
          <p:nvPr/>
        </p:nvSpPr>
        <p:spPr bwMode="gray">
          <a:xfrm>
            <a:off x="539750" y="836613"/>
            <a:ext cx="8424863"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2800"/>
              <a:t>新兴的域名服务系统</a:t>
            </a:r>
            <a:endParaRPr lang="en-US" altLang="zh-CN" sz="2000" b="0"/>
          </a:p>
          <a:p>
            <a:pPr lvl="1"/>
            <a:r>
              <a:rPr lang="zh-CN" altLang="en-US" sz="2000" b="0"/>
              <a:t>基于</a:t>
            </a:r>
            <a:r>
              <a:rPr lang="en-US" altLang="zh-CN" sz="2000" b="0"/>
              <a:t>IP Anycast</a:t>
            </a:r>
            <a:r>
              <a:rPr lang="zh-CN" altLang="en-US" sz="2000" b="0"/>
              <a:t>的域名服务器（如，</a:t>
            </a:r>
            <a:r>
              <a:rPr lang="en-US" altLang="zh-CN" sz="2000" b="0"/>
              <a:t>UltraDNS</a:t>
            </a:r>
            <a:r>
              <a:rPr lang="zh-CN" altLang="en-US" sz="2000" b="0"/>
              <a:t>， </a:t>
            </a:r>
            <a:r>
              <a:rPr lang="en-US" altLang="zh-CN" sz="2000" b="0"/>
              <a:t>DynDNS</a:t>
            </a:r>
            <a:r>
              <a:rPr lang="zh-CN" altLang="en-US" sz="2000" b="0"/>
              <a:t>）</a:t>
            </a:r>
            <a:endParaRPr lang="en-US" altLang="zh-CN" sz="2000" b="0"/>
          </a:p>
          <a:p>
            <a:pPr lvl="1"/>
            <a:r>
              <a:rPr lang="zh-CN" altLang="en-US" sz="2000" b="0"/>
              <a:t>基于</a:t>
            </a:r>
            <a:r>
              <a:rPr lang="en-US" altLang="zh-CN" sz="2000" b="0"/>
              <a:t>IP Anycast</a:t>
            </a:r>
            <a:r>
              <a:rPr lang="zh-CN" altLang="en-US" sz="2000" b="0"/>
              <a:t>的域名解析器（如，</a:t>
            </a:r>
            <a:r>
              <a:rPr lang="en-US" altLang="zh-CN" sz="2000" b="0"/>
              <a:t>Google Public DNS</a:t>
            </a:r>
            <a:r>
              <a:rPr lang="zh-CN" altLang="en-US" sz="2000" b="0"/>
              <a:t>， </a:t>
            </a:r>
            <a:r>
              <a:rPr lang="en-US" altLang="zh-CN" sz="2000" b="0"/>
              <a:t>OpenDNS</a:t>
            </a:r>
            <a:r>
              <a:rPr lang="zh-CN" altLang="en-US" sz="2000" b="0"/>
              <a:t>）</a:t>
            </a:r>
            <a:endParaRPr lang="en-US" altLang="zh-CN" sz="2000" b="0"/>
          </a:p>
          <a:p>
            <a:pPr lvl="1"/>
            <a:endParaRPr lang="en-US" altLang="zh-CN" sz="2000" b="0"/>
          </a:p>
        </p:txBody>
      </p:sp>
      <p:sp>
        <p:nvSpPr>
          <p:cNvPr id="91139" name="Rectangle 5">
            <a:extLst>
              <a:ext uri="{FF2B5EF4-FFF2-40B4-BE49-F238E27FC236}">
                <a16:creationId xmlns:a16="http://schemas.microsoft.com/office/drawing/2014/main" id="{23E3ACCC-FB07-4C53-A6DB-6CD63729F481}"/>
              </a:ext>
            </a:extLst>
          </p:cNvPr>
          <p:cNvSpPr>
            <a:spLocks noGrp="1" noChangeArrowheads="1"/>
          </p:cNvSpPr>
          <p:nvPr>
            <p:ph type="title"/>
          </p:nvPr>
        </p:nvSpPr>
        <p:spPr>
          <a:noFill/>
        </p:spPr>
        <p:txBody>
          <a:bodyPr/>
          <a:lstStyle/>
          <a:p>
            <a:pPr eaLnBrk="1" hangingPunct="1"/>
            <a:r>
              <a:rPr lang="zh-CN" altLang="en-US"/>
              <a:t>域名系统</a:t>
            </a:r>
          </a:p>
        </p:txBody>
      </p:sp>
      <p:sp>
        <p:nvSpPr>
          <p:cNvPr id="91140" name="Rectangle 2">
            <a:extLst>
              <a:ext uri="{FF2B5EF4-FFF2-40B4-BE49-F238E27FC236}">
                <a16:creationId xmlns:a16="http://schemas.microsoft.com/office/drawing/2014/main" id="{5AB62201-ED4D-4AF9-844E-606A1CADFB3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rnd" algn="ctr">
                <a:solidFill>
                  <a:srgbClr val="FF0000"/>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41986">
                                            <p:txEl>
                                              <p:pRg st="1" end="1"/>
                                            </p:txEl>
                                          </p:spTgt>
                                        </p:tgtEl>
                                        <p:attrNameLst>
                                          <p:attrName>style.visibility</p:attrName>
                                        </p:attrNameLst>
                                      </p:cBhvr>
                                      <p:to>
                                        <p:strVal val="visible"/>
                                      </p:to>
                                    </p:set>
                                    <p:animEffect transition="in" filter="fade">
                                      <p:cBhvr>
                                        <p:cTn id="7" dur="1000"/>
                                        <p:tgtEl>
                                          <p:spTgt spid="41986">
                                            <p:txEl>
                                              <p:pRg st="1" end="1"/>
                                            </p:txEl>
                                          </p:spTgt>
                                        </p:tgtEl>
                                      </p:cBhvr>
                                    </p:animEffect>
                                    <p:anim calcmode="lin" valueType="num">
                                      <p:cBhvr>
                                        <p:cTn id="8" dur="1000" fill="hold"/>
                                        <p:tgtEl>
                                          <p:spTgt spid="41986">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198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41986">
                                            <p:txEl>
                                              <p:pRg st="2" end="2"/>
                                            </p:txEl>
                                          </p:spTgt>
                                        </p:tgtEl>
                                        <p:attrNameLst>
                                          <p:attrName>style.visibility</p:attrName>
                                        </p:attrNameLst>
                                      </p:cBhvr>
                                      <p:to>
                                        <p:strVal val="visible"/>
                                      </p:to>
                                    </p:set>
                                    <p:animEffect transition="in" filter="fade">
                                      <p:cBhvr>
                                        <p:cTn id="14" dur="1000"/>
                                        <p:tgtEl>
                                          <p:spTgt spid="41986">
                                            <p:txEl>
                                              <p:pRg st="2" end="2"/>
                                            </p:txEl>
                                          </p:spTgt>
                                        </p:tgtEl>
                                      </p:cBhvr>
                                    </p:animEffect>
                                    <p:anim calcmode="lin" valueType="num">
                                      <p:cBhvr>
                                        <p:cTn id="15" dur="1000" fill="hold"/>
                                        <p:tgtEl>
                                          <p:spTgt spid="41986">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198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标题 1">
            <a:extLst>
              <a:ext uri="{FF2B5EF4-FFF2-40B4-BE49-F238E27FC236}">
                <a16:creationId xmlns:a16="http://schemas.microsoft.com/office/drawing/2014/main" id="{D919AD58-1F42-408E-9790-54AA0D347EB7}"/>
              </a:ext>
            </a:extLst>
          </p:cNvPr>
          <p:cNvSpPr>
            <a:spLocks noGrp="1" noChangeArrowheads="1"/>
          </p:cNvSpPr>
          <p:nvPr>
            <p:ph type="title"/>
          </p:nvPr>
        </p:nvSpPr>
        <p:spPr/>
        <p:txBody>
          <a:bodyPr/>
          <a:lstStyle/>
          <a:p>
            <a:r>
              <a:rPr lang="zh-CN" altLang="en-US"/>
              <a:t>测试</a:t>
            </a:r>
          </a:p>
        </p:txBody>
      </p:sp>
      <p:sp>
        <p:nvSpPr>
          <p:cNvPr id="3" name="内容占位符 2">
            <a:extLst>
              <a:ext uri="{FF2B5EF4-FFF2-40B4-BE49-F238E27FC236}">
                <a16:creationId xmlns:a16="http://schemas.microsoft.com/office/drawing/2014/main" id="{2859D7C5-BD39-4E6A-99C8-E60193285527}"/>
              </a:ext>
            </a:extLst>
          </p:cNvPr>
          <p:cNvSpPr>
            <a:spLocks noGrp="1"/>
          </p:cNvSpPr>
          <p:nvPr>
            <p:ph idx="1"/>
          </p:nvPr>
        </p:nvSpPr>
        <p:spPr/>
        <p:txBody>
          <a:bodyPr/>
          <a:lstStyle/>
          <a:p>
            <a:pPr>
              <a:defRPr/>
            </a:pPr>
            <a:r>
              <a:rPr lang="zh-CN" altLang="en-US" sz="1800" dirty="0"/>
              <a:t>关于</a:t>
            </a:r>
            <a:r>
              <a:rPr lang="en-US" altLang="zh-CN" sz="1800" dirty="0"/>
              <a:t>DNS</a:t>
            </a:r>
            <a:r>
              <a:rPr lang="zh-CN" altLang="en-US" sz="1800" dirty="0"/>
              <a:t>服务域名递归查询说法正确的是（）</a:t>
            </a:r>
            <a:endParaRPr lang="en-US" altLang="zh-CN" sz="1800" dirty="0"/>
          </a:p>
          <a:p>
            <a:pPr marL="0" indent="0">
              <a:buFont typeface="Wingdings 2" panose="05020102010507070707" pitchFamily="18" charset="2"/>
              <a:buNone/>
              <a:defRPr/>
            </a:pPr>
            <a:r>
              <a:rPr lang="en-US" altLang="zh-CN" sz="1800" dirty="0"/>
              <a:t>A </a:t>
            </a:r>
            <a:r>
              <a:rPr lang="zh-CN" altLang="en-US" sz="1800" dirty="0"/>
              <a:t>一般客户机和服务器之间域名查询为非递归方式查询</a:t>
            </a:r>
            <a:endParaRPr lang="en-US" altLang="zh-CN" sz="1800" dirty="0"/>
          </a:p>
          <a:p>
            <a:pPr marL="0" indent="0">
              <a:buFont typeface="Wingdings 2" panose="05020102010507070707" pitchFamily="18" charset="2"/>
              <a:buNone/>
              <a:defRPr/>
            </a:pPr>
            <a:r>
              <a:rPr lang="en-US" altLang="zh-CN" sz="1800" dirty="0"/>
              <a:t>B </a:t>
            </a:r>
            <a:r>
              <a:rPr lang="zh-CN" altLang="en-US" sz="1800" dirty="0"/>
              <a:t>一般</a:t>
            </a:r>
            <a:r>
              <a:rPr lang="en-US" altLang="zh-CN" sz="1800" dirty="0"/>
              <a:t>DNS</a:t>
            </a:r>
            <a:r>
              <a:rPr lang="zh-CN" altLang="en-US" sz="1800" dirty="0"/>
              <a:t>服务器之间递归方式查询</a:t>
            </a:r>
            <a:endParaRPr lang="en-US" altLang="zh-CN" sz="1800" dirty="0"/>
          </a:p>
          <a:p>
            <a:pPr marL="0" indent="0">
              <a:buFont typeface="Wingdings 2" panose="05020102010507070707" pitchFamily="18" charset="2"/>
              <a:buNone/>
              <a:defRPr/>
            </a:pPr>
            <a:r>
              <a:rPr lang="en-US" altLang="zh-CN" sz="1800" dirty="0"/>
              <a:t>C </a:t>
            </a:r>
            <a:r>
              <a:rPr lang="zh-CN" altLang="en-US" sz="1800" dirty="0"/>
              <a:t>为了确保安全，需要限制对</a:t>
            </a:r>
            <a:r>
              <a:rPr lang="en-US" altLang="zh-CN" sz="1800" dirty="0"/>
              <a:t>DNS</a:t>
            </a:r>
            <a:r>
              <a:rPr lang="zh-CN" altLang="en-US" sz="1800" dirty="0"/>
              <a:t>服务器进行域名递归查询的服务器或主机</a:t>
            </a:r>
            <a:endParaRPr lang="en-US" altLang="zh-CN" sz="1800" dirty="0"/>
          </a:p>
          <a:p>
            <a:pPr marL="0" indent="0">
              <a:buFont typeface="Wingdings 2" panose="05020102010507070707" pitchFamily="18" charset="2"/>
              <a:buNone/>
              <a:defRPr/>
            </a:pPr>
            <a:r>
              <a:rPr lang="en-US" altLang="zh-CN" sz="1800" dirty="0"/>
              <a:t>D </a:t>
            </a:r>
            <a:r>
              <a:rPr lang="zh-CN" altLang="en-US" sz="1800" dirty="0"/>
              <a:t>域名服务器的递归查询功能缺省为关闭的，不允许机器或主机进行域名递归查询。</a:t>
            </a:r>
            <a:endParaRPr lang="en-US" altLang="zh-CN" sz="1800" dirty="0"/>
          </a:p>
          <a:p>
            <a:pPr marL="0" indent="0">
              <a:buFont typeface="Wingdings 2" panose="05020102010507070707" pitchFamily="18" charset="2"/>
              <a:buNone/>
              <a:defRPr/>
            </a:pPr>
            <a:r>
              <a:rPr lang="zh-CN" altLang="en-US" sz="1800" dirty="0"/>
              <a:t>关于</a:t>
            </a:r>
            <a:r>
              <a:rPr lang="en-US" altLang="zh-CN" sz="1800" dirty="0"/>
              <a:t>Internet</a:t>
            </a:r>
            <a:r>
              <a:rPr lang="zh-CN" altLang="en-US" sz="1800" dirty="0"/>
              <a:t>域名系统的描述中，错误的是（ ）。</a:t>
            </a:r>
          </a:p>
          <a:p>
            <a:pPr marL="0" indent="0">
              <a:buFont typeface="Wingdings 2" panose="05020102010507070707" pitchFamily="18" charset="2"/>
              <a:buNone/>
              <a:defRPr/>
            </a:pPr>
            <a:r>
              <a:rPr lang="en-US" altLang="zh-CN" sz="1800" dirty="0"/>
              <a:t>A</a:t>
            </a:r>
            <a:r>
              <a:rPr lang="zh-CN" altLang="en-US" sz="1800" dirty="0"/>
              <a:t>．域名解析的两种方式为递归解析和反复解析</a:t>
            </a:r>
          </a:p>
          <a:p>
            <a:pPr marL="0" indent="0">
              <a:buFont typeface="Wingdings 2" panose="05020102010507070707" pitchFamily="18" charset="2"/>
              <a:buNone/>
              <a:defRPr/>
            </a:pPr>
            <a:r>
              <a:rPr lang="en-US" altLang="zh-CN" sz="1800" dirty="0"/>
              <a:t>B</a:t>
            </a:r>
            <a:r>
              <a:rPr lang="zh-CN" altLang="en-US" sz="1800" dirty="0"/>
              <a:t>．域名解析可以从根域名服务器开始</a:t>
            </a:r>
          </a:p>
          <a:p>
            <a:pPr marL="0" indent="0">
              <a:buFont typeface="Wingdings 2" panose="05020102010507070707" pitchFamily="18" charset="2"/>
              <a:buNone/>
              <a:defRPr/>
            </a:pPr>
            <a:r>
              <a:rPr lang="en-US" altLang="zh-CN" sz="1800" dirty="0"/>
              <a:t>C</a:t>
            </a:r>
            <a:r>
              <a:rPr lang="zh-CN" altLang="en-US" sz="1800" dirty="0"/>
              <a:t>．域名系统采用层次型命名机制</a:t>
            </a:r>
          </a:p>
          <a:p>
            <a:pPr marL="0" indent="0">
              <a:buFont typeface="Wingdings 2" panose="05020102010507070707" pitchFamily="18" charset="2"/>
              <a:buNone/>
              <a:defRPr/>
            </a:pPr>
            <a:r>
              <a:rPr lang="en-US" altLang="zh-CN" sz="1800" dirty="0"/>
              <a:t>D</a:t>
            </a:r>
            <a:r>
              <a:rPr lang="zh-CN" altLang="en-US" sz="1800" dirty="0"/>
              <a:t>．使用高速缓冲技术提高域名解析的准确性</a:t>
            </a:r>
            <a:endParaRPr lang="en-US" altLang="zh-CN" sz="1800" dirty="0"/>
          </a:p>
          <a:p>
            <a:pPr marL="0" indent="0">
              <a:buFont typeface="Wingdings 2" panose="05020102010507070707" pitchFamily="18" charset="2"/>
              <a:buNone/>
              <a:defRPr/>
            </a:pPr>
            <a:endParaRPr lang="zh-CN" altLang="en-US" sz="18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1">
            <a:extLst>
              <a:ext uri="{FF2B5EF4-FFF2-40B4-BE49-F238E27FC236}">
                <a16:creationId xmlns:a16="http://schemas.microsoft.com/office/drawing/2014/main" id="{6B077A4E-CF64-4741-9441-4437E7881926}"/>
              </a:ext>
            </a:extLst>
          </p:cNvPr>
          <p:cNvSpPr>
            <a:spLocks noGrp="1" noChangeArrowheads="1"/>
          </p:cNvSpPr>
          <p:nvPr>
            <p:ph type="title"/>
          </p:nvPr>
        </p:nvSpPr>
        <p:spPr/>
        <p:txBody>
          <a:bodyPr/>
          <a:lstStyle/>
          <a:p>
            <a:r>
              <a:rPr lang="zh-CN" altLang="en-US"/>
              <a:t>测试</a:t>
            </a:r>
          </a:p>
        </p:txBody>
      </p:sp>
      <p:sp>
        <p:nvSpPr>
          <p:cNvPr id="3" name="内容占位符 2">
            <a:extLst>
              <a:ext uri="{FF2B5EF4-FFF2-40B4-BE49-F238E27FC236}">
                <a16:creationId xmlns:a16="http://schemas.microsoft.com/office/drawing/2014/main" id="{2859D7C5-BD39-4E6A-99C8-E60193285527}"/>
              </a:ext>
            </a:extLst>
          </p:cNvPr>
          <p:cNvSpPr>
            <a:spLocks noGrp="1"/>
          </p:cNvSpPr>
          <p:nvPr>
            <p:ph idx="1"/>
          </p:nvPr>
        </p:nvSpPr>
        <p:spPr/>
        <p:txBody>
          <a:bodyPr/>
          <a:lstStyle/>
          <a:p>
            <a:pPr>
              <a:defRPr/>
            </a:pPr>
            <a:r>
              <a:rPr lang="zh-CN" altLang="en-US" sz="1800" dirty="0"/>
              <a:t>关于</a:t>
            </a:r>
            <a:r>
              <a:rPr lang="en-US" altLang="zh-CN" sz="1800" dirty="0"/>
              <a:t>DNS</a:t>
            </a:r>
            <a:r>
              <a:rPr lang="zh-CN" altLang="en-US" sz="1800" dirty="0"/>
              <a:t>服务域名递归查询说法正确的是（</a:t>
            </a:r>
            <a:r>
              <a:rPr lang="en-US" altLang="zh-CN" sz="1800" dirty="0"/>
              <a:t>C</a:t>
            </a:r>
            <a:r>
              <a:rPr lang="zh-CN" altLang="en-US" sz="1800" dirty="0"/>
              <a:t>）</a:t>
            </a:r>
            <a:endParaRPr lang="en-US" altLang="zh-CN" sz="1800" dirty="0"/>
          </a:p>
          <a:p>
            <a:pPr marL="0" indent="0">
              <a:buFont typeface="Wingdings 2" panose="05020102010507070707" pitchFamily="18" charset="2"/>
              <a:buNone/>
              <a:defRPr/>
            </a:pPr>
            <a:r>
              <a:rPr lang="en-US" altLang="zh-CN" sz="1800" dirty="0"/>
              <a:t>A </a:t>
            </a:r>
            <a:r>
              <a:rPr lang="zh-CN" altLang="en-US" sz="1800" dirty="0"/>
              <a:t>一般客户机和服务器之间域名查询为非递归方式查询</a:t>
            </a:r>
            <a:endParaRPr lang="en-US" altLang="zh-CN" sz="1800" dirty="0"/>
          </a:p>
          <a:p>
            <a:pPr marL="0" indent="0">
              <a:buFont typeface="Wingdings 2" panose="05020102010507070707" pitchFamily="18" charset="2"/>
              <a:buNone/>
              <a:defRPr/>
            </a:pPr>
            <a:r>
              <a:rPr lang="en-US" altLang="zh-CN" sz="1800" dirty="0"/>
              <a:t>B </a:t>
            </a:r>
            <a:r>
              <a:rPr lang="zh-CN" altLang="en-US" sz="1800" dirty="0"/>
              <a:t>一般</a:t>
            </a:r>
            <a:r>
              <a:rPr lang="en-US" altLang="zh-CN" sz="1800" dirty="0"/>
              <a:t>DNS</a:t>
            </a:r>
            <a:r>
              <a:rPr lang="zh-CN" altLang="en-US" sz="1800" dirty="0"/>
              <a:t>服务器之间递归方式查询</a:t>
            </a:r>
            <a:endParaRPr lang="en-US" altLang="zh-CN" sz="1800" dirty="0"/>
          </a:p>
          <a:p>
            <a:pPr marL="0" indent="0">
              <a:buFont typeface="Wingdings 2" panose="05020102010507070707" pitchFamily="18" charset="2"/>
              <a:buNone/>
              <a:defRPr/>
            </a:pPr>
            <a:r>
              <a:rPr lang="en-US" altLang="zh-CN" sz="1800" dirty="0"/>
              <a:t>C </a:t>
            </a:r>
            <a:r>
              <a:rPr lang="zh-CN" altLang="en-US" sz="1800" dirty="0"/>
              <a:t>为了确保安全，需要限制对</a:t>
            </a:r>
            <a:r>
              <a:rPr lang="en-US" altLang="zh-CN" sz="1800" dirty="0"/>
              <a:t>DNS</a:t>
            </a:r>
            <a:r>
              <a:rPr lang="zh-CN" altLang="en-US" sz="1800" dirty="0"/>
              <a:t>服务器进行域名递归查询的服务器或主机</a:t>
            </a:r>
            <a:endParaRPr lang="en-US" altLang="zh-CN" sz="1800" dirty="0"/>
          </a:p>
          <a:p>
            <a:pPr marL="0" indent="0">
              <a:buFont typeface="Wingdings 2" panose="05020102010507070707" pitchFamily="18" charset="2"/>
              <a:buNone/>
              <a:defRPr/>
            </a:pPr>
            <a:r>
              <a:rPr lang="en-US" altLang="zh-CN" sz="1800" dirty="0"/>
              <a:t>D </a:t>
            </a:r>
            <a:r>
              <a:rPr lang="zh-CN" altLang="en-US" sz="1800" dirty="0"/>
              <a:t>域名服务器的递归查询功能缺省为关闭的，不允许机器或主机进行域名递归查询。</a:t>
            </a:r>
            <a:endParaRPr lang="en-US" altLang="zh-CN" sz="1800" dirty="0"/>
          </a:p>
          <a:p>
            <a:pPr marL="0" indent="0">
              <a:buFont typeface="Wingdings 2" panose="05020102010507070707" pitchFamily="18" charset="2"/>
              <a:buNone/>
              <a:defRPr/>
            </a:pPr>
            <a:r>
              <a:rPr lang="zh-CN" altLang="en-US" sz="1800" dirty="0"/>
              <a:t>关于</a:t>
            </a:r>
            <a:r>
              <a:rPr lang="en-US" altLang="zh-CN" sz="1800" dirty="0"/>
              <a:t>Internet</a:t>
            </a:r>
            <a:r>
              <a:rPr lang="zh-CN" altLang="en-US" sz="1800" dirty="0"/>
              <a:t>域名系统的描述中，错误的是（</a:t>
            </a:r>
            <a:r>
              <a:rPr lang="en-US" altLang="zh-CN" sz="1800" dirty="0"/>
              <a:t>D</a:t>
            </a:r>
            <a:r>
              <a:rPr lang="zh-CN" altLang="en-US" sz="1800" dirty="0"/>
              <a:t> ）。</a:t>
            </a:r>
          </a:p>
          <a:p>
            <a:pPr marL="0" indent="0">
              <a:buFont typeface="Wingdings 2" panose="05020102010507070707" pitchFamily="18" charset="2"/>
              <a:buNone/>
              <a:defRPr/>
            </a:pPr>
            <a:r>
              <a:rPr lang="en-US" altLang="zh-CN" sz="1800" dirty="0"/>
              <a:t>A</a:t>
            </a:r>
            <a:r>
              <a:rPr lang="zh-CN" altLang="en-US" sz="1800" dirty="0"/>
              <a:t>．域名解析的两种方式为递归解析和反复解析</a:t>
            </a:r>
          </a:p>
          <a:p>
            <a:pPr marL="0" indent="0">
              <a:buFont typeface="Wingdings 2" panose="05020102010507070707" pitchFamily="18" charset="2"/>
              <a:buNone/>
              <a:defRPr/>
            </a:pPr>
            <a:r>
              <a:rPr lang="en-US" altLang="zh-CN" sz="1800" dirty="0"/>
              <a:t>B</a:t>
            </a:r>
            <a:r>
              <a:rPr lang="zh-CN" altLang="en-US" sz="1800" dirty="0"/>
              <a:t>．域名解析可以从根域名服务器开始</a:t>
            </a:r>
          </a:p>
          <a:p>
            <a:pPr marL="0" indent="0">
              <a:buFont typeface="Wingdings 2" panose="05020102010507070707" pitchFamily="18" charset="2"/>
              <a:buNone/>
              <a:defRPr/>
            </a:pPr>
            <a:r>
              <a:rPr lang="en-US" altLang="zh-CN" sz="1800" dirty="0"/>
              <a:t>C</a:t>
            </a:r>
            <a:r>
              <a:rPr lang="zh-CN" altLang="en-US" sz="1800" dirty="0"/>
              <a:t>．域名系统采用层次型命名机制</a:t>
            </a:r>
          </a:p>
          <a:p>
            <a:pPr marL="0" indent="0">
              <a:buFont typeface="Wingdings 2" panose="05020102010507070707" pitchFamily="18" charset="2"/>
              <a:buNone/>
              <a:defRPr/>
            </a:pPr>
            <a:r>
              <a:rPr lang="en-US" altLang="zh-CN" sz="1800" dirty="0"/>
              <a:t>D</a:t>
            </a:r>
            <a:r>
              <a:rPr lang="zh-CN" altLang="en-US" sz="1800" dirty="0"/>
              <a:t>．使用高速缓冲技术提高域名解析的准确性</a:t>
            </a:r>
            <a:endParaRPr lang="en-US" altLang="zh-CN" sz="1800" dirty="0"/>
          </a:p>
          <a:p>
            <a:pPr marL="0" indent="0">
              <a:buFont typeface="Wingdings 2" panose="05020102010507070707" pitchFamily="18" charset="2"/>
              <a:buNone/>
              <a:defRPr/>
            </a:pPr>
            <a:endParaRPr lang="zh-CN" alt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a:extLst>
              <a:ext uri="{FF2B5EF4-FFF2-40B4-BE49-F238E27FC236}">
                <a16:creationId xmlns:a16="http://schemas.microsoft.com/office/drawing/2014/main" id="{7B51F83D-9375-4E29-A57A-57EA59B6041C}"/>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2800"/>
              <a:t>互联网命名机制的分类</a:t>
            </a:r>
            <a:endParaRPr lang="en-US" altLang="zh-CN" sz="2800"/>
          </a:p>
          <a:p>
            <a:pPr lvl="1"/>
            <a:r>
              <a:rPr lang="zh-CN" altLang="en-US" sz="2000" b="0"/>
              <a:t>无层次命名机制</a:t>
            </a:r>
          </a:p>
          <a:p>
            <a:pPr lvl="1"/>
            <a:r>
              <a:rPr lang="zh-CN" altLang="en-US" sz="2000" b="0"/>
              <a:t>层次型命名机制</a:t>
            </a:r>
          </a:p>
          <a:p>
            <a:pPr lvl="1"/>
            <a:endParaRPr lang="zh-CN" altLang="en-US" sz="2000" b="0"/>
          </a:p>
        </p:txBody>
      </p:sp>
      <p:sp>
        <p:nvSpPr>
          <p:cNvPr id="13315" name="Rectangle 5">
            <a:extLst>
              <a:ext uri="{FF2B5EF4-FFF2-40B4-BE49-F238E27FC236}">
                <a16:creationId xmlns:a16="http://schemas.microsoft.com/office/drawing/2014/main" id="{EF47103C-7289-4B0C-9700-78B978EB6214}"/>
              </a:ext>
            </a:extLst>
          </p:cNvPr>
          <p:cNvSpPr>
            <a:spLocks noGrp="1" noChangeArrowheads="1"/>
          </p:cNvSpPr>
          <p:nvPr>
            <p:ph type="title"/>
          </p:nvPr>
        </p:nvSpPr>
        <p:spPr>
          <a:noFill/>
        </p:spPr>
        <p:txBody>
          <a:bodyPr/>
          <a:lstStyle/>
          <a:p>
            <a:pPr eaLnBrk="1" hangingPunct="1"/>
            <a:r>
              <a:rPr lang="zh-CN" altLang="en-US"/>
              <a:t>域名系统</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011" name="Rectangle 3">
            <a:extLst>
              <a:ext uri="{FF2B5EF4-FFF2-40B4-BE49-F238E27FC236}">
                <a16:creationId xmlns:a16="http://schemas.microsoft.com/office/drawing/2014/main" id="{C4AEBEC0-97B6-4ACE-B766-BEA5B9E07FBA}"/>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2800"/>
              <a:t>无层次命名机制</a:t>
            </a:r>
          </a:p>
          <a:p>
            <a:pPr lvl="1"/>
            <a:r>
              <a:rPr lang="zh-CN" altLang="en-US" sz="2000" b="0"/>
              <a:t>无层次命名机制的概念：主机的名字简单地由一个字符串组成，该字符串没有进一步的结构。</a:t>
            </a:r>
            <a:endParaRPr lang="en-US" altLang="zh-CN" sz="2000" b="0"/>
          </a:p>
          <a:p>
            <a:pPr lvl="1"/>
            <a:r>
              <a:rPr lang="zh-CN" altLang="en-US" sz="2000" b="0"/>
              <a:t>特点：名字的分配、确认、以及回收等工作可以由一个部门集中管理；名字</a:t>
            </a:r>
            <a:r>
              <a:rPr lang="en-US" altLang="zh-CN" sz="2000" b="0"/>
              <a:t>-</a:t>
            </a:r>
            <a:r>
              <a:rPr lang="zh-CN" altLang="en-US" sz="2000" b="0"/>
              <a:t>地址之间的映射可以通过一对一的表格实现。</a:t>
            </a:r>
            <a:endParaRPr lang="en-US" altLang="zh-CN" sz="2000" b="0"/>
          </a:p>
          <a:p>
            <a:pPr lvl="1"/>
            <a:r>
              <a:rPr lang="zh-CN" altLang="en-US" sz="2000" b="0"/>
              <a:t>缺点：随着互联网中主机的大量增加，名字冲突的可能性越来越大，单一管理机构的工作负担越来越大。无论是在每一网点维护一个名字</a:t>
            </a:r>
            <a:r>
              <a:rPr lang="en-US" altLang="zh-CN" sz="2000" b="0"/>
              <a:t>-</a:t>
            </a:r>
            <a:r>
              <a:rPr lang="zh-CN" altLang="en-US" sz="2000" b="0"/>
              <a:t>地址映射表拷贝，还是采用集中式单一映射表都是低效的。</a:t>
            </a:r>
            <a:endParaRPr lang="en-US" altLang="zh-CN" sz="2000" b="0"/>
          </a:p>
          <a:p>
            <a:pPr lvl="1"/>
            <a:endParaRPr lang="en-US" altLang="zh-CN" sz="2000" b="0">
              <a:solidFill>
                <a:srgbClr val="A50021"/>
              </a:solidFill>
              <a:latin typeface="黑体" panose="02010609060101010101" pitchFamily="49" charset="-122"/>
              <a:ea typeface="黑体" panose="02010609060101010101" pitchFamily="49" charset="-122"/>
            </a:endParaRPr>
          </a:p>
          <a:p>
            <a:pPr lvl="1">
              <a:buFont typeface="Wingdings 2" panose="05020102010507070707" pitchFamily="18" charset="2"/>
              <a:buNone/>
            </a:pPr>
            <a:r>
              <a:rPr lang="zh-CN" altLang="en-US" sz="2000">
                <a:solidFill>
                  <a:srgbClr val="A50021"/>
                </a:solidFill>
                <a:latin typeface="黑体" panose="02010609060101010101" pitchFamily="49" charset="-122"/>
                <a:ea typeface="黑体" panose="02010609060101010101" pitchFamily="49" charset="-122"/>
              </a:rPr>
              <a:t>无层次命名机制已被</a:t>
            </a:r>
            <a:r>
              <a:rPr lang="en-US" altLang="zh-CN" sz="2000">
                <a:solidFill>
                  <a:srgbClr val="A50021"/>
                </a:solidFill>
                <a:latin typeface="黑体" panose="02010609060101010101" pitchFamily="49" charset="-122"/>
                <a:ea typeface="黑体" panose="02010609060101010101" pitchFamily="49" charset="-122"/>
              </a:rPr>
              <a:t>TCP/IP</a:t>
            </a:r>
            <a:r>
              <a:rPr lang="zh-CN" altLang="en-US" sz="2000">
                <a:solidFill>
                  <a:srgbClr val="A50021"/>
                </a:solidFill>
                <a:latin typeface="黑体" panose="02010609060101010101" pitchFamily="49" charset="-122"/>
                <a:ea typeface="黑体" panose="02010609060101010101" pitchFamily="49" charset="-122"/>
              </a:rPr>
              <a:t>互联网淘汰</a:t>
            </a:r>
          </a:p>
          <a:p>
            <a:pPr lvl="1"/>
            <a:endParaRPr lang="zh-CN" altLang="en-US" sz="2000" b="0"/>
          </a:p>
          <a:p>
            <a:pPr lvl="1"/>
            <a:endParaRPr lang="zh-CN" altLang="en-US" sz="2000" b="0"/>
          </a:p>
          <a:p>
            <a:pPr lvl="1"/>
            <a:endParaRPr lang="zh-CN" altLang="en-US" sz="2000" b="0"/>
          </a:p>
        </p:txBody>
      </p:sp>
      <p:sp>
        <p:nvSpPr>
          <p:cNvPr id="15363" name="Rectangle 5">
            <a:extLst>
              <a:ext uri="{FF2B5EF4-FFF2-40B4-BE49-F238E27FC236}">
                <a16:creationId xmlns:a16="http://schemas.microsoft.com/office/drawing/2014/main" id="{DF913A58-D77C-4B3F-8E57-634D32020DE9}"/>
              </a:ext>
            </a:extLst>
          </p:cNvPr>
          <p:cNvSpPr>
            <a:spLocks noGrp="1" noChangeArrowheads="1"/>
          </p:cNvSpPr>
          <p:nvPr>
            <p:ph type="title"/>
          </p:nvPr>
        </p:nvSpPr>
        <p:spPr>
          <a:noFill/>
        </p:spPr>
        <p:txBody>
          <a:bodyPr/>
          <a:lstStyle/>
          <a:p>
            <a:pPr eaLnBrk="1" hangingPunct="1"/>
            <a:r>
              <a:rPr lang="zh-CN" altLang="en-US"/>
              <a:t>域名系统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195011">
                                            <p:txEl>
                                              <p:pRg st="1" end="1"/>
                                            </p:txEl>
                                          </p:spTgt>
                                        </p:tgtEl>
                                        <p:attrNameLst>
                                          <p:attrName>style.visibility</p:attrName>
                                        </p:attrNameLst>
                                      </p:cBhvr>
                                      <p:to>
                                        <p:strVal val="visible"/>
                                      </p:to>
                                    </p:set>
                                    <p:animEffect transition="in" filter="fade">
                                      <p:cBhvr>
                                        <p:cTn id="7" dur="1000"/>
                                        <p:tgtEl>
                                          <p:spTgt spid="1195011">
                                            <p:txEl>
                                              <p:pRg st="1" end="1"/>
                                            </p:txEl>
                                          </p:spTgt>
                                        </p:tgtEl>
                                      </p:cBhvr>
                                    </p:animEffect>
                                    <p:anim calcmode="lin" valueType="num">
                                      <p:cBhvr>
                                        <p:cTn id="8" dur="1000" fill="hold"/>
                                        <p:tgtEl>
                                          <p:spTgt spid="1195011">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1950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1195011">
                                            <p:txEl>
                                              <p:pRg st="2" end="2"/>
                                            </p:txEl>
                                          </p:spTgt>
                                        </p:tgtEl>
                                        <p:attrNameLst>
                                          <p:attrName>style.visibility</p:attrName>
                                        </p:attrNameLst>
                                      </p:cBhvr>
                                      <p:to>
                                        <p:strVal val="visible"/>
                                      </p:to>
                                    </p:set>
                                    <p:animEffect transition="in" filter="fade">
                                      <p:cBhvr>
                                        <p:cTn id="14" dur="1000"/>
                                        <p:tgtEl>
                                          <p:spTgt spid="1195011">
                                            <p:txEl>
                                              <p:pRg st="2" end="2"/>
                                            </p:txEl>
                                          </p:spTgt>
                                        </p:tgtEl>
                                      </p:cBhvr>
                                    </p:animEffect>
                                    <p:anim calcmode="lin" valueType="num">
                                      <p:cBhvr>
                                        <p:cTn id="15" dur="1000" fill="hold"/>
                                        <p:tgtEl>
                                          <p:spTgt spid="1195011">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1950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1195011">
                                            <p:txEl>
                                              <p:pRg st="3" end="3"/>
                                            </p:txEl>
                                          </p:spTgt>
                                        </p:tgtEl>
                                        <p:attrNameLst>
                                          <p:attrName>style.visibility</p:attrName>
                                        </p:attrNameLst>
                                      </p:cBhvr>
                                      <p:to>
                                        <p:strVal val="visible"/>
                                      </p:to>
                                    </p:set>
                                    <p:animEffect transition="in" filter="fade">
                                      <p:cBhvr>
                                        <p:cTn id="21" dur="1000"/>
                                        <p:tgtEl>
                                          <p:spTgt spid="1195011">
                                            <p:txEl>
                                              <p:pRg st="3" end="3"/>
                                            </p:txEl>
                                          </p:spTgt>
                                        </p:tgtEl>
                                      </p:cBhvr>
                                    </p:animEffect>
                                    <p:anim calcmode="lin" valueType="num">
                                      <p:cBhvr>
                                        <p:cTn id="22" dur="1000" fill="hold"/>
                                        <p:tgtEl>
                                          <p:spTgt spid="1195011">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119501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nodeType="clickEffect">
                                  <p:stCondLst>
                                    <p:cond delay="0"/>
                                  </p:stCondLst>
                                  <p:childTnLst>
                                    <p:set>
                                      <p:cBhvr>
                                        <p:cTn id="27" dur="1" fill="hold">
                                          <p:stCondLst>
                                            <p:cond delay="0"/>
                                          </p:stCondLst>
                                        </p:cTn>
                                        <p:tgtEl>
                                          <p:spTgt spid="1195011">
                                            <p:txEl>
                                              <p:pRg st="5" end="5"/>
                                            </p:txEl>
                                          </p:spTgt>
                                        </p:tgtEl>
                                        <p:attrNameLst>
                                          <p:attrName>style.visibility</p:attrName>
                                        </p:attrNameLst>
                                      </p:cBhvr>
                                      <p:to>
                                        <p:strVal val="visible"/>
                                      </p:to>
                                    </p:set>
                                    <p:animEffect transition="in" filter="fade">
                                      <p:cBhvr>
                                        <p:cTn id="28" dur="1000"/>
                                        <p:tgtEl>
                                          <p:spTgt spid="1195011">
                                            <p:txEl>
                                              <p:pRg st="5" end="5"/>
                                            </p:txEl>
                                          </p:spTgt>
                                        </p:tgtEl>
                                      </p:cBhvr>
                                    </p:animEffect>
                                    <p:anim calcmode="lin" valueType="num">
                                      <p:cBhvr>
                                        <p:cTn id="29" dur="1000" fill="hold"/>
                                        <p:tgtEl>
                                          <p:spTgt spid="1195011">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1195011">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011" name="Rectangle 3">
            <a:extLst>
              <a:ext uri="{FF2B5EF4-FFF2-40B4-BE49-F238E27FC236}">
                <a16:creationId xmlns:a16="http://schemas.microsoft.com/office/drawing/2014/main" id="{8434B8B0-05D2-454B-9BF2-A7FAB32563E2}"/>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2800"/>
              <a:t>层次型命名机制</a:t>
            </a:r>
          </a:p>
          <a:p>
            <a:pPr lvl="1"/>
            <a:r>
              <a:rPr lang="zh-CN" altLang="en-US" sz="2000" b="0"/>
              <a:t>层次型命名机制的概念：在名字中加入结构，而这种结构是层次型的。</a:t>
            </a:r>
            <a:endParaRPr lang="en-US" altLang="zh-CN" sz="2000" b="0"/>
          </a:p>
          <a:p>
            <a:pPr lvl="1"/>
            <a:r>
              <a:rPr lang="zh-CN" altLang="en-US" sz="2000" b="0"/>
              <a:t>层次型名字的树状结构：树中的每一节点都有一个相应的标识符；主机名就是从树叶到树根（或从树根到树叶）路径上各节点标识符的有序序列。</a:t>
            </a:r>
          </a:p>
          <a:p>
            <a:pPr lvl="1"/>
            <a:endParaRPr lang="zh-CN" altLang="en-US" sz="2000" b="0"/>
          </a:p>
          <a:p>
            <a:pPr lvl="1"/>
            <a:endParaRPr lang="zh-CN" altLang="en-US" sz="2000" b="0"/>
          </a:p>
          <a:p>
            <a:pPr lvl="1"/>
            <a:endParaRPr lang="zh-CN" altLang="en-US" sz="2000" b="0"/>
          </a:p>
        </p:txBody>
      </p:sp>
      <p:sp>
        <p:nvSpPr>
          <p:cNvPr id="17411" name="Rectangle 5">
            <a:extLst>
              <a:ext uri="{FF2B5EF4-FFF2-40B4-BE49-F238E27FC236}">
                <a16:creationId xmlns:a16="http://schemas.microsoft.com/office/drawing/2014/main" id="{A132DD6D-44CF-4025-BB0A-8A9C2DE79FFF}"/>
              </a:ext>
            </a:extLst>
          </p:cNvPr>
          <p:cNvSpPr>
            <a:spLocks noGrp="1" noChangeArrowheads="1"/>
          </p:cNvSpPr>
          <p:nvPr>
            <p:ph type="title"/>
          </p:nvPr>
        </p:nvSpPr>
        <p:spPr>
          <a:noFill/>
        </p:spPr>
        <p:txBody>
          <a:bodyPr/>
          <a:lstStyle/>
          <a:p>
            <a:pPr eaLnBrk="1" hangingPunct="1"/>
            <a:r>
              <a:rPr lang="zh-CN" altLang="en-US"/>
              <a:t>域名系统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195011">
                                            <p:txEl>
                                              <p:pRg st="1" end="1"/>
                                            </p:txEl>
                                          </p:spTgt>
                                        </p:tgtEl>
                                        <p:attrNameLst>
                                          <p:attrName>style.visibility</p:attrName>
                                        </p:attrNameLst>
                                      </p:cBhvr>
                                      <p:to>
                                        <p:strVal val="visible"/>
                                      </p:to>
                                    </p:set>
                                    <p:animEffect transition="in" filter="fade">
                                      <p:cBhvr>
                                        <p:cTn id="7" dur="1000"/>
                                        <p:tgtEl>
                                          <p:spTgt spid="1195011">
                                            <p:txEl>
                                              <p:pRg st="1" end="1"/>
                                            </p:txEl>
                                          </p:spTgt>
                                        </p:tgtEl>
                                      </p:cBhvr>
                                    </p:animEffect>
                                    <p:anim calcmode="lin" valueType="num">
                                      <p:cBhvr>
                                        <p:cTn id="8" dur="1000" fill="hold"/>
                                        <p:tgtEl>
                                          <p:spTgt spid="1195011">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1950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1195011">
                                            <p:txEl>
                                              <p:pRg st="2" end="2"/>
                                            </p:txEl>
                                          </p:spTgt>
                                        </p:tgtEl>
                                        <p:attrNameLst>
                                          <p:attrName>style.visibility</p:attrName>
                                        </p:attrNameLst>
                                      </p:cBhvr>
                                      <p:to>
                                        <p:strVal val="visible"/>
                                      </p:to>
                                    </p:set>
                                    <p:animEffect transition="in" filter="fade">
                                      <p:cBhvr>
                                        <p:cTn id="14" dur="1000"/>
                                        <p:tgtEl>
                                          <p:spTgt spid="1195011">
                                            <p:txEl>
                                              <p:pRg st="2" end="2"/>
                                            </p:txEl>
                                          </p:spTgt>
                                        </p:tgtEl>
                                      </p:cBhvr>
                                    </p:animEffect>
                                    <p:anim calcmode="lin" valueType="num">
                                      <p:cBhvr>
                                        <p:cTn id="15" dur="1000" fill="hold"/>
                                        <p:tgtEl>
                                          <p:spTgt spid="1195011">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195011">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a:extLst>
              <a:ext uri="{FF2B5EF4-FFF2-40B4-BE49-F238E27FC236}">
                <a16:creationId xmlns:a16="http://schemas.microsoft.com/office/drawing/2014/main" id="{CF49A364-AADE-4FD2-8D7D-9FB2C32E2CA3}"/>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2800"/>
              <a:t>层次型命名机制</a:t>
            </a:r>
          </a:p>
          <a:p>
            <a:pPr lvl="1"/>
            <a:endParaRPr lang="zh-CN" altLang="en-US" sz="2000" b="0"/>
          </a:p>
          <a:p>
            <a:pPr lvl="1"/>
            <a:endParaRPr lang="zh-CN" altLang="en-US" sz="2000" b="0"/>
          </a:p>
          <a:p>
            <a:pPr lvl="1"/>
            <a:endParaRPr lang="zh-CN" altLang="en-US" sz="2000" b="0"/>
          </a:p>
        </p:txBody>
      </p:sp>
      <p:sp>
        <p:nvSpPr>
          <p:cNvPr id="19459" name="Rectangle 5">
            <a:extLst>
              <a:ext uri="{FF2B5EF4-FFF2-40B4-BE49-F238E27FC236}">
                <a16:creationId xmlns:a16="http://schemas.microsoft.com/office/drawing/2014/main" id="{9F20E69D-8F6F-45D1-968C-6B7FA196892C}"/>
              </a:ext>
            </a:extLst>
          </p:cNvPr>
          <p:cNvSpPr>
            <a:spLocks noGrp="1" noChangeArrowheads="1"/>
          </p:cNvSpPr>
          <p:nvPr>
            <p:ph type="title"/>
          </p:nvPr>
        </p:nvSpPr>
        <p:spPr>
          <a:noFill/>
        </p:spPr>
        <p:txBody>
          <a:bodyPr/>
          <a:lstStyle/>
          <a:p>
            <a:pPr eaLnBrk="1" hangingPunct="1"/>
            <a:r>
              <a:rPr lang="zh-CN" altLang="en-US"/>
              <a:t>域名系统</a:t>
            </a:r>
          </a:p>
        </p:txBody>
      </p:sp>
      <p:pic>
        <p:nvPicPr>
          <p:cNvPr id="19460" name="Picture 4">
            <a:extLst>
              <a:ext uri="{FF2B5EF4-FFF2-40B4-BE49-F238E27FC236}">
                <a16:creationId xmlns:a16="http://schemas.microsoft.com/office/drawing/2014/main" id="{F3DBD978-CE4B-469F-B0EB-3AD5910C55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775" y="1844675"/>
            <a:ext cx="7775575" cy="395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a:extLst>
              <a:ext uri="{FF2B5EF4-FFF2-40B4-BE49-F238E27FC236}">
                <a16:creationId xmlns:a16="http://schemas.microsoft.com/office/drawing/2014/main" id="{9709C8D0-DA8F-405E-8DD8-3F8B6257A47E}"/>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2800"/>
              <a:t>层次型命名机制的特点</a:t>
            </a:r>
          </a:p>
          <a:p>
            <a:pPr lvl="1"/>
            <a:r>
              <a:rPr lang="zh-CN" altLang="en-US" sz="2000" b="0"/>
              <a:t>只要同一子树下每层节点的标识符不冲突，完整的主机名绝对不会冲突。</a:t>
            </a:r>
            <a:endParaRPr lang="en-US" altLang="zh-CN" sz="2000" b="0"/>
          </a:p>
          <a:p>
            <a:pPr lvl="1"/>
            <a:r>
              <a:rPr lang="zh-CN" altLang="en-US" sz="2000" b="0"/>
              <a:t>层次型命名机制有利于层次型的名字管理。</a:t>
            </a:r>
            <a:endParaRPr lang="en-US" altLang="zh-CN" sz="2000" b="0"/>
          </a:p>
          <a:p>
            <a:pPr lvl="1"/>
            <a:r>
              <a:rPr lang="zh-CN" altLang="en-US" sz="2000" b="0"/>
              <a:t>层次型命名机制有利于高效地进行名字</a:t>
            </a:r>
            <a:r>
              <a:rPr lang="en-US" altLang="zh-CN" sz="2000" b="0"/>
              <a:t>-</a:t>
            </a:r>
            <a:r>
              <a:rPr lang="zh-CN" altLang="en-US" sz="2000" b="0"/>
              <a:t>地址的映射（详见域名解析部分）。</a:t>
            </a:r>
          </a:p>
          <a:p>
            <a:pPr lvl="1"/>
            <a:endParaRPr lang="zh-CN" altLang="en-US" sz="2000" b="0"/>
          </a:p>
          <a:p>
            <a:pPr lvl="1"/>
            <a:endParaRPr lang="zh-CN" altLang="en-US" sz="2000" b="0"/>
          </a:p>
          <a:p>
            <a:pPr lvl="1"/>
            <a:endParaRPr lang="zh-CN" altLang="en-US" sz="2000" b="0"/>
          </a:p>
        </p:txBody>
      </p:sp>
      <p:sp>
        <p:nvSpPr>
          <p:cNvPr id="21507" name="Rectangle 5">
            <a:extLst>
              <a:ext uri="{FF2B5EF4-FFF2-40B4-BE49-F238E27FC236}">
                <a16:creationId xmlns:a16="http://schemas.microsoft.com/office/drawing/2014/main" id="{A0C2011B-29B7-449D-9A5B-59EB6060466B}"/>
              </a:ext>
            </a:extLst>
          </p:cNvPr>
          <p:cNvSpPr>
            <a:spLocks noGrp="1" noChangeArrowheads="1"/>
          </p:cNvSpPr>
          <p:nvPr>
            <p:ph type="title"/>
          </p:nvPr>
        </p:nvSpPr>
        <p:spPr>
          <a:noFill/>
        </p:spPr>
        <p:txBody>
          <a:bodyPr/>
          <a:lstStyle/>
          <a:p>
            <a:pPr eaLnBrk="1" hangingPunct="1"/>
            <a:r>
              <a:rPr lang="zh-CN" altLang="en-US"/>
              <a:t>域名系统</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a473a91d0dcc2f078f1f421ec138c8b909533ee"/>
</p:tagLst>
</file>

<file path=ppt/theme/theme1.xml><?xml version="1.0" encoding="utf-8"?>
<a:theme xmlns:a="http://schemas.openxmlformats.org/drawingml/2006/main" name="40_1231308129">
  <a:themeElements>
    <a:clrScheme name="40_1231308129 1">
      <a:dk1>
        <a:srgbClr val="003366"/>
      </a:dk1>
      <a:lt1>
        <a:srgbClr val="FFFFFF"/>
      </a:lt1>
      <a:dk2>
        <a:srgbClr val="3EB1CC"/>
      </a:dk2>
      <a:lt2>
        <a:srgbClr val="DDDDDD"/>
      </a:lt2>
      <a:accent1>
        <a:srgbClr val="438ACB"/>
      </a:accent1>
      <a:accent2>
        <a:srgbClr val="77AE26"/>
      </a:accent2>
      <a:accent3>
        <a:srgbClr val="FFFFFF"/>
      </a:accent3>
      <a:accent4>
        <a:srgbClr val="002A56"/>
      </a:accent4>
      <a:accent5>
        <a:srgbClr val="B0C4E2"/>
      </a:accent5>
      <a:accent6>
        <a:srgbClr val="6B9D21"/>
      </a:accent6>
      <a:hlink>
        <a:srgbClr val="6E815B"/>
      </a:hlink>
      <a:folHlink>
        <a:srgbClr val="76A0CA"/>
      </a:folHlink>
    </a:clrScheme>
    <a:fontScheme name="40_1231308129">
      <a:majorFont>
        <a:latin typeface="Verdana"/>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8100" cap="rnd" cmpd="sng" algn="ctr">
          <a:solidFill>
            <a:srgbClr val="FF0000"/>
          </a:solidFill>
          <a:prstDash val="sysDot"/>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zh-CN" sz="2800" b="1" i="0" u="none" strike="noStrike" cap="none" normalizeH="0" baseline="0" smtClean="0">
            <a:ln>
              <a:noFill/>
            </a:ln>
            <a:solidFill>
              <a:srgbClr val="000066"/>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38100" cap="rnd" cmpd="sng" algn="ctr">
          <a:solidFill>
            <a:srgbClr val="FF0000"/>
          </a:solidFill>
          <a:prstDash val="sysDot"/>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zh-CN" sz="2800" b="1" i="0" u="none" strike="noStrike" cap="none" normalizeH="0" baseline="0" smtClean="0">
            <a:ln>
              <a:noFill/>
            </a:ln>
            <a:solidFill>
              <a:srgbClr val="000066"/>
            </a:solidFill>
            <a:effectLst/>
            <a:latin typeface="Times New Roman" pitchFamily="18" charset="0"/>
            <a:ea typeface="楷体_GB2312" pitchFamily="49" charset="-122"/>
          </a:defRPr>
        </a:defPPr>
      </a:lstStyle>
    </a:lnDef>
  </a:objectDefaults>
  <a:extraClrSchemeLst>
    <a:extraClrScheme>
      <a:clrScheme name="40_1231308129 1">
        <a:dk1>
          <a:srgbClr val="003366"/>
        </a:dk1>
        <a:lt1>
          <a:srgbClr val="FFFFFF"/>
        </a:lt1>
        <a:dk2>
          <a:srgbClr val="3EB1CC"/>
        </a:dk2>
        <a:lt2>
          <a:srgbClr val="DDDDDD"/>
        </a:lt2>
        <a:accent1>
          <a:srgbClr val="438ACB"/>
        </a:accent1>
        <a:accent2>
          <a:srgbClr val="77AE26"/>
        </a:accent2>
        <a:accent3>
          <a:srgbClr val="FFFFFF"/>
        </a:accent3>
        <a:accent4>
          <a:srgbClr val="002A56"/>
        </a:accent4>
        <a:accent5>
          <a:srgbClr val="B0C4E2"/>
        </a:accent5>
        <a:accent6>
          <a:srgbClr val="6B9D21"/>
        </a:accent6>
        <a:hlink>
          <a:srgbClr val="6E815B"/>
        </a:hlink>
        <a:folHlink>
          <a:srgbClr val="76A0CA"/>
        </a:folHlink>
      </a:clrScheme>
      <a:clrMap bg1="lt1" tx1="dk1" bg2="lt2" tx2="dk2" accent1="accent1" accent2="accent2" accent3="accent3" accent4="accent4" accent5="accent5" accent6="accent6" hlink="hlink" folHlink="folHlink"/>
    </a:extraClrScheme>
    <a:extraClrScheme>
      <a:clrScheme name="40_1231308129 2">
        <a:dk1>
          <a:srgbClr val="30311D"/>
        </a:dk1>
        <a:lt1>
          <a:srgbClr val="FFFFFF"/>
        </a:lt1>
        <a:dk2>
          <a:srgbClr val="D59D81"/>
        </a:dk2>
        <a:lt2>
          <a:srgbClr val="DDDDDD"/>
        </a:lt2>
        <a:accent1>
          <a:srgbClr val="617CD3"/>
        </a:accent1>
        <a:accent2>
          <a:srgbClr val="93B75F"/>
        </a:accent2>
        <a:accent3>
          <a:srgbClr val="FFFFFF"/>
        </a:accent3>
        <a:accent4>
          <a:srgbClr val="272817"/>
        </a:accent4>
        <a:accent5>
          <a:srgbClr val="B7BFE6"/>
        </a:accent5>
        <a:accent6>
          <a:srgbClr val="85A655"/>
        </a:accent6>
        <a:hlink>
          <a:srgbClr val="557B97"/>
        </a:hlink>
        <a:folHlink>
          <a:srgbClr val="9778B4"/>
        </a:folHlink>
      </a:clrScheme>
      <a:clrMap bg1="lt1" tx1="dk1" bg2="lt2" tx2="dk2" accent1="accent1" accent2="accent2" accent3="accent3" accent4="accent4" accent5="accent5" accent6="accent6" hlink="hlink" folHlink="folHlink"/>
    </a:extraClrScheme>
    <a:extraClrScheme>
      <a:clrScheme name="40_1231308129 3">
        <a:dk1>
          <a:srgbClr val="000066"/>
        </a:dk1>
        <a:lt1>
          <a:srgbClr val="FFFFFF"/>
        </a:lt1>
        <a:dk2>
          <a:srgbClr val="0D5597"/>
        </a:dk2>
        <a:lt2>
          <a:srgbClr val="DDDDDD"/>
        </a:lt2>
        <a:accent1>
          <a:srgbClr val="428E71"/>
        </a:accent1>
        <a:accent2>
          <a:srgbClr val="3F90BD"/>
        </a:accent2>
        <a:accent3>
          <a:srgbClr val="FFFFFF"/>
        </a:accent3>
        <a:accent4>
          <a:srgbClr val="000056"/>
        </a:accent4>
        <a:accent5>
          <a:srgbClr val="B0C6BB"/>
        </a:accent5>
        <a:accent6>
          <a:srgbClr val="3882AB"/>
        </a:accent6>
        <a:hlink>
          <a:srgbClr val="7D7E89"/>
        </a:hlink>
        <a:folHlink>
          <a:srgbClr val="8AC4C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40_1231308129</Template>
  <TotalTime>30197</TotalTime>
  <Words>2890</Words>
  <Application>Microsoft Office PowerPoint</Application>
  <PresentationFormat>全屏显示(4:3)</PresentationFormat>
  <Paragraphs>286</Paragraphs>
  <Slides>47</Slides>
  <Notes>41</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47</vt:i4>
      </vt:variant>
    </vt:vector>
  </HeadingPairs>
  <TitlesOfParts>
    <vt:vector size="59" baseType="lpstr">
      <vt:lpstr>方正姚体</vt:lpstr>
      <vt:lpstr>黑体</vt:lpstr>
      <vt:lpstr>楷体_GB2312</vt:lpstr>
      <vt:lpstr>宋体</vt:lpstr>
      <vt:lpstr>微软雅黑</vt:lpstr>
      <vt:lpstr>Arial</vt:lpstr>
      <vt:lpstr>Times New Roman</vt:lpstr>
      <vt:lpstr>Verdana</vt:lpstr>
      <vt:lpstr>Wingdings</vt:lpstr>
      <vt:lpstr>Wingdings 2</vt:lpstr>
      <vt:lpstr>40_1231308129</vt:lpstr>
      <vt:lpstr>Visio</vt:lpstr>
      <vt:lpstr>PowerPoint 演示文稿</vt:lpstr>
      <vt:lpstr>域名系统</vt:lpstr>
      <vt:lpstr>域名系统</vt:lpstr>
      <vt:lpstr>域名系统</vt:lpstr>
      <vt:lpstr>域名系统</vt:lpstr>
      <vt:lpstr>域名系统</vt:lpstr>
      <vt:lpstr>域名系统</vt:lpstr>
      <vt:lpstr>域名系统</vt:lpstr>
      <vt:lpstr>域名系统</vt:lpstr>
      <vt:lpstr>域名系统</vt:lpstr>
      <vt:lpstr>域名系统</vt:lpstr>
      <vt:lpstr>域名系统</vt:lpstr>
      <vt:lpstr>域名系统</vt:lpstr>
      <vt:lpstr>域名系统</vt:lpstr>
      <vt:lpstr>测试</vt:lpstr>
      <vt:lpstr>测试</vt:lpstr>
      <vt:lpstr>域名系统</vt:lpstr>
      <vt:lpstr>域名系统</vt:lpstr>
      <vt:lpstr>域名系统</vt:lpstr>
      <vt:lpstr>域名系统</vt:lpstr>
      <vt:lpstr>域名系统</vt:lpstr>
      <vt:lpstr>域名系统</vt:lpstr>
      <vt:lpstr>域名系统</vt:lpstr>
      <vt:lpstr>域名系统</vt:lpstr>
      <vt:lpstr>域名系统</vt:lpstr>
      <vt:lpstr>域名系统</vt:lpstr>
      <vt:lpstr>域名系统</vt:lpstr>
      <vt:lpstr>测试</vt:lpstr>
      <vt:lpstr>测试</vt:lpstr>
      <vt:lpstr>域名系统</vt:lpstr>
      <vt:lpstr>域名系统</vt:lpstr>
      <vt:lpstr>域名系统</vt:lpstr>
      <vt:lpstr>域名系统</vt:lpstr>
      <vt:lpstr>域名系统</vt:lpstr>
      <vt:lpstr>域名系统</vt:lpstr>
      <vt:lpstr>域名系统</vt:lpstr>
      <vt:lpstr>域名系统</vt:lpstr>
      <vt:lpstr>域名系统</vt:lpstr>
      <vt:lpstr>域名系统</vt:lpstr>
      <vt:lpstr>域名系统</vt:lpstr>
      <vt:lpstr>域名系统</vt:lpstr>
      <vt:lpstr>域名系统</vt:lpstr>
      <vt:lpstr>域名系统</vt:lpstr>
      <vt:lpstr>域名系统</vt:lpstr>
      <vt:lpstr>域名系统</vt:lpstr>
      <vt:lpstr>测试</vt:lpstr>
      <vt:lpstr>测试</vt:lpstr>
    </vt:vector>
  </TitlesOfParts>
  <Company>Sinopec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LR</dc:creator>
  <cp:lastModifiedBy>yding</cp:lastModifiedBy>
  <cp:revision>6085</cp:revision>
  <dcterms:created xsi:type="dcterms:W3CDTF">2011-07-01T08:48:09Z</dcterms:created>
  <dcterms:modified xsi:type="dcterms:W3CDTF">2021-03-18T16:54:56Z</dcterms:modified>
</cp:coreProperties>
</file>