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702" r:id="rId3"/>
  </p:sldMasterIdLst>
  <p:sldIdLst>
    <p:sldId id="260" r:id="rId4"/>
    <p:sldId id="269" r:id="rId5"/>
    <p:sldId id="268" r:id="rId6"/>
    <p:sldId id="261" r:id="rId7"/>
    <p:sldId id="262" r:id="rId8"/>
    <p:sldId id="258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FF"/>
    <a:srgbClr val="00FF00"/>
    <a:srgbClr val="FF66FF"/>
    <a:srgbClr val="00B0F0"/>
    <a:srgbClr val="FFFF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9" autoAdjust="0"/>
    <p:restoredTop sz="86444" autoAdjust="0"/>
  </p:normalViewPr>
  <p:slideViewPr>
    <p:cSldViewPr>
      <p:cViewPr>
        <p:scale>
          <a:sx n="100" d="100"/>
          <a:sy n="100" d="100"/>
        </p:scale>
        <p:origin x="-3204" y="-104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18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14489"/>
            <a:ext cx="7772400" cy="18859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14744" y="3886200"/>
            <a:ext cx="4057656" cy="9715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0100" y="1142984"/>
            <a:ext cx="8001056" cy="5286412"/>
          </a:xfrm>
          <a:prstGeom prst="rect">
            <a:avLst/>
          </a:prstGeom>
          <a:solidFill>
            <a:schemeClr val="bg1"/>
          </a:solidFill>
          <a:effectLst>
            <a:outerShdw blurRad="1270000" dir="21540000" algn="ctr" rotWithShape="0">
              <a:srgbClr val="99FF66"/>
            </a:outerShdw>
          </a:effectLst>
        </p:spPr>
        <p:txBody>
          <a:bodyPr>
            <a:normAutofit/>
          </a:bodyPr>
          <a:lstStyle>
            <a:lvl1pPr>
              <a:defRPr sz="2800"/>
            </a:lvl1pPr>
            <a:lvl2pPr>
              <a:buFont typeface="Arial" pitchFamily="34" charset="0"/>
              <a:buChar char="•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1538" y="-24"/>
            <a:ext cx="7715304" cy="939784"/>
          </a:xfrm>
          <a:prstGeom prst="rect">
            <a:avLst/>
          </a:prstGeom>
        </p:spPr>
        <p:txBody>
          <a:bodyPr/>
          <a:lstStyle>
            <a:lvl1pPr algn="ctr">
              <a:defRPr sz="28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3284987"/>
            <a:ext cx="7772400" cy="720079"/>
          </a:xfrm>
          <a:prstGeom prst="rect">
            <a:avLst/>
          </a:prstGeom>
        </p:spPr>
        <p:txBody>
          <a:bodyPr anchor="t"/>
          <a:lstStyle>
            <a:lvl1pPr algn="l">
              <a:defRPr sz="2800" b="0"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2800" b="0"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14489"/>
            <a:ext cx="7772400" cy="188596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139952" y="3717032"/>
            <a:ext cx="4320480" cy="7920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2976" y="1357298"/>
            <a:ext cx="7715304" cy="5214974"/>
          </a:xfrm>
          <a:solidFill>
            <a:schemeClr val="bg1"/>
          </a:solidFill>
        </p:spPr>
        <p:txBody>
          <a:bodyPr/>
          <a:lstStyle>
            <a:lvl1pPr>
              <a:buSzPct val="70000"/>
              <a:buFont typeface="Wingdings" pitchFamily="2" charset="2"/>
              <a:buChar char="§"/>
              <a:defRPr>
                <a:solidFill>
                  <a:srgbClr val="C00000"/>
                </a:solidFill>
              </a:defRPr>
            </a:lvl1pPr>
            <a:lvl2pPr>
              <a:buSzPct val="70000"/>
              <a:buFont typeface="Wingdings" pitchFamily="2" charset="2"/>
              <a:buChar char="§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SzPct val="70000"/>
              <a:buFont typeface="Arial" pitchFamily="34" charset="0"/>
              <a:buChar char="•"/>
              <a:defRPr/>
            </a:lvl4pPr>
            <a:lvl5pPr>
              <a:buSzPct val="7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071538" y="-24"/>
            <a:ext cx="7715304" cy="939784"/>
          </a:xfrm>
          <a:prstGeom prst="rect">
            <a:avLst/>
          </a:prstGeom>
          <a:solidFill>
            <a:schemeClr val="bg1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"/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b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iste PUCES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2976" y="1357298"/>
            <a:ext cx="3861072" cy="5214974"/>
          </a:xfrm>
          <a:solidFill>
            <a:schemeClr val="bg1"/>
          </a:solidFill>
        </p:spPr>
        <p:txBody>
          <a:bodyPr/>
          <a:lstStyle>
            <a:lvl1pPr>
              <a:buSzPct val="70000"/>
              <a:buFont typeface="Wingdings" pitchFamily="2" charset="2"/>
              <a:buChar char="§"/>
              <a:defRPr/>
            </a:lvl1pPr>
            <a:lvl2pPr>
              <a:buSzPct val="70000"/>
              <a:buFont typeface="Wingdings" pitchFamily="2" charset="2"/>
              <a:buChar char="§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SzPct val="70000"/>
              <a:buFont typeface="Arial" pitchFamily="34" charset="0"/>
              <a:buChar char="•"/>
              <a:defRPr/>
            </a:lvl4pPr>
            <a:lvl5pPr>
              <a:buSzPct val="7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071538" y="-24"/>
            <a:ext cx="7715304" cy="939784"/>
          </a:xfrm>
          <a:prstGeom prst="rect">
            <a:avLst/>
          </a:prstGeom>
          <a:solidFill>
            <a:schemeClr val="bg1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"/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b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iste PUCES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071538" y="-24"/>
            <a:ext cx="7715304" cy="939784"/>
          </a:xfrm>
          <a:prstGeom prst="rect">
            <a:avLst/>
          </a:prstGeom>
          <a:solidFill>
            <a:schemeClr val="bg1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"/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b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0"/>
          </p:nvPr>
        </p:nvSpPr>
        <p:spPr>
          <a:xfrm>
            <a:off x="5004048" y="1382378"/>
            <a:ext cx="3861072" cy="5214974"/>
          </a:xfrm>
          <a:solidFill>
            <a:schemeClr val="bg1"/>
          </a:solidFill>
        </p:spPr>
        <p:txBody>
          <a:bodyPr/>
          <a:lstStyle>
            <a:lvl1pPr>
              <a:buSzPct val="70000"/>
              <a:buFont typeface="Wingdings" pitchFamily="2" charset="2"/>
              <a:buChar char="§"/>
              <a:defRPr/>
            </a:lvl1pPr>
            <a:lvl2pPr>
              <a:buSzPct val="70000"/>
              <a:buFont typeface="Wingdings" pitchFamily="2" charset="2"/>
              <a:buChar char="§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SzPct val="70000"/>
              <a:buFont typeface="Arial" pitchFamily="34" charset="0"/>
              <a:buChar char="•"/>
              <a:defRPr/>
            </a:lvl4pPr>
            <a:lvl5pPr>
              <a:buSzPct val="7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620688"/>
            <a:ext cx="8102704" cy="5951584"/>
          </a:xfrm>
          <a:solidFill>
            <a:schemeClr val="bg1"/>
          </a:solidFill>
          <a:effectLst>
            <a:outerShdw blurRad="952500" dist="38100" dir="1200000" sx="103000" sy="103000" algn="l" rotWithShape="0">
              <a:srgbClr val="99FF66">
                <a:alpha val="59000"/>
              </a:srgbClr>
            </a:outerShdw>
          </a:effectLst>
        </p:spPr>
        <p:txBody>
          <a:bodyPr/>
          <a:lstStyle>
            <a:lvl1pPr>
              <a:buSzPct val="70000"/>
              <a:buFont typeface="Arial" pitchFamily="34" charset="0"/>
              <a:buNone/>
              <a:defRPr/>
            </a:lvl1pPr>
            <a:lvl2pPr algn="r">
              <a:lnSpc>
                <a:spcPct val="150000"/>
              </a:lnSpc>
              <a:spcBef>
                <a:spcPts val="2400"/>
              </a:spcBef>
              <a:buSzPct val="70000"/>
              <a:buFont typeface="Wingdings" pitchFamily="2" charset="2"/>
              <a:buNone/>
              <a:defRPr sz="2000" i="1"/>
            </a:lvl2pPr>
            <a:lvl3pPr>
              <a:buNone/>
              <a:defRPr/>
            </a:lvl3pPr>
            <a:lvl4pPr>
              <a:buSzPct val="70000"/>
              <a:buFont typeface="Arial" pitchFamily="34" charset="0"/>
              <a:buNone/>
              <a:defRPr/>
            </a:lvl4pPr>
            <a:lvl5pPr>
              <a:buSzPct val="70000"/>
              <a:buFont typeface="Arial" pitchFamily="34" charset="0"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et LISTE Nume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4422"/>
            <a:ext cx="8686800" cy="5500726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1028700" indent="-571500">
              <a:buFont typeface="+mj-lt"/>
              <a:buAutoNum type="romanLcPeriod"/>
              <a:defRPr/>
            </a:lvl2pPr>
            <a:lvl3pPr>
              <a:buSzPct val="65000"/>
              <a:buFont typeface="Wingdings" pitchFamily="2" charset="2"/>
              <a:buChar char="ü"/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071538" y="-24"/>
            <a:ext cx="7715304" cy="1143008"/>
          </a:xfrm>
          <a:prstGeom prst="rect">
            <a:avLst/>
          </a:prstGeom>
          <a:solidFill>
            <a:schemeClr val="bg1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"/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b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NUMEROS san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7298"/>
            <a:ext cx="8686800" cy="5072098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1028700" indent="-571500">
              <a:buFont typeface="+mj-lt"/>
              <a:buAutoNum type="romanLcPeriod"/>
              <a:defRPr/>
            </a:lvl2pPr>
            <a:lvl3pPr>
              <a:buSzPct val="65000"/>
              <a:buFont typeface="Wingdings" pitchFamily="2" charset="2"/>
              <a:buChar char="ü"/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2976" y="1357298"/>
            <a:ext cx="7715304" cy="521497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buSzPct val="70000"/>
              <a:buFont typeface="Wingdings" pitchFamily="2" charset="2"/>
              <a:buChar char="Ø"/>
              <a:defRPr/>
            </a:lvl1pPr>
            <a:lvl2pPr>
              <a:buSzPct val="70000"/>
              <a:buFont typeface="Wingdings" pitchFamily="2" charset="2"/>
              <a:buChar char="Ø"/>
              <a:defRPr/>
            </a:lvl2pPr>
            <a:lvl4pPr>
              <a:buSzPct val="70000"/>
              <a:buFont typeface="Arial" pitchFamily="34" charset="0"/>
              <a:buChar char="•"/>
              <a:defRPr/>
            </a:lvl4pPr>
            <a:lvl5pPr>
              <a:buSzPct val="7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071538" y="-24"/>
            <a:ext cx="7715304" cy="939784"/>
          </a:xfrm>
          <a:prstGeom prst="rect">
            <a:avLst/>
          </a:prstGeom>
          <a:solidFill>
            <a:srgbClr val="99FF99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"/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b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3725012"/>
            <a:ext cx="7572428" cy="1000132"/>
          </a:xfrm>
        </p:spPr>
        <p:txBody>
          <a:bodyPr anchor="ctr">
            <a:noAutofit/>
          </a:bodyPr>
          <a:lstStyle>
            <a:lvl1pPr algn="ctr">
              <a:defRPr sz="32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99592" y="3356992"/>
            <a:ext cx="8100392" cy="17281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&amp;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1071538" y="-24"/>
            <a:ext cx="7715304" cy="836736"/>
          </a:xfrm>
          <a:effectLst>
            <a:softEdge rad="63500"/>
          </a:effectLst>
        </p:spPr>
        <p:txBody>
          <a:bodyPr/>
          <a:lstStyle>
            <a:lvl1pPr algn="ctr">
              <a:defRPr sz="28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85720" y="642918"/>
            <a:ext cx="8715436" cy="58579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0" dir="21540000" algn="ctr" rotWithShape="0">
              <a:srgbClr val="99FF6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avec eff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268760"/>
            <a:ext cx="8460432" cy="5328592"/>
          </a:xfrm>
          <a:solidFill>
            <a:schemeClr val="bg1"/>
          </a:solidFill>
          <a:effectLst/>
        </p:spPr>
        <p:txBody>
          <a:bodyPr>
            <a:normAutofit/>
          </a:bodyPr>
          <a:lstStyle>
            <a:lvl1pPr marL="361950" indent="-361950">
              <a:buFont typeface="Wingdings" pitchFamily="2" charset="2"/>
              <a:buChar char="§"/>
              <a:defRPr sz="3000"/>
            </a:lvl1pPr>
            <a:lvl2pPr marL="1352550" indent="-723900">
              <a:buFont typeface="Arial" pitchFamily="34" charset="0"/>
              <a:buNone/>
              <a:defRPr sz="3000"/>
            </a:lvl2pPr>
            <a:lvl3pPr marL="1428750" indent="-228600">
              <a:buNone/>
              <a:defRPr sz="26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1538" y="-24"/>
            <a:ext cx="7715304" cy="836736"/>
          </a:xfrm>
          <a:effectLst>
            <a:softEdge rad="63500"/>
          </a:effectLst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5796136" y="1124744"/>
            <a:ext cx="3347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_ sans eff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268760"/>
            <a:ext cx="8460432" cy="5328592"/>
          </a:xfrm>
          <a:solidFill>
            <a:schemeClr val="bg1"/>
          </a:solidFill>
          <a:effectLst/>
        </p:spPr>
        <p:txBody>
          <a:bodyPr>
            <a:normAutofit/>
          </a:bodyPr>
          <a:lstStyle>
            <a:lvl1pPr marL="361950" indent="-361950">
              <a:buFont typeface="Wingdings" pitchFamily="2" charset="2"/>
              <a:buChar char="§"/>
              <a:defRPr sz="3000"/>
            </a:lvl1pPr>
            <a:lvl2pPr marL="1352550" indent="-723900">
              <a:buFont typeface="Arial" pitchFamily="34" charset="0"/>
              <a:buNone/>
              <a:defRPr sz="3000"/>
            </a:lvl2pPr>
            <a:lvl3pPr marL="1428750" indent="-228600">
              <a:buNone/>
              <a:defRPr sz="26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1538" y="-24"/>
            <a:ext cx="7715304" cy="836736"/>
          </a:xfrm>
          <a:effectLst>
            <a:softEdge rad="63500"/>
          </a:effectLst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5796136" y="1124744"/>
            <a:ext cx="3347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2 contenus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196752"/>
            <a:ext cx="8460432" cy="2088232"/>
          </a:xfrm>
          <a:solidFill>
            <a:schemeClr val="bg1"/>
          </a:solidFill>
          <a:effectLst/>
        </p:spPr>
        <p:txBody>
          <a:bodyPr>
            <a:normAutofit/>
          </a:bodyPr>
          <a:lstStyle>
            <a:lvl1pPr marL="361950" indent="-361950">
              <a:buFont typeface="Wingdings" pitchFamily="2" charset="2"/>
              <a:buChar char="§"/>
              <a:defRPr sz="3000"/>
            </a:lvl1pPr>
            <a:lvl2pPr marL="1352550" indent="-723900">
              <a:buFont typeface="Arial" pitchFamily="34" charset="0"/>
              <a:buNone/>
              <a:defRPr sz="3000"/>
            </a:lvl2pPr>
            <a:lvl3pPr marL="1428750" indent="-228600">
              <a:buNone/>
              <a:defRPr sz="26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1538" y="-24"/>
            <a:ext cx="7715304" cy="836736"/>
          </a:xfrm>
          <a:effectLst>
            <a:softEdge rad="63500"/>
          </a:effectLst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0"/>
          </p:nvPr>
        </p:nvSpPr>
        <p:spPr>
          <a:xfrm>
            <a:off x="683568" y="4653136"/>
            <a:ext cx="8460432" cy="2088232"/>
          </a:xfrm>
          <a:solidFill>
            <a:schemeClr val="bg1"/>
          </a:solidFill>
          <a:effectLst/>
        </p:spPr>
        <p:txBody>
          <a:bodyPr>
            <a:normAutofit/>
          </a:bodyPr>
          <a:lstStyle>
            <a:lvl1pPr marL="361950" indent="-361950">
              <a:buFont typeface="Wingdings" pitchFamily="2" charset="2"/>
              <a:buChar char="§"/>
              <a:defRPr sz="3000"/>
            </a:lvl1pPr>
            <a:lvl2pPr marL="1352550" indent="-723900">
              <a:buFont typeface="Arial" pitchFamily="34" charset="0"/>
              <a:buNone/>
              <a:defRPr sz="3000"/>
            </a:lvl2pPr>
            <a:lvl3pPr marL="1428750" indent="-228600">
              <a:buNone/>
              <a:defRPr sz="26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 autoUpdateAnimBg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COLONNE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980728"/>
            <a:ext cx="4536504" cy="5544616"/>
          </a:xfrm>
          <a:solidFill>
            <a:schemeClr val="bg1"/>
          </a:solidFill>
          <a:effectLst/>
        </p:spPr>
        <p:txBody>
          <a:bodyPr>
            <a:normAutofit/>
          </a:bodyPr>
          <a:lstStyle>
            <a:lvl1pPr marL="361950" indent="-36195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 sz="3000"/>
            </a:lvl1pPr>
            <a:lvl2pPr marL="1352550" indent="-723900">
              <a:buFont typeface="Arial" pitchFamily="34" charset="0"/>
              <a:buNone/>
              <a:defRPr sz="3000"/>
            </a:lvl2pPr>
            <a:lvl3pPr marL="1428750" indent="-228600">
              <a:buNone/>
              <a:defRPr sz="26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1538" y="-24"/>
            <a:ext cx="7715304" cy="836736"/>
          </a:xfrm>
          <a:effectLst>
            <a:softEdge rad="63500"/>
          </a:effectLst>
        </p:spPr>
        <p:txBody>
          <a:bodyPr/>
          <a:lstStyle>
            <a:lvl1pPr algn="ctr">
              <a:defRPr sz="28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 COLONN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11960" y="980728"/>
            <a:ext cx="4536504" cy="5544616"/>
          </a:xfrm>
          <a:solidFill>
            <a:schemeClr val="bg1"/>
          </a:solidFill>
          <a:effectLst/>
        </p:spPr>
        <p:txBody>
          <a:bodyPr>
            <a:normAutofit/>
          </a:bodyPr>
          <a:lstStyle>
            <a:lvl1pPr marL="361950" indent="-36195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 sz="3000"/>
            </a:lvl1pPr>
            <a:lvl2pPr marL="1352550" indent="-723900">
              <a:buFont typeface="Arial" pitchFamily="34" charset="0"/>
              <a:buNone/>
              <a:defRPr sz="3000"/>
            </a:lvl2pPr>
            <a:lvl3pPr marL="1428750" indent="-228600">
              <a:buNone/>
              <a:defRPr sz="26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1538" y="-24"/>
            <a:ext cx="7715304" cy="836736"/>
          </a:xfrm>
          <a:effectLst>
            <a:softEdge rad="63500"/>
          </a:effectLst>
        </p:spPr>
        <p:txBody>
          <a:bodyPr/>
          <a:lstStyle>
            <a:lvl1pPr algn="ctr">
              <a:defRPr sz="28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S de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980728"/>
            <a:ext cx="8433104" cy="5877272"/>
          </a:xfrm>
          <a:solidFill>
            <a:schemeClr val="bg1"/>
          </a:solidFill>
          <a:effectLst>
            <a:outerShdw blurRad="1270000" dir="21540000" algn="ctr" rotWithShape="0">
              <a:srgbClr val="99FF66"/>
            </a:outerShdw>
          </a:effectLst>
        </p:spPr>
        <p:txBody>
          <a:bodyPr>
            <a:normAutofit/>
          </a:bodyPr>
          <a:lstStyle>
            <a:lvl1pPr marL="723900" indent="-723900">
              <a:buNone/>
              <a:defRPr sz="3000"/>
            </a:lvl1pPr>
            <a:lvl2pPr marL="1352550" indent="-723900">
              <a:buFont typeface="Arial" pitchFamily="34" charset="0"/>
              <a:buNone/>
              <a:defRPr sz="3000"/>
            </a:lvl2pPr>
            <a:lvl3pPr marL="1428750" indent="-228600">
              <a:buNone/>
              <a:defRPr sz="26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2976" y="1357298"/>
            <a:ext cx="7715304" cy="5214974"/>
          </a:xfrm>
          <a:prstGeom prst="rect">
            <a:avLst/>
          </a:prstGeom>
          <a:solidFill>
            <a:schemeClr val="bg1"/>
          </a:solidFill>
          <a:effectLst>
            <a:outerShdw blurRad="952500" dist="38100" dir="1200000" sx="103000" sy="103000" algn="l" rotWithShape="0">
              <a:srgbClr val="99FF66">
                <a:alpha val="59000"/>
              </a:srgbClr>
            </a:outerShdw>
          </a:effectLst>
        </p:spPr>
        <p:txBody>
          <a:bodyPr/>
          <a:lstStyle>
            <a:lvl1pPr>
              <a:buSzPct val="70000"/>
              <a:buFont typeface="Arial" pitchFamily="34" charset="0"/>
              <a:buNone/>
              <a:defRPr/>
            </a:lvl1pPr>
            <a:lvl2pPr algn="r">
              <a:lnSpc>
                <a:spcPct val="150000"/>
              </a:lnSpc>
              <a:spcBef>
                <a:spcPts val="2400"/>
              </a:spcBef>
              <a:buSzPct val="70000"/>
              <a:buFont typeface="Wingdings" pitchFamily="2" charset="2"/>
              <a:buNone/>
              <a:defRPr sz="2000" i="1"/>
            </a:lvl2pPr>
            <a:lvl3pPr>
              <a:buNone/>
              <a:defRPr/>
            </a:lvl3pPr>
            <a:lvl4pPr>
              <a:buSzPct val="70000"/>
              <a:buFont typeface="Arial" pitchFamily="34" charset="0"/>
              <a:buNone/>
              <a:defRPr/>
            </a:lvl4pPr>
            <a:lvl5pPr>
              <a:buSzPct val="70000"/>
              <a:buFont typeface="Arial" pitchFamily="34" charset="0"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3284987"/>
            <a:ext cx="7772400" cy="720079"/>
          </a:xfrm>
        </p:spPr>
        <p:txBody>
          <a:bodyPr anchor="t"/>
          <a:lstStyle>
            <a:lvl1pPr algn="l">
              <a:defRPr sz="2800" b="0"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r">
              <a:defRPr sz="2800" b="1" cap="none" baseline="0">
                <a:effectLst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8429625" y="6492875"/>
            <a:ext cx="714375" cy="365125"/>
          </a:xfrm>
          <a:prstGeom prst="rect">
            <a:avLst/>
          </a:prstGeom>
        </p:spPr>
        <p:txBody>
          <a:bodyPr/>
          <a:lstStyle>
            <a:lvl1pPr algn="r">
              <a:defRPr sz="1200" b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C31222B-0A59-4E7B-BABF-BA089FED66D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PUCES seul pa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285728"/>
            <a:ext cx="8501091" cy="6143647"/>
          </a:xfrm>
          <a:solidFill>
            <a:schemeClr val="bg1"/>
          </a:solidFill>
          <a:effectLst>
            <a:outerShdw blurRad="1270000" dir="21540000" algn="ctr" rotWithShape="0">
              <a:srgbClr val="99FF66"/>
            </a:outerShdw>
          </a:effectLst>
        </p:spPr>
        <p:txBody>
          <a:bodyPr>
            <a:normAutofit/>
          </a:bodyPr>
          <a:lstStyle>
            <a:lvl1pPr>
              <a:defRPr sz="2800"/>
            </a:lvl1pPr>
            <a:lvl2pPr>
              <a:buFont typeface="Arial" pitchFamily="34" charset="0"/>
              <a:buChar char="•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8429625" y="6492875"/>
            <a:ext cx="7143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1029F-A9D1-4117-BFFA-501AF49D6C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TRIANG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2976" y="1214422"/>
            <a:ext cx="7715304" cy="5357850"/>
          </a:xfrm>
          <a:solidFill>
            <a:schemeClr val="bg1"/>
          </a:solidFill>
        </p:spPr>
        <p:txBody>
          <a:bodyPr/>
          <a:lstStyle>
            <a:lvl1pPr>
              <a:spcBef>
                <a:spcPts val="2400"/>
              </a:spcBef>
              <a:buSzPct val="70000"/>
              <a:buFont typeface="Wingdings" pitchFamily="2" charset="2"/>
              <a:buChar char="Ø"/>
              <a:defRPr/>
            </a:lvl1pPr>
            <a:lvl2pPr>
              <a:spcBef>
                <a:spcPts val="1200"/>
              </a:spcBef>
              <a:buClr>
                <a:srgbClr val="C00000"/>
              </a:buClr>
              <a:buSzPct val="60000"/>
              <a:buFont typeface="Wingdings" pitchFamily="2" charset="2"/>
              <a:buChar char="ü"/>
              <a:defRPr/>
            </a:lvl2pPr>
            <a:lvl4pPr>
              <a:buSzPct val="70000"/>
              <a:buFont typeface="Arial" pitchFamily="34" charset="0"/>
              <a:buChar char="•"/>
              <a:defRPr/>
            </a:lvl4pPr>
            <a:lvl5pPr>
              <a:buSzPct val="7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071538" y="-24"/>
            <a:ext cx="7715304" cy="714380"/>
          </a:xfrm>
          <a:prstGeom prst="rect">
            <a:avLst/>
          </a:prstGeom>
          <a:solidFill>
            <a:srgbClr val="99FF99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"/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&amp;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29530" y="6492875"/>
            <a:ext cx="1614470" cy="365125"/>
          </a:xfrm>
          <a:prstGeom prst="rect">
            <a:avLst/>
          </a:prstGeom>
        </p:spPr>
        <p:txBody>
          <a:bodyPr/>
          <a:lstStyle/>
          <a:p>
            <a:fld id="{C2964C3C-419E-48AB-8400-D581DD4774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85720" y="642918"/>
            <a:ext cx="8715436" cy="58579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0" dir="21540000" algn="ctr" rotWithShape="0">
              <a:srgbClr val="99FF6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071538" y="-24"/>
            <a:ext cx="7715304" cy="714380"/>
          </a:xfrm>
          <a:prstGeom prst="rect">
            <a:avLst/>
          </a:prstGeom>
          <a:solidFill>
            <a:srgbClr val="99FF99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"/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iste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2976" y="1357298"/>
            <a:ext cx="7715304" cy="5214974"/>
          </a:xfrm>
          <a:solidFill>
            <a:schemeClr val="bg1"/>
          </a:solidFill>
        </p:spPr>
        <p:txBody>
          <a:bodyPr/>
          <a:lstStyle>
            <a:lvl1pPr>
              <a:buSzPct val="70000"/>
              <a:buFont typeface="Wingdings" pitchFamily="2" charset="2"/>
              <a:buChar char="Ø"/>
              <a:defRPr/>
            </a:lvl1pPr>
            <a:lvl2pPr>
              <a:buSzPct val="70000"/>
              <a:buFont typeface="Wingdings" pitchFamily="2" charset="2"/>
              <a:buChar char="Ø"/>
              <a:defRPr/>
            </a:lvl2pPr>
            <a:lvl4pPr>
              <a:buSzPct val="70000"/>
              <a:buFont typeface="Arial" pitchFamily="34" charset="0"/>
              <a:buChar char="•"/>
              <a:defRPr/>
            </a:lvl4pPr>
            <a:lvl5pPr>
              <a:buSzPct val="7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071538" y="-24"/>
            <a:ext cx="7715304" cy="939784"/>
          </a:xfrm>
          <a:prstGeom prst="rect">
            <a:avLst/>
          </a:prstGeom>
          <a:solidFill>
            <a:srgbClr val="99FF99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"/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b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E ET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2976" y="1357298"/>
            <a:ext cx="7715304" cy="5214974"/>
          </a:xfrm>
          <a:solidFill>
            <a:schemeClr val="bg1"/>
          </a:solidFill>
          <a:effectLst>
            <a:outerShdw blurRad="952500" dist="38100" dir="1200000" sx="103000" sy="103000" algn="l" rotWithShape="0">
              <a:srgbClr val="99FF66">
                <a:alpha val="59000"/>
              </a:srgbClr>
            </a:outerShdw>
          </a:effectLst>
        </p:spPr>
        <p:txBody>
          <a:bodyPr/>
          <a:lstStyle>
            <a:lvl1pPr>
              <a:buSzPct val="70000"/>
              <a:buFont typeface="Arial" pitchFamily="34" charset="0"/>
              <a:buNone/>
              <a:defRPr/>
            </a:lvl1pPr>
            <a:lvl2pPr algn="r">
              <a:lnSpc>
                <a:spcPct val="150000"/>
              </a:lnSpc>
              <a:spcBef>
                <a:spcPts val="2400"/>
              </a:spcBef>
              <a:buSzPct val="70000"/>
              <a:buFont typeface="Wingdings" pitchFamily="2" charset="2"/>
              <a:buNone/>
              <a:defRPr sz="2000" i="1"/>
            </a:lvl2pPr>
            <a:lvl3pPr>
              <a:buNone/>
              <a:defRPr/>
            </a:lvl3pPr>
            <a:lvl4pPr>
              <a:buSzPct val="70000"/>
              <a:buFont typeface="Arial" pitchFamily="34" charset="0"/>
              <a:buNone/>
              <a:defRPr/>
            </a:lvl4pPr>
            <a:lvl5pPr>
              <a:buSzPct val="70000"/>
              <a:buFont typeface="Arial" pitchFamily="34" charset="0"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et LISTE Nume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7274"/>
            <a:ext cx="8686800" cy="5500726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1028700" indent="-571500">
              <a:buFont typeface="+mj-lt"/>
              <a:buAutoNum type="romanLcPeriod"/>
              <a:defRPr/>
            </a:lvl2pPr>
            <a:lvl3pPr>
              <a:buSzPct val="65000"/>
              <a:buFont typeface="Wingdings" pitchFamily="2" charset="2"/>
              <a:buChar char="ü"/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071538" y="-24"/>
            <a:ext cx="7715304" cy="1143008"/>
          </a:xfrm>
          <a:prstGeom prst="rect">
            <a:avLst/>
          </a:prstGeom>
          <a:solidFill>
            <a:srgbClr val="99FF99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"/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b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ISTE NUMEROS san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7298"/>
            <a:ext cx="8686800" cy="5072098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1028700" indent="-571500">
              <a:buFont typeface="+mj-lt"/>
              <a:buAutoNum type="romanLcPeriod"/>
              <a:defRPr/>
            </a:lvl2pPr>
            <a:lvl3pPr>
              <a:buSzPct val="65000"/>
              <a:buFont typeface="Wingdings" pitchFamily="2" charset="2"/>
              <a:buChar char="ü"/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LISTE Nume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4422"/>
            <a:ext cx="8686800" cy="5500726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1028700" indent="-571500">
              <a:buFont typeface="+mj-lt"/>
              <a:buAutoNum type="romanLcPeriod"/>
              <a:defRPr/>
            </a:lvl2pPr>
            <a:lvl3pPr>
              <a:buSzPct val="65000"/>
              <a:buFont typeface="Wingdings" pitchFamily="2" charset="2"/>
              <a:buChar char="ü"/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071538" y="-24"/>
            <a:ext cx="7715304" cy="1143008"/>
          </a:xfrm>
          <a:prstGeom prst="rect">
            <a:avLst/>
          </a:prstGeom>
          <a:solidFill>
            <a:srgbClr val="99FF99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"/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b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5852" y="3643314"/>
            <a:ext cx="7572428" cy="1000132"/>
          </a:xfrm>
        </p:spPr>
        <p:txBody>
          <a:bodyPr anchor="ctr">
            <a:noAutofit/>
          </a:bodyPr>
          <a:lstStyle>
            <a:lvl1pPr algn="ctr">
              <a:defRPr sz="3200" b="1" cap="none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&amp;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5720" y="642918"/>
            <a:ext cx="8715436" cy="58579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0" dir="21540000" algn="ctr" rotWithShape="0">
              <a:srgbClr val="99FF6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071538" y="-24"/>
            <a:ext cx="7715304" cy="714380"/>
          </a:xfrm>
          <a:prstGeom prst="rect">
            <a:avLst/>
          </a:prstGeom>
          <a:solidFill>
            <a:srgbClr val="99FF99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"/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NUMEROS san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7298"/>
            <a:ext cx="8686800" cy="5072098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1028700" indent="-571500">
              <a:buFont typeface="+mj-lt"/>
              <a:buAutoNum type="romanLcPeriod"/>
              <a:defRPr/>
            </a:lvl2pPr>
            <a:lvl3pPr>
              <a:buSzPct val="65000"/>
              <a:buFont typeface="Wingdings" pitchFamily="2" charset="2"/>
              <a:buChar char="ü"/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5852" y="3643314"/>
            <a:ext cx="7572428" cy="100013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2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071538" y="-24"/>
            <a:ext cx="7715304" cy="93978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&amp;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85720" y="642918"/>
            <a:ext cx="8715436" cy="58579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0" dir="21540000" algn="ctr" rotWithShape="0">
              <a:srgbClr val="99FF6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071538" y="-24"/>
            <a:ext cx="7715304" cy="714380"/>
          </a:xfrm>
          <a:prstGeom prst="rect">
            <a:avLst/>
          </a:prstGeom>
          <a:solidFill>
            <a:srgbClr val="99FF99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"/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 descr="http://www.carte-guide-plan.com/ed_ignbelgique/fond100.jpg"/>
          <p:cNvPicPr>
            <a:picLocks noChangeAspect="1" noChangeArrowheads="1"/>
          </p:cNvPicPr>
          <p:nvPr/>
        </p:nvPicPr>
        <p:blipFill>
          <a:blip r:embed="rId32" cstate="print">
            <a:lum bright="40000" contrast="-41000"/>
          </a:blip>
          <a:srcRect r="59200"/>
          <a:stretch>
            <a:fillRect/>
          </a:stretch>
        </p:blipFill>
        <p:spPr bwMode="auto">
          <a:xfrm>
            <a:off x="0" y="0"/>
            <a:ext cx="755576" cy="6858000"/>
          </a:xfrm>
          <a:prstGeom prst="rect">
            <a:avLst/>
          </a:prstGeom>
          <a:noFill/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71538" y="-24"/>
            <a:ext cx="7715304" cy="939784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0100" y="1142984"/>
            <a:ext cx="8001056" cy="52864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247328" y="249237"/>
            <a:ext cx="381000" cy="643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703" r:id="rId3"/>
    <p:sldLayoutId id="2147483704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  <p:sldLayoutId id="2147483701" r:id="rId3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rgbClr val="C00000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 descr="http://lewebpedagogique.com/geotrouvetout/files/2011/09/rabot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7018" y="0"/>
            <a:ext cx="1030153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695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 descr="http://lewebpedagogique.com/geotrouvetout/files/2011/09/rabot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7018" y="0"/>
            <a:ext cx="10301530" cy="6858000"/>
          </a:xfrm>
          <a:prstGeom prst="rect">
            <a:avLst/>
          </a:prstGeom>
          <a:noFill/>
        </p:spPr>
      </p:pic>
      <p:sp>
        <p:nvSpPr>
          <p:cNvPr id="8" name="Forme libre 7"/>
          <p:cNvSpPr/>
          <p:nvPr/>
        </p:nvSpPr>
        <p:spPr>
          <a:xfrm>
            <a:off x="6966857" y="2902857"/>
            <a:ext cx="1884921" cy="1001486"/>
          </a:xfrm>
          <a:custGeom>
            <a:avLst/>
            <a:gdLst>
              <a:gd name="connsiteX0" fmla="*/ 1712686 w 1884921"/>
              <a:gd name="connsiteY0" fmla="*/ 0 h 1001486"/>
              <a:gd name="connsiteX1" fmla="*/ 1712686 w 1884921"/>
              <a:gd name="connsiteY1" fmla="*/ 0 h 1001486"/>
              <a:gd name="connsiteX2" fmla="*/ 1524000 w 1884921"/>
              <a:gd name="connsiteY2" fmla="*/ 14514 h 1001486"/>
              <a:gd name="connsiteX3" fmla="*/ 1335314 w 1884921"/>
              <a:gd name="connsiteY3" fmla="*/ 43543 h 1001486"/>
              <a:gd name="connsiteX4" fmla="*/ 1248229 w 1884921"/>
              <a:gd name="connsiteY4" fmla="*/ 87086 h 1001486"/>
              <a:gd name="connsiteX5" fmla="*/ 1204686 w 1884921"/>
              <a:gd name="connsiteY5" fmla="*/ 101600 h 1001486"/>
              <a:gd name="connsiteX6" fmla="*/ 1175657 w 1884921"/>
              <a:gd name="connsiteY6" fmla="*/ 145143 h 1001486"/>
              <a:gd name="connsiteX7" fmla="*/ 1132114 w 1884921"/>
              <a:gd name="connsiteY7" fmla="*/ 174172 h 1001486"/>
              <a:gd name="connsiteX8" fmla="*/ 1074057 w 1884921"/>
              <a:gd name="connsiteY8" fmla="*/ 217714 h 1001486"/>
              <a:gd name="connsiteX9" fmla="*/ 1030514 w 1884921"/>
              <a:gd name="connsiteY9" fmla="*/ 232229 h 1001486"/>
              <a:gd name="connsiteX10" fmla="*/ 943429 w 1884921"/>
              <a:gd name="connsiteY10" fmla="*/ 290286 h 1001486"/>
              <a:gd name="connsiteX11" fmla="*/ 899886 w 1884921"/>
              <a:gd name="connsiteY11" fmla="*/ 333829 h 1001486"/>
              <a:gd name="connsiteX12" fmla="*/ 856343 w 1884921"/>
              <a:gd name="connsiteY12" fmla="*/ 348343 h 1001486"/>
              <a:gd name="connsiteX13" fmla="*/ 812800 w 1884921"/>
              <a:gd name="connsiteY13" fmla="*/ 377372 h 1001486"/>
              <a:gd name="connsiteX14" fmla="*/ 667657 w 1884921"/>
              <a:gd name="connsiteY14" fmla="*/ 420914 h 1001486"/>
              <a:gd name="connsiteX15" fmla="*/ 580572 w 1884921"/>
              <a:gd name="connsiteY15" fmla="*/ 449943 h 1001486"/>
              <a:gd name="connsiteX16" fmla="*/ 478972 w 1884921"/>
              <a:gd name="connsiteY16" fmla="*/ 493486 h 1001486"/>
              <a:gd name="connsiteX17" fmla="*/ 435429 w 1884921"/>
              <a:gd name="connsiteY17" fmla="*/ 522514 h 1001486"/>
              <a:gd name="connsiteX18" fmla="*/ 304800 w 1884921"/>
              <a:gd name="connsiteY18" fmla="*/ 566057 h 1001486"/>
              <a:gd name="connsiteX19" fmla="*/ 217714 w 1884921"/>
              <a:gd name="connsiteY19" fmla="*/ 595086 h 1001486"/>
              <a:gd name="connsiteX20" fmla="*/ 174172 w 1884921"/>
              <a:gd name="connsiteY20" fmla="*/ 609600 h 1001486"/>
              <a:gd name="connsiteX21" fmla="*/ 116114 w 1884921"/>
              <a:gd name="connsiteY21" fmla="*/ 624114 h 1001486"/>
              <a:gd name="connsiteX22" fmla="*/ 72572 w 1884921"/>
              <a:gd name="connsiteY22" fmla="*/ 653143 h 1001486"/>
              <a:gd name="connsiteX23" fmla="*/ 29029 w 1884921"/>
              <a:gd name="connsiteY23" fmla="*/ 667657 h 1001486"/>
              <a:gd name="connsiteX24" fmla="*/ 0 w 1884921"/>
              <a:gd name="connsiteY24" fmla="*/ 711200 h 1001486"/>
              <a:gd name="connsiteX25" fmla="*/ 130629 w 1884921"/>
              <a:gd name="connsiteY25" fmla="*/ 812800 h 1001486"/>
              <a:gd name="connsiteX26" fmla="*/ 188686 w 1884921"/>
              <a:gd name="connsiteY26" fmla="*/ 827314 h 1001486"/>
              <a:gd name="connsiteX27" fmla="*/ 275772 w 1884921"/>
              <a:gd name="connsiteY27" fmla="*/ 856343 h 1001486"/>
              <a:gd name="connsiteX28" fmla="*/ 377372 w 1884921"/>
              <a:gd name="connsiteY28" fmla="*/ 972457 h 1001486"/>
              <a:gd name="connsiteX29" fmla="*/ 464457 w 1884921"/>
              <a:gd name="connsiteY29" fmla="*/ 1001486 h 1001486"/>
              <a:gd name="connsiteX30" fmla="*/ 754743 w 1884921"/>
              <a:gd name="connsiteY30" fmla="*/ 972457 h 1001486"/>
              <a:gd name="connsiteX31" fmla="*/ 899886 w 1884921"/>
              <a:gd name="connsiteY31" fmla="*/ 928914 h 1001486"/>
              <a:gd name="connsiteX32" fmla="*/ 943429 w 1884921"/>
              <a:gd name="connsiteY32" fmla="*/ 914400 h 1001486"/>
              <a:gd name="connsiteX33" fmla="*/ 1190172 w 1884921"/>
              <a:gd name="connsiteY33" fmla="*/ 885372 h 1001486"/>
              <a:gd name="connsiteX34" fmla="*/ 1349829 w 1884921"/>
              <a:gd name="connsiteY34" fmla="*/ 856343 h 1001486"/>
              <a:gd name="connsiteX35" fmla="*/ 1596572 w 1884921"/>
              <a:gd name="connsiteY35" fmla="*/ 870857 h 1001486"/>
              <a:gd name="connsiteX36" fmla="*/ 1640114 w 1884921"/>
              <a:gd name="connsiteY36" fmla="*/ 885372 h 1001486"/>
              <a:gd name="connsiteX37" fmla="*/ 1683657 w 1884921"/>
              <a:gd name="connsiteY37" fmla="*/ 914400 h 1001486"/>
              <a:gd name="connsiteX38" fmla="*/ 1843314 w 1884921"/>
              <a:gd name="connsiteY38" fmla="*/ 899886 h 1001486"/>
              <a:gd name="connsiteX39" fmla="*/ 1857829 w 1884921"/>
              <a:gd name="connsiteY39" fmla="*/ 769257 h 1001486"/>
              <a:gd name="connsiteX40" fmla="*/ 1828800 w 1884921"/>
              <a:gd name="connsiteY40" fmla="*/ 682172 h 1001486"/>
              <a:gd name="connsiteX41" fmla="*/ 1814286 w 1884921"/>
              <a:gd name="connsiteY41" fmla="*/ 638629 h 1001486"/>
              <a:gd name="connsiteX42" fmla="*/ 1785257 w 1884921"/>
              <a:gd name="connsiteY42" fmla="*/ 537029 h 1001486"/>
              <a:gd name="connsiteX43" fmla="*/ 1756229 w 1884921"/>
              <a:gd name="connsiteY43" fmla="*/ 261257 h 1001486"/>
              <a:gd name="connsiteX44" fmla="*/ 1785257 w 1884921"/>
              <a:gd name="connsiteY44" fmla="*/ 87086 h 1001486"/>
              <a:gd name="connsiteX45" fmla="*/ 1814286 w 1884921"/>
              <a:gd name="connsiteY45" fmla="*/ 43543 h 1001486"/>
              <a:gd name="connsiteX46" fmla="*/ 1712686 w 1884921"/>
              <a:gd name="connsiteY46" fmla="*/ 0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884921" h="1001486">
                <a:moveTo>
                  <a:pt x="1712686" y="0"/>
                </a:moveTo>
                <a:lnTo>
                  <a:pt x="1712686" y="0"/>
                </a:lnTo>
                <a:cubicBezTo>
                  <a:pt x="1649791" y="4838"/>
                  <a:pt x="1586768" y="8237"/>
                  <a:pt x="1524000" y="14514"/>
                </a:cubicBezTo>
                <a:cubicBezTo>
                  <a:pt x="1477327" y="19181"/>
                  <a:pt x="1383833" y="35457"/>
                  <a:pt x="1335314" y="43543"/>
                </a:cubicBezTo>
                <a:cubicBezTo>
                  <a:pt x="1225868" y="80025"/>
                  <a:pt x="1360777" y="30812"/>
                  <a:pt x="1248229" y="87086"/>
                </a:cubicBezTo>
                <a:cubicBezTo>
                  <a:pt x="1234545" y="93928"/>
                  <a:pt x="1219200" y="96762"/>
                  <a:pt x="1204686" y="101600"/>
                </a:cubicBezTo>
                <a:cubicBezTo>
                  <a:pt x="1195010" y="116114"/>
                  <a:pt x="1187992" y="132808"/>
                  <a:pt x="1175657" y="145143"/>
                </a:cubicBezTo>
                <a:cubicBezTo>
                  <a:pt x="1163322" y="157478"/>
                  <a:pt x="1146309" y="164033"/>
                  <a:pt x="1132114" y="174172"/>
                </a:cubicBezTo>
                <a:cubicBezTo>
                  <a:pt x="1112430" y="188232"/>
                  <a:pt x="1095060" y="205712"/>
                  <a:pt x="1074057" y="217714"/>
                </a:cubicBezTo>
                <a:cubicBezTo>
                  <a:pt x="1060773" y="225305"/>
                  <a:pt x="1043888" y="224799"/>
                  <a:pt x="1030514" y="232229"/>
                </a:cubicBezTo>
                <a:cubicBezTo>
                  <a:pt x="1000017" y="249172"/>
                  <a:pt x="968098" y="265617"/>
                  <a:pt x="943429" y="290286"/>
                </a:cubicBezTo>
                <a:cubicBezTo>
                  <a:pt x="928915" y="304800"/>
                  <a:pt x="916965" y="322443"/>
                  <a:pt x="899886" y="333829"/>
                </a:cubicBezTo>
                <a:cubicBezTo>
                  <a:pt x="887156" y="342316"/>
                  <a:pt x="870857" y="343505"/>
                  <a:pt x="856343" y="348343"/>
                </a:cubicBezTo>
                <a:cubicBezTo>
                  <a:pt x="841829" y="358019"/>
                  <a:pt x="828741" y="370287"/>
                  <a:pt x="812800" y="377372"/>
                </a:cubicBezTo>
                <a:cubicBezTo>
                  <a:pt x="741745" y="408952"/>
                  <a:pt x="732611" y="401428"/>
                  <a:pt x="667657" y="420914"/>
                </a:cubicBezTo>
                <a:cubicBezTo>
                  <a:pt x="638349" y="429707"/>
                  <a:pt x="580572" y="449943"/>
                  <a:pt x="580572" y="449943"/>
                </a:cubicBezTo>
                <a:cubicBezTo>
                  <a:pt x="471259" y="522819"/>
                  <a:pt x="610182" y="437254"/>
                  <a:pt x="478972" y="493486"/>
                </a:cubicBezTo>
                <a:cubicBezTo>
                  <a:pt x="462938" y="500357"/>
                  <a:pt x="451369" y="515429"/>
                  <a:pt x="435429" y="522514"/>
                </a:cubicBezTo>
                <a:cubicBezTo>
                  <a:pt x="435414" y="522521"/>
                  <a:pt x="326579" y="558797"/>
                  <a:pt x="304800" y="566057"/>
                </a:cubicBezTo>
                <a:lnTo>
                  <a:pt x="217714" y="595086"/>
                </a:lnTo>
                <a:cubicBezTo>
                  <a:pt x="203200" y="599924"/>
                  <a:pt x="189014" y="605890"/>
                  <a:pt x="174172" y="609600"/>
                </a:cubicBezTo>
                <a:lnTo>
                  <a:pt x="116114" y="624114"/>
                </a:lnTo>
                <a:cubicBezTo>
                  <a:pt x="101600" y="633790"/>
                  <a:pt x="88174" y="645342"/>
                  <a:pt x="72572" y="653143"/>
                </a:cubicBezTo>
                <a:cubicBezTo>
                  <a:pt x="58888" y="659985"/>
                  <a:pt x="40976" y="658100"/>
                  <a:pt x="29029" y="667657"/>
                </a:cubicBezTo>
                <a:cubicBezTo>
                  <a:pt x="15407" y="678554"/>
                  <a:pt x="9676" y="696686"/>
                  <a:pt x="0" y="711200"/>
                </a:cubicBezTo>
                <a:cubicBezTo>
                  <a:pt x="34165" y="745365"/>
                  <a:pt x="84333" y="801226"/>
                  <a:pt x="130629" y="812800"/>
                </a:cubicBezTo>
                <a:cubicBezTo>
                  <a:pt x="149981" y="817638"/>
                  <a:pt x="169579" y="821582"/>
                  <a:pt x="188686" y="827314"/>
                </a:cubicBezTo>
                <a:cubicBezTo>
                  <a:pt x="217994" y="836107"/>
                  <a:pt x="275772" y="856343"/>
                  <a:pt x="275772" y="856343"/>
                </a:cubicBezTo>
                <a:cubicBezTo>
                  <a:pt x="312951" y="912112"/>
                  <a:pt x="320077" y="946993"/>
                  <a:pt x="377372" y="972457"/>
                </a:cubicBezTo>
                <a:cubicBezTo>
                  <a:pt x="405333" y="984884"/>
                  <a:pt x="464457" y="1001486"/>
                  <a:pt x="464457" y="1001486"/>
                </a:cubicBezTo>
                <a:cubicBezTo>
                  <a:pt x="574917" y="992989"/>
                  <a:pt x="651619" y="991207"/>
                  <a:pt x="754743" y="972457"/>
                </a:cubicBezTo>
                <a:cubicBezTo>
                  <a:pt x="803006" y="963682"/>
                  <a:pt x="854434" y="944065"/>
                  <a:pt x="899886" y="928914"/>
                </a:cubicBezTo>
                <a:cubicBezTo>
                  <a:pt x="914400" y="924076"/>
                  <a:pt x="928283" y="916564"/>
                  <a:pt x="943429" y="914400"/>
                </a:cubicBezTo>
                <a:cubicBezTo>
                  <a:pt x="1093163" y="893010"/>
                  <a:pt x="1010988" y="903290"/>
                  <a:pt x="1190172" y="885372"/>
                </a:cubicBezTo>
                <a:cubicBezTo>
                  <a:pt x="1213774" y="880651"/>
                  <a:pt x="1331252" y="856343"/>
                  <a:pt x="1349829" y="856343"/>
                </a:cubicBezTo>
                <a:cubicBezTo>
                  <a:pt x="1432219" y="856343"/>
                  <a:pt x="1514324" y="866019"/>
                  <a:pt x="1596572" y="870857"/>
                </a:cubicBezTo>
                <a:cubicBezTo>
                  <a:pt x="1611086" y="875695"/>
                  <a:pt x="1626430" y="878530"/>
                  <a:pt x="1640114" y="885372"/>
                </a:cubicBezTo>
                <a:cubicBezTo>
                  <a:pt x="1655716" y="893173"/>
                  <a:pt x="1666257" y="913157"/>
                  <a:pt x="1683657" y="914400"/>
                </a:cubicBezTo>
                <a:cubicBezTo>
                  <a:pt x="1736960" y="918207"/>
                  <a:pt x="1790095" y="904724"/>
                  <a:pt x="1843314" y="899886"/>
                </a:cubicBezTo>
                <a:cubicBezTo>
                  <a:pt x="1884921" y="837477"/>
                  <a:pt x="1881532" y="864068"/>
                  <a:pt x="1857829" y="769257"/>
                </a:cubicBezTo>
                <a:cubicBezTo>
                  <a:pt x="1850408" y="739572"/>
                  <a:pt x="1838476" y="711200"/>
                  <a:pt x="1828800" y="682172"/>
                </a:cubicBezTo>
                <a:lnTo>
                  <a:pt x="1814286" y="638629"/>
                </a:lnTo>
                <a:cubicBezTo>
                  <a:pt x="1801852" y="601327"/>
                  <a:pt x="1792546" y="577117"/>
                  <a:pt x="1785257" y="537029"/>
                </a:cubicBezTo>
                <a:cubicBezTo>
                  <a:pt x="1767755" y="440771"/>
                  <a:pt x="1764642" y="362210"/>
                  <a:pt x="1756229" y="261257"/>
                </a:cubicBezTo>
                <a:cubicBezTo>
                  <a:pt x="1760827" y="219872"/>
                  <a:pt x="1760942" y="135716"/>
                  <a:pt x="1785257" y="87086"/>
                </a:cubicBezTo>
                <a:cubicBezTo>
                  <a:pt x="1793058" y="71484"/>
                  <a:pt x="1804610" y="58057"/>
                  <a:pt x="1814286" y="43543"/>
                </a:cubicBezTo>
                <a:cubicBezTo>
                  <a:pt x="1757761" y="24702"/>
                  <a:pt x="1729619" y="7257"/>
                  <a:pt x="1712686" y="0"/>
                </a:cubicBezTo>
                <a:close/>
              </a:path>
            </a:pathLst>
          </a:custGeom>
          <a:solidFill>
            <a:srgbClr val="FF66FF">
              <a:alpha val="23922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3265714" y="4293095"/>
            <a:ext cx="3077029" cy="1352961"/>
          </a:xfrm>
          <a:custGeom>
            <a:avLst/>
            <a:gdLst>
              <a:gd name="connsiteX0" fmla="*/ 1001486 w 3077029"/>
              <a:gd name="connsiteY0" fmla="*/ 1262743 h 1262743"/>
              <a:gd name="connsiteX1" fmla="*/ 1001486 w 3077029"/>
              <a:gd name="connsiteY1" fmla="*/ 1262743 h 1262743"/>
              <a:gd name="connsiteX2" fmla="*/ 1117600 w 3077029"/>
              <a:gd name="connsiteY2" fmla="*/ 1204686 h 1262743"/>
              <a:gd name="connsiteX3" fmla="*/ 1204686 w 3077029"/>
              <a:gd name="connsiteY3" fmla="*/ 1117600 h 1262743"/>
              <a:gd name="connsiteX4" fmla="*/ 1233715 w 3077029"/>
              <a:gd name="connsiteY4" fmla="*/ 1074057 h 1262743"/>
              <a:gd name="connsiteX5" fmla="*/ 1277257 w 3077029"/>
              <a:gd name="connsiteY5" fmla="*/ 1059543 h 1262743"/>
              <a:gd name="connsiteX6" fmla="*/ 1320800 w 3077029"/>
              <a:gd name="connsiteY6" fmla="*/ 1030515 h 1262743"/>
              <a:gd name="connsiteX7" fmla="*/ 1364343 w 3077029"/>
              <a:gd name="connsiteY7" fmla="*/ 1016000 h 1262743"/>
              <a:gd name="connsiteX8" fmla="*/ 1465943 w 3077029"/>
              <a:gd name="connsiteY8" fmla="*/ 972457 h 1262743"/>
              <a:gd name="connsiteX9" fmla="*/ 1509486 w 3077029"/>
              <a:gd name="connsiteY9" fmla="*/ 957943 h 1262743"/>
              <a:gd name="connsiteX10" fmla="*/ 2264229 w 3077029"/>
              <a:gd name="connsiteY10" fmla="*/ 943429 h 1262743"/>
              <a:gd name="connsiteX11" fmla="*/ 2481943 w 3077029"/>
              <a:gd name="connsiteY11" fmla="*/ 928915 h 1262743"/>
              <a:gd name="connsiteX12" fmla="*/ 2569029 w 3077029"/>
              <a:gd name="connsiteY12" fmla="*/ 899886 h 1262743"/>
              <a:gd name="connsiteX13" fmla="*/ 2656115 w 3077029"/>
              <a:gd name="connsiteY13" fmla="*/ 870857 h 1262743"/>
              <a:gd name="connsiteX14" fmla="*/ 2699657 w 3077029"/>
              <a:gd name="connsiteY14" fmla="*/ 841829 h 1262743"/>
              <a:gd name="connsiteX15" fmla="*/ 2743200 w 3077029"/>
              <a:gd name="connsiteY15" fmla="*/ 798286 h 1262743"/>
              <a:gd name="connsiteX16" fmla="*/ 2844800 w 3077029"/>
              <a:gd name="connsiteY16" fmla="*/ 725715 h 1262743"/>
              <a:gd name="connsiteX17" fmla="*/ 2859315 w 3077029"/>
              <a:gd name="connsiteY17" fmla="*/ 653143 h 1262743"/>
              <a:gd name="connsiteX18" fmla="*/ 2873829 w 3077029"/>
              <a:gd name="connsiteY18" fmla="*/ 609600 h 1262743"/>
              <a:gd name="connsiteX19" fmla="*/ 2888343 w 3077029"/>
              <a:gd name="connsiteY19" fmla="*/ 522515 h 1262743"/>
              <a:gd name="connsiteX20" fmla="*/ 2931886 w 3077029"/>
              <a:gd name="connsiteY20" fmla="*/ 435429 h 1262743"/>
              <a:gd name="connsiteX21" fmla="*/ 2975429 w 3077029"/>
              <a:gd name="connsiteY21" fmla="*/ 406400 h 1262743"/>
              <a:gd name="connsiteX22" fmla="*/ 2989943 w 3077029"/>
              <a:gd name="connsiteY22" fmla="*/ 362857 h 1262743"/>
              <a:gd name="connsiteX23" fmla="*/ 3062515 w 3077029"/>
              <a:gd name="connsiteY23" fmla="*/ 275772 h 1262743"/>
              <a:gd name="connsiteX24" fmla="*/ 3077029 w 3077029"/>
              <a:gd name="connsiteY24" fmla="*/ 217715 h 1262743"/>
              <a:gd name="connsiteX25" fmla="*/ 3062515 w 3077029"/>
              <a:gd name="connsiteY25" fmla="*/ 130629 h 1262743"/>
              <a:gd name="connsiteX26" fmla="*/ 2975429 w 3077029"/>
              <a:gd name="connsiteY26" fmla="*/ 58057 h 1262743"/>
              <a:gd name="connsiteX27" fmla="*/ 2844800 w 3077029"/>
              <a:gd name="connsiteY27" fmla="*/ 14515 h 1262743"/>
              <a:gd name="connsiteX28" fmla="*/ 2801257 w 3077029"/>
              <a:gd name="connsiteY28" fmla="*/ 0 h 1262743"/>
              <a:gd name="connsiteX29" fmla="*/ 2699657 w 3077029"/>
              <a:gd name="connsiteY29" fmla="*/ 14515 h 1262743"/>
              <a:gd name="connsiteX30" fmla="*/ 2554515 w 3077029"/>
              <a:gd name="connsiteY30" fmla="*/ 72572 h 1262743"/>
              <a:gd name="connsiteX31" fmla="*/ 2467429 w 3077029"/>
              <a:gd name="connsiteY31" fmla="*/ 101600 h 1262743"/>
              <a:gd name="connsiteX32" fmla="*/ 2423886 w 3077029"/>
              <a:gd name="connsiteY32" fmla="*/ 130629 h 1262743"/>
              <a:gd name="connsiteX33" fmla="*/ 2365829 w 3077029"/>
              <a:gd name="connsiteY33" fmla="*/ 188686 h 1262743"/>
              <a:gd name="connsiteX34" fmla="*/ 2278743 w 3077029"/>
              <a:gd name="connsiteY34" fmla="*/ 217715 h 1262743"/>
              <a:gd name="connsiteX35" fmla="*/ 2148115 w 3077029"/>
              <a:gd name="connsiteY35" fmla="*/ 246743 h 1262743"/>
              <a:gd name="connsiteX36" fmla="*/ 1698172 w 3077029"/>
              <a:gd name="connsiteY36" fmla="*/ 232229 h 1262743"/>
              <a:gd name="connsiteX37" fmla="*/ 1625600 w 3077029"/>
              <a:gd name="connsiteY37" fmla="*/ 217715 h 1262743"/>
              <a:gd name="connsiteX38" fmla="*/ 1538515 w 3077029"/>
              <a:gd name="connsiteY38" fmla="*/ 188686 h 1262743"/>
              <a:gd name="connsiteX39" fmla="*/ 1320800 w 3077029"/>
              <a:gd name="connsiteY39" fmla="*/ 203200 h 1262743"/>
              <a:gd name="connsiteX40" fmla="*/ 1248229 w 3077029"/>
              <a:gd name="connsiteY40" fmla="*/ 275772 h 1262743"/>
              <a:gd name="connsiteX41" fmla="*/ 1161143 w 3077029"/>
              <a:gd name="connsiteY41" fmla="*/ 304800 h 1262743"/>
              <a:gd name="connsiteX42" fmla="*/ 1030515 w 3077029"/>
              <a:gd name="connsiteY42" fmla="*/ 362857 h 1262743"/>
              <a:gd name="connsiteX43" fmla="*/ 986972 w 3077029"/>
              <a:gd name="connsiteY43" fmla="*/ 377372 h 1262743"/>
              <a:gd name="connsiteX44" fmla="*/ 638629 w 3077029"/>
              <a:gd name="connsiteY44" fmla="*/ 362857 h 1262743"/>
              <a:gd name="connsiteX45" fmla="*/ 595086 w 3077029"/>
              <a:gd name="connsiteY45" fmla="*/ 348343 h 1262743"/>
              <a:gd name="connsiteX46" fmla="*/ 508000 w 3077029"/>
              <a:gd name="connsiteY46" fmla="*/ 333829 h 1262743"/>
              <a:gd name="connsiteX47" fmla="*/ 449943 w 3077029"/>
              <a:gd name="connsiteY47" fmla="*/ 319315 h 1262743"/>
              <a:gd name="connsiteX48" fmla="*/ 333829 w 3077029"/>
              <a:gd name="connsiteY48" fmla="*/ 304800 h 1262743"/>
              <a:gd name="connsiteX49" fmla="*/ 232229 w 3077029"/>
              <a:gd name="connsiteY49" fmla="*/ 275772 h 1262743"/>
              <a:gd name="connsiteX50" fmla="*/ 145143 w 3077029"/>
              <a:gd name="connsiteY50" fmla="*/ 290286 h 1262743"/>
              <a:gd name="connsiteX51" fmla="*/ 101600 w 3077029"/>
              <a:gd name="connsiteY51" fmla="*/ 304800 h 1262743"/>
              <a:gd name="connsiteX52" fmla="*/ 87086 w 3077029"/>
              <a:gd name="connsiteY52" fmla="*/ 348343 h 1262743"/>
              <a:gd name="connsiteX53" fmla="*/ 58057 w 3077029"/>
              <a:gd name="connsiteY53" fmla="*/ 391886 h 1262743"/>
              <a:gd name="connsiteX54" fmla="*/ 43543 w 3077029"/>
              <a:gd name="connsiteY54" fmla="*/ 435429 h 1262743"/>
              <a:gd name="connsiteX55" fmla="*/ 14515 w 3077029"/>
              <a:gd name="connsiteY55" fmla="*/ 478972 h 1262743"/>
              <a:gd name="connsiteX56" fmla="*/ 0 w 3077029"/>
              <a:gd name="connsiteY56" fmla="*/ 537029 h 1262743"/>
              <a:gd name="connsiteX57" fmla="*/ 14515 w 3077029"/>
              <a:gd name="connsiteY57" fmla="*/ 667657 h 1262743"/>
              <a:gd name="connsiteX58" fmla="*/ 29029 w 3077029"/>
              <a:gd name="connsiteY58" fmla="*/ 711200 h 1262743"/>
              <a:gd name="connsiteX59" fmla="*/ 72572 w 3077029"/>
              <a:gd name="connsiteY59" fmla="*/ 740229 h 1262743"/>
              <a:gd name="connsiteX60" fmla="*/ 159657 w 3077029"/>
              <a:gd name="connsiteY60" fmla="*/ 769257 h 1262743"/>
              <a:gd name="connsiteX61" fmla="*/ 362857 w 3077029"/>
              <a:gd name="connsiteY61" fmla="*/ 798286 h 1262743"/>
              <a:gd name="connsiteX62" fmla="*/ 420915 w 3077029"/>
              <a:gd name="connsiteY62" fmla="*/ 812800 h 1262743"/>
              <a:gd name="connsiteX63" fmla="*/ 580572 w 3077029"/>
              <a:gd name="connsiteY63" fmla="*/ 841829 h 1262743"/>
              <a:gd name="connsiteX64" fmla="*/ 624115 w 3077029"/>
              <a:gd name="connsiteY64" fmla="*/ 885372 h 1262743"/>
              <a:gd name="connsiteX65" fmla="*/ 638629 w 3077029"/>
              <a:gd name="connsiteY65" fmla="*/ 928915 h 1262743"/>
              <a:gd name="connsiteX66" fmla="*/ 725715 w 3077029"/>
              <a:gd name="connsiteY66" fmla="*/ 1016000 h 1262743"/>
              <a:gd name="connsiteX67" fmla="*/ 769257 w 3077029"/>
              <a:gd name="connsiteY67" fmla="*/ 1059543 h 1262743"/>
              <a:gd name="connsiteX68" fmla="*/ 798286 w 3077029"/>
              <a:gd name="connsiteY68" fmla="*/ 1103086 h 1262743"/>
              <a:gd name="connsiteX69" fmla="*/ 812800 w 3077029"/>
              <a:gd name="connsiteY69" fmla="*/ 1146629 h 1262743"/>
              <a:gd name="connsiteX70" fmla="*/ 798286 w 3077029"/>
              <a:gd name="connsiteY70" fmla="*/ 1204686 h 1262743"/>
              <a:gd name="connsiteX71" fmla="*/ 841829 w 3077029"/>
              <a:gd name="connsiteY71" fmla="*/ 1233715 h 1262743"/>
              <a:gd name="connsiteX72" fmla="*/ 1001486 w 3077029"/>
              <a:gd name="connsiteY72" fmla="*/ 1262743 h 1262743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423886 w 3077029"/>
              <a:gd name="connsiteY32" fmla="*/ 184756 h 1316870"/>
              <a:gd name="connsiteX33" fmla="*/ 2365829 w 3077029"/>
              <a:gd name="connsiteY33" fmla="*/ 242813 h 1316870"/>
              <a:gd name="connsiteX34" fmla="*/ 2278743 w 3077029"/>
              <a:gd name="connsiteY34" fmla="*/ 271842 h 1316870"/>
              <a:gd name="connsiteX35" fmla="*/ 2148115 w 3077029"/>
              <a:gd name="connsiteY35" fmla="*/ 300870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365829 w 3077029"/>
              <a:gd name="connsiteY33" fmla="*/ 242813 h 1316870"/>
              <a:gd name="connsiteX34" fmla="*/ 2278743 w 3077029"/>
              <a:gd name="connsiteY34" fmla="*/ 271842 h 1316870"/>
              <a:gd name="connsiteX35" fmla="*/ 2148115 w 3077029"/>
              <a:gd name="connsiteY35" fmla="*/ 300870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170382 w 3077029"/>
              <a:gd name="connsiteY33" fmla="*/ 107925 h 1316870"/>
              <a:gd name="connsiteX34" fmla="*/ 2278743 w 3077029"/>
              <a:gd name="connsiteY34" fmla="*/ 271842 h 1316870"/>
              <a:gd name="connsiteX35" fmla="*/ 2148115 w 3077029"/>
              <a:gd name="connsiteY35" fmla="*/ 300870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170382 w 3077029"/>
              <a:gd name="connsiteY33" fmla="*/ 107925 h 1316870"/>
              <a:gd name="connsiteX34" fmla="*/ 2098374 w 3077029"/>
              <a:gd name="connsiteY34" fmla="*/ 179933 h 1316870"/>
              <a:gd name="connsiteX35" fmla="*/ 2148115 w 3077029"/>
              <a:gd name="connsiteY35" fmla="*/ 300870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170382 w 3077029"/>
              <a:gd name="connsiteY33" fmla="*/ 107925 h 1316870"/>
              <a:gd name="connsiteX34" fmla="*/ 2098374 w 3077029"/>
              <a:gd name="connsiteY34" fmla="*/ 179933 h 1316870"/>
              <a:gd name="connsiteX35" fmla="*/ 1882350 w 3077029"/>
              <a:gd name="connsiteY35" fmla="*/ 251941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170382 w 3077029"/>
              <a:gd name="connsiteY33" fmla="*/ 107925 h 1316870"/>
              <a:gd name="connsiteX34" fmla="*/ 2098374 w 3077029"/>
              <a:gd name="connsiteY34" fmla="*/ 179933 h 1316870"/>
              <a:gd name="connsiteX35" fmla="*/ 1882350 w 3077029"/>
              <a:gd name="connsiteY35" fmla="*/ 251941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170382 w 3077029"/>
              <a:gd name="connsiteY33" fmla="*/ 107925 h 1316870"/>
              <a:gd name="connsiteX34" fmla="*/ 2098374 w 3077029"/>
              <a:gd name="connsiteY34" fmla="*/ 179933 h 1316870"/>
              <a:gd name="connsiteX35" fmla="*/ 1810342 w 3077029"/>
              <a:gd name="connsiteY35" fmla="*/ 179933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170382 w 3077029"/>
              <a:gd name="connsiteY33" fmla="*/ 107925 h 1316870"/>
              <a:gd name="connsiteX34" fmla="*/ 2098374 w 3077029"/>
              <a:gd name="connsiteY34" fmla="*/ 107925 h 1316870"/>
              <a:gd name="connsiteX35" fmla="*/ 1810342 w 3077029"/>
              <a:gd name="connsiteY35" fmla="*/ 179933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170382 w 3077029"/>
              <a:gd name="connsiteY33" fmla="*/ 35917 h 1316870"/>
              <a:gd name="connsiteX34" fmla="*/ 2098374 w 3077029"/>
              <a:gd name="connsiteY34" fmla="*/ 107925 h 1316870"/>
              <a:gd name="connsiteX35" fmla="*/ 1810342 w 3077029"/>
              <a:gd name="connsiteY35" fmla="*/ 179933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264229 w 3077029"/>
              <a:gd name="connsiteY10" fmla="*/ 1033647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530422 w 3077029"/>
              <a:gd name="connsiteY30" fmla="*/ 72008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98172 w 3077029"/>
              <a:gd name="connsiteY36" fmla="*/ 322447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986972 w 3077029"/>
              <a:gd name="connsiteY43" fmla="*/ 467590 h 1352961"/>
              <a:gd name="connsiteX44" fmla="*/ 638629 w 3077029"/>
              <a:gd name="connsiteY44" fmla="*/ 453075 h 1352961"/>
              <a:gd name="connsiteX45" fmla="*/ 595086 w 3077029"/>
              <a:gd name="connsiteY45" fmla="*/ 438561 h 1352961"/>
              <a:gd name="connsiteX46" fmla="*/ 508000 w 3077029"/>
              <a:gd name="connsiteY46" fmla="*/ 424047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264229 w 3077029"/>
              <a:gd name="connsiteY10" fmla="*/ 1033647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98172 w 3077029"/>
              <a:gd name="connsiteY36" fmla="*/ 322447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986972 w 3077029"/>
              <a:gd name="connsiteY43" fmla="*/ 467590 h 1352961"/>
              <a:gd name="connsiteX44" fmla="*/ 638629 w 3077029"/>
              <a:gd name="connsiteY44" fmla="*/ 453075 h 1352961"/>
              <a:gd name="connsiteX45" fmla="*/ 595086 w 3077029"/>
              <a:gd name="connsiteY45" fmla="*/ 438561 h 1352961"/>
              <a:gd name="connsiteX46" fmla="*/ 508000 w 3077029"/>
              <a:gd name="connsiteY46" fmla="*/ 424047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98172 w 3077029"/>
              <a:gd name="connsiteY36" fmla="*/ 322447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986972 w 3077029"/>
              <a:gd name="connsiteY43" fmla="*/ 467590 h 1352961"/>
              <a:gd name="connsiteX44" fmla="*/ 638629 w 3077029"/>
              <a:gd name="connsiteY44" fmla="*/ 453075 h 1352961"/>
              <a:gd name="connsiteX45" fmla="*/ 595086 w 3077029"/>
              <a:gd name="connsiteY45" fmla="*/ 438561 h 1352961"/>
              <a:gd name="connsiteX46" fmla="*/ 508000 w 3077029"/>
              <a:gd name="connsiteY46" fmla="*/ 424047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986972 w 3077029"/>
              <a:gd name="connsiteY43" fmla="*/ 467590 h 1352961"/>
              <a:gd name="connsiteX44" fmla="*/ 638629 w 3077029"/>
              <a:gd name="connsiteY44" fmla="*/ 453075 h 1352961"/>
              <a:gd name="connsiteX45" fmla="*/ 595086 w 3077029"/>
              <a:gd name="connsiteY45" fmla="*/ 438561 h 1352961"/>
              <a:gd name="connsiteX46" fmla="*/ 508000 w 3077029"/>
              <a:gd name="connsiteY46" fmla="*/ 424047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874238 w 3077029"/>
              <a:gd name="connsiteY43" fmla="*/ 360041 h 1352961"/>
              <a:gd name="connsiteX44" fmla="*/ 638629 w 3077029"/>
              <a:gd name="connsiteY44" fmla="*/ 453075 h 1352961"/>
              <a:gd name="connsiteX45" fmla="*/ 595086 w 3077029"/>
              <a:gd name="connsiteY45" fmla="*/ 438561 h 1352961"/>
              <a:gd name="connsiteX46" fmla="*/ 508000 w 3077029"/>
              <a:gd name="connsiteY46" fmla="*/ 424047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874238 w 3077029"/>
              <a:gd name="connsiteY43" fmla="*/ 360041 h 1352961"/>
              <a:gd name="connsiteX44" fmla="*/ 658214 w 3077029"/>
              <a:gd name="connsiteY44" fmla="*/ 360041 h 1352961"/>
              <a:gd name="connsiteX45" fmla="*/ 595086 w 3077029"/>
              <a:gd name="connsiteY45" fmla="*/ 438561 h 1352961"/>
              <a:gd name="connsiteX46" fmla="*/ 508000 w 3077029"/>
              <a:gd name="connsiteY46" fmla="*/ 424047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874238 w 3077029"/>
              <a:gd name="connsiteY43" fmla="*/ 360041 h 1352961"/>
              <a:gd name="connsiteX44" fmla="*/ 658214 w 3077029"/>
              <a:gd name="connsiteY44" fmla="*/ 360041 h 1352961"/>
              <a:gd name="connsiteX45" fmla="*/ 586206 w 3077029"/>
              <a:gd name="connsiteY45" fmla="*/ 360041 h 1352961"/>
              <a:gd name="connsiteX46" fmla="*/ 508000 w 3077029"/>
              <a:gd name="connsiteY46" fmla="*/ 424047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874238 w 3077029"/>
              <a:gd name="connsiteY43" fmla="*/ 360041 h 1352961"/>
              <a:gd name="connsiteX44" fmla="*/ 658214 w 3077029"/>
              <a:gd name="connsiteY44" fmla="*/ 360041 h 1352961"/>
              <a:gd name="connsiteX45" fmla="*/ 586206 w 3077029"/>
              <a:gd name="connsiteY45" fmla="*/ 360041 h 1352961"/>
              <a:gd name="connsiteX46" fmla="*/ 514198 w 3077029"/>
              <a:gd name="connsiteY46" fmla="*/ 360041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18254 w 3077029"/>
              <a:gd name="connsiteY42" fmla="*/ 360041 h 1352961"/>
              <a:gd name="connsiteX43" fmla="*/ 874238 w 3077029"/>
              <a:gd name="connsiteY43" fmla="*/ 360041 h 1352961"/>
              <a:gd name="connsiteX44" fmla="*/ 658214 w 3077029"/>
              <a:gd name="connsiteY44" fmla="*/ 360041 h 1352961"/>
              <a:gd name="connsiteX45" fmla="*/ 586206 w 3077029"/>
              <a:gd name="connsiteY45" fmla="*/ 360041 h 1352961"/>
              <a:gd name="connsiteX46" fmla="*/ 514198 w 3077029"/>
              <a:gd name="connsiteY46" fmla="*/ 360041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2270 w 3077029"/>
              <a:gd name="connsiteY41" fmla="*/ 360041 h 1352961"/>
              <a:gd name="connsiteX42" fmla="*/ 1018254 w 3077029"/>
              <a:gd name="connsiteY42" fmla="*/ 360041 h 1352961"/>
              <a:gd name="connsiteX43" fmla="*/ 874238 w 3077029"/>
              <a:gd name="connsiteY43" fmla="*/ 360041 h 1352961"/>
              <a:gd name="connsiteX44" fmla="*/ 658214 w 3077029"/>
              <a:gd name="connsiteY44" fmla="*/ 360041 h 1352961"/>
              <a:gd name="connsiteX45" fmla="*/ 586206 w 3077029"/>
              <a:gd name="connsiteY45" fmla="*/ 360041 h 1352961"/>
              <a:gd name="connsiteX46" fmla="*/ 514198 w 3077029"/>
              <a:gd name="connsiteY46" fmla="*/ 360041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34278 w 3077029"/>
              <a:gd name="connsiteY40" fmla="*/ 288033 h 1352961"/>
              <a:gd name="connsiteX41" fmla="*/ 1162270 w 3077029"/>
              <a:gd name="connsiteY41" fmla="*/ 360041 h 1352961"/>
              <a:gd name="connsiteX42" fmla="*/ 1018254 w 3077029"/>
              <a:gd name="connsiteY42" fmla="*/ 360041 h 1352961"/>
              <a:gd name="connsiteX43" fmla="*/ 874238 w 3077029"/>
              <a:gd name="connsiteY43" fmla="*/ 360041 h 1352961"/>
              <a:gd name="connsiteX44" fmla="*/ 658214 w 3077029"/>
              <a:gd name="connsiteY44" fmla="*/ 360041 h 1352961"/>
              <a:gd name="connsiteX45" fmla="*/ 586206 w 3077029"/>
              <a:gd name="connsiteY45" fmla="*/ 360041 h 1352961"/>
              <a:gd name="connsiteX46" fmla="*/ 514198 w 3077029"/>
              <a:gd name="connsiteY46" fmla="*/ 360041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077029" h="1352961">
                <a:moveTo>
                  <a:pt x="1001486" y="1352961"/>
                </a:moveTo>
                <a:lnTo>
                  <a:pt x="1001486" y="1352961"/>
                </a:lnTo>
                <a:cubicBezTo>
                  <a:pt x="1040191" y="1333609"/>
                  <a:pt x="1082387" y="1320056"/>
                  <a:pt x="1117600" y="1294904"/>
                </a:cubicBezTo>
                <a:cubicBezTo>
                  <a:pt x="1151006" y="1271043"/>
                  <a:pt x="1181914" y="1241976"/>
                  <a:pt x="1204686" y="1207818"/>
                </a:cubicBezTo>
                <a:cubicBezTo>
                  <a:pt x="1214362" y="1193304"/>
                  <a:pt x="1220093" y="1175172"/>
                  <a:pt x="1233715" y="1164275"/>
                </a:cubicBezTo>
                <a:cubicBezTo>
                  <a:pt x="1245662" y="1154718"/>
                  <a:pt x="1263573" y="1156603"/>
                  <a:pt x="1277257" y="1149761"/>
                </a:cubicBezTo>
                <a:cubicBezTo>
                  <a:pt x="1292859" y="1141960"/>
                  <a:pt x="1305198" y="1128534"/>
                  <a:pt x="1320800" y="1120733"/>
                </a:cubicBezTo>
                <a:cubicBezTo>
                  <a:pt x="1334484" y="1113891"/>
                  <a:pt x="1350659" y="1113060"/>
                  <a:pt x="1364343" y="1106218"/>
                </a:cubicBezTo>
                <a:cubicBezTo>
                  <a:pt x="1482182" y="1047298"/>
                  <a:pt x="1324982" y="1102950"/>
                  <a:pt x="1465943" y="1062675"/>
                </a:cubicBezTo>
                <a:cubicBezTo>
                  <a:pt x="1480654" y="1058472"/>
                  <a:pt x="1494197" y="1048717"/>
                  <a:pt x="1509486" y="1048161"/>
                </a:cubicBezTo>
                <a:cubicBezTo>
                  <a:pt x="1760947" y="1039017"/>
                  <a:pt x="2062817" y="1156967"/>
                  <a:pt x="2314398" y="1152129"/>
                </a:cubicBezTo>
                <a:cubicBezTo>
                  <a:pt x="2386969" y="1147291"/>
                  <a:pt x="2409942" y="1029419"/>
                  <a:pt x="2481943" y="1019133"/>
                </a:cubicBezTo>
                <a:cubicBezTo>
                  <a:pt x="2512234" y="1014806"/>
                  <a:pt x="2540000" y="999780"/>
                  <a:pt x="2569029" y="990104"/>
                </a:cubicBezTo>
                <a:cubicBezTo>
                  <a:pt x="2569034" y="990102"/>
                  <a:pt x="2656111" y="961078"/>
                  <a:pt x="2656115" y="961075"/>
                </a:cubicBezTo>
                <a:cubicBezTo>
                  <a:pt x="2670629" y="951399"/>
                  <a:pt x="2686256" y="943214"/>
                  <a:pt x="2699657" y="932047"/>
                </a:cubicBezTo>
                <a:cubicBezTo>
                  <a:pt x="2715426" y="918906"/>
                  <a:pt x="2726497" y="900435"/>
                  <a:pt x="2743200" y="888504"/>
                </a:cubicBezTo>
                <a:cubicBezTo>
                  <a:pt x="2876933" y="792980"/>
                  <a:pt x="2731582" y="929148"/>
                  <a:pt x="2844800" y="815933"/>
                </a:cubicBezTo>
                <a:cubicBezTo>
                  <a:pt x="2849638" y="791742"/>
                  <a:pt x="2853332" y="767294"/>
                  <a:pt x="2859315" y="743361"/>
                </a:cubicBezTo>
                <a:cubicBezTo>
                  <a:pt x="2863026" y="728518"/>
                  <a:pt x="2870510" y="714753"/>
                  <a:pt x="2873829" y="699818"/>
                </a:cubicBezTo>
                <a:cubicBezTo>
                  <a:pt x="2880213" y="671090"/>
                  <a:pt x="2881959" y="641461"/>
                  <a:pt x="2888343" y="612733"/>
                </a:cubicBezTo>
                <a:cubicBezTo>
                  <a:pt x="2895089" y="582376"/>
                  <a:pt x="2909517" y="548016"/>
                  <a:pt x="2931886" y="525647"/>
                </a:cubicBezTo>
                <a:cubicBezTo>
                  <a:pt x="2944221" y="513312"/>
                  <a:pt x="2960915" y="506294"/>
                  <a:pt x="2975429" y="496618"/>
                </a:cubicBezTo>
                <a:cubicBezTo>
                  <a:pt x="2980267" y="482104"/>
                  <a:pt x="2983101" y="466759"/>
                  <a:pt x="2989943" y="453075"/>
                </a:cubicBezTo>
                <a:cubicBezTo>
                  <a:pt x="3010149" y="412663"/>
                  <a:pt x="3030418" y="398087"/>
                  <a:pt x="3062515" y="365990"/>
                </a:cubicBezTo>
                <a:cubicBezTo>
                  <a:pt x="3067353" y="346638"/>
                  <a:pt x="3077029" y="327881"/>
                  <a:pt x="3077029" y="307933"/>
                </a:cubicBezTo>
                <a:cubicBezTo>
                  <a:pt x="3077029" y="278504"/>
                  <a:pt x="3074467" y="247740"/>
                  <a:pt x="3062515" y="220847"/>
                </a:cubicBezTo>
                <a:cubicBezTo>
                  <a:pt x="3054102" y="201917"/>
                  <a:pt x="2995714" y="157290"/>
                  <a:pt x="2975429" y="148275"/>
                </a:cubicBezTo>
                <a:cubicBezTo>
                  <a:pt x="2975424" y="148273"/>
                  <a:pt x="2866574" y="111991"/>
                  <a:pt x="2844800" y="104733"/>
                </a:cubicBezTo>
                <a:lnTo>
                  <a:pt x="2801257" y="90218"/>
                </a:lnTo>
                <a:cubicBezTo>
                  <a:pt x="2767390" y="95056"/>
                  <a:pt x="2732991" y="97040"/>
                  <a:pt x="2699657" y="104733"/>
                </a:cubicBezTo>
                <a:cubicBezTo>
                  <a:pt x="2585867" y="130992"/>
                  <a:pt x="2692224" y="36092"/>
                  <a:pt x="2602430" y="72009"/>
                </a:cubicBezTo>
                <a:cubicBezTo>
                  <a:pt x="2574020" y="83373"/>
                  <a:pt x="2458414" y="0"/>
                  <a:pt x="2458414" y="0"/>
                </a:cubicBezTo>
                <a:cubicBezTo>
                  <a:pt x="2443900" y="9676"/>
                  <a:pt x="2327643" y="60655"/>
                  <a:pt x="2314398" y="72008"/>
                </a:cubicBezTo>
                <a:cubicBezTo>
                  <a:pt x="2293618" y="89819"/>
                  <a:pt x="2193850" y="57927"/>
                  <a:pt x="2170382" y="72008"/>
                </a:cubicBezTo>
                <a:cubicBezTo>
                  <a:pt x="2144144" y="87751"/>
                  <a:pt x="2128059" y="136595"/>
                  <a:pt x="2098374" y="144016"/>
                </a:cubicBezTo>
                <a:cubicBezTo>
                  <a:pt x="2016384" y="164513"/>
                  <a:pt x="1854477" y="74170"/>
                  <a:pt x="1810342" y="216024"/>
                </a:cubicBezTo>
                <a:cubicBezTo>
                  <a:pt x="1660361" y="211186"/>
                  <a:pt x="1816154" y="224349"/>
                  <a:pt x="1666326" y="216025"/>
                </a:cubicBezTo>
                <a:cubicBezTo>
                  <a:pt x="1641694" y="214657"/>
                  <a:pt x="1649400" y="314424"/>
                  <a:pt x="1625600" y="307933"/>
                </a:cubicBezTo>
                <a:cubicBezTo>
                  <a:pt x="1596080" y="299882"/>
                  <a:pt x="1538515" y="278904"/>
                  <a:pt x="1538515" y="278904"/>
                </a:cubicBezTo>
                <a:cubicBezTo>
                  <a:pt x="1465943" y="283742"/>
                  <a:pt x="1392543" y="281461"/>
                  <a:pt x="1320800" y="293418"/>
                </a:cubicBezTo>
                <a:cubicBezTo>
                  <a:pt x="1252185" y="304854"/>
                  <a:pt x="1283539" y="257245"/>
                  <a:pt x="1234278" y="288033"/>
                </a:cubicBezTo>
                <a:cubicBezTo>
                  <a:pt x="1208330" y="304250"/>
                  <a:pt x="1162270" y="360041"/>
                  <a:pt x="1162270" y="360041"/>
                </a:cubicBezTo>
                <a:cubicBezTo>
                  <a:pt x="1093266" y="406044"/>
                  <a:pt x="1121890" y="325495"/>
                  <a:pt x="1018254" y="360041"/>
                </a:cubicBezTo>
                <a:lnTo>
                  <a:pt x="874238" y="360041"/>
                </a:lnTo>
                <a:cubicBezTo>
                  <a:pt x="758124" y="355203"/>
                  <a:pt x="774112" y="368626"/>
                  <a:pt x="658214" y="360041"/>
                </a:cubicBezTo>
                <a:cubicBezTo>
                  <a:pt x="642956" y="358911"/>
                  <a:pt x="601141" y="363360"/>
                  <a:pt x="586206" y="360041"/>
                </a:cubicBezTo>
                <a:cubicBezTo>
                  <a:pt x="557478" y="353657"/>
                  <a:pt x="543056" y="365812"/>
                  <a:pt x="514198" y="360041"/>
                </a:cubicBezTo>
                <a:cubicBezTo>
                  <a:pt x="494637" y="356129"/>
                  <a:pt x="469619" y="412812"/>
                  <a:pt x="449943" y="409533"/>
                </a:cubicBezTo>
                <a:cubicBezTo>
                  <a:pt x="411468" y="403120"/>
                  <a:pt x="372304" y="401431"/>
                  <a:pt x="333829" y="395018"/>
                </a:cubicBezTo>
                <a:cubicBezTo>
                  <a:pt x="297378" y="388943"/>
                  <a:pt x="266741" y="377494"/>
                  <a:pt x="232229" y="365990"/>
                </a:cubicBezTo>
                <a:cubicBezTo>
                  <a:pt x="203200" y="370828"/>
                  <a:pt x="173871" y="374120"/>
                  <a:pt x="145143" y="380504"/>
                </a:cubicBezTo>
                <a:cubicBezTo>
                  <a:pt x="130208" y="383823"/>
                  <a:pt x="112418" y="384200"/>
                  <a:pt x="101600" y="395018"/>
                </a:cubicBezTo>
                <a:cubicBezTo>
                  <a:pt x="90782" y="405836"/>
                  <a:pt x="93928" y="424877"/>
                  <a:pt x="87086" y="438561"/>
                </a:cubicBezTo>
                <a:cubicBezTo>
                  <a:pt x="79285" y="454163"/>
                  <a:pt x="67733" y="467590"/>
                  <a:pt x="58057" y="482104"/>
                </a:cubicBezTo>
                <a:cubicBezTo>
                  <a:pt x="53219" y="496618"/>
                  <a:pt x="50385" y="511963"/>
                  <a:pt x="43543" y="525647"/>
                </a:cubicBezTo>
                <a:cubicBezTo>
                  <a:pt x="35742" y="541249"/>
                  <a:pt x="21387" y="553157"/>
                  <a:pt x="14515" y="569190"/>
                </a:cubicBezTo>
                <a:cubicBezTo>
                  <a:pt x="6657" y="587525"/>
                  <a:pt x="4838" y="607895"/>
                  <a:pt x="0" y="627247"/>
                </a:cubicBezTo>
                <a:cubicBezTo>
                  <a:pt x="4838" y="670790"/>
                  <a:pt x="7312" y="714660"/>
                  <a:pt x="14515" y="757875"/>
                </a:cubicBezTo>
                <a:cubicBezTo>
                  <a:pt x="17030" y="772966"/>
                  <a:pt x="19472" y="789471"/>
                  <a:pt x="29029" y="801418"/>
                </a:cubicBezTo>
                <a:cubicBezTo>
                  <a:pt x="39926" y="815040"/>
                  <a:pt x="56631" y="823362"/>
                  <a:pt x="72572" y="830447"/>
                </a:cubicBezTo>
                <a:cubicBezTo>
                  <a:pt x="100533" y="842874"/>
                  <a:pt x="130629" y="849799"/>
                  <a:pt x="159657" y="859475"/>
                </a:cubicBezTo>
                <a:cubicBezTo>
                  <a:pt x="253901" y="890890"/>
                  <a:pt x="187946" y="872603"/>
                  <a:pt x="362857" y="888504"/>
                </a:cubicBezTo>
                <a:cubicBezTo>
                  <a:pt x="382210" y="893342"/>
                  <a:pt x="401238" y="899738"/>
                  <a:pt x="420915" y="903018"/>
                </a:cubicBezTo>
                <a:cubicBezTo>
                  <a:pt x="585032" y="930371"/>
                  <a:pt x="487151" y="900907"/>
                  <a:pt x="580572" y="932047"/>
                </a:cubicBezTo>
                <a:cubicBezTo>
                  <a:pt x="595086" y="946561"/>
                  <a:pt x="612729" y="958511"/>
                  <a:pt x="624115" y="975590"/>
                </a:cubicBezTo>
                <a:cubicBezTo>
                  <a:pt x="632602" y="988320"/>
                  <a:pt x="629236" y="1007056"/>
                  <a:pt x="638629" y="1019133"/>
                </a:cubicBezTo>
                <a:cubicBezTo>
                  <a:pt x="663833" y="1051538"/>
                  <a:pt x="696686" y="1077189"/>
                  <a:pt x="725715" y="1106218"/>
                </a:cubicBezTo>
                <a:cubicBezTo>
                  <a:pt x="740229" y="1120732"/>
                  <a:pt x="757871" y="1132682"/>
                  <a:pt x="769257" y="1149761"/>
                </a:cubicBezTo>
                <a:lnTo>
                  <a:pt x="798286" y="1193304"/>
                </a:lnTo>
                <a:cubicBezTo>
                  <a:pt x="803124" y="1207818"/>
                  <a:pt x="812800" y="1221548"/>
                  <a:pt x="812800" y="1236847"/>
                </a:cubicBezTo>
                <a:cubicBezTo>
                  <a:pt x="812800" y="1256795"/>
                  <a:pt x="791978" y="1275980"/>
                  <a:pt x="798286" y="1294904"/>
                </a:cubicBezTo>
                <a:cubicBezTo>
                  <a:pt x="803802" y="1311453"/>
                  <a:pt x="827315" y="1314257"/>
                  <a:pt x="841829" y="1323933"/>
                </a:cubicBezTo>
                <a:cubicBezTo>
                  <a:pt x="962587" y="1306681"/>
                  <a:pt x="974877" y="1348123"/>
                  <a:pt x="1001486" y="1352961"/>
                </a:cubicBezTo>
                <a:close/>
              </a:path>
            </a:pathLst>
          </a:custGeom>
          <a:solidFill>
            <a:srgbClr val="FFFF99">
              <a:alpha val="23922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>
            <a:off x="6072988" y="4346000"/>
            <a:ext cx="1951214" cy="1139324"/>
          </a:xfrm>
          <a:custGeom>
            <a:avLst/>
            <a:gdLst>
              <a:gd name="connsiteX0" fmla="*/ 174171 w 1928202"/>
              <a:gd name="connsiteY0" fmla="*/ 23543 h 1125553"/>
              <a:gd name="connsiteX1" fmla="*/ 174171 w 1928202"/>
              <a:gd name="connsiteY1" fmla="*/ 23543 h 1125553"/>
              <a:gd name="connsiteX2" fmla="*/ 943429 w 1928202"/>
              <a:gd name="connsiteY2" fmla="*/ 52572 h 1125553"/>
              <a:gd name="connsiteX3" fmla="*/ 1016000 w 1928202"/>
              <a:gd name="connsiteY3" fmla="*/ 67086 h 1125553"/>
              <a:gd name="connsiteX4" fmla="*/ 1103086 w 1928202"/>
              <a:gd name="connsiteY4" fmla="*/ 81600 h 1125553"/>
              <a:gd name="connsiteX5" fmla="*/ 1654629 w 1928202"/>
              <a:gd name="connsiteY5" fmla="*/ 67086 h 1125553"/>
              <a:gd name="connsiteX6" fmla="*/ 1785257 w 1928202"/>
              <a:gd name="connsiteY6" fmla="*/ 23543 h 1125553"/>
              <a:gd name="connsiteX7" fmla="*/ 1828800 w 1928202"/>
              <a:gd name="connsiteY7" fmla="*/ 9029 h 1125553"/>
              <a:gd name="connsiteX8" fmla="*/ 1915886 w 1928202"/>
              <a:gd name="connsiteY8" fmla="*/ 23543 h 1125553"/>
              <a:gd name="connsiteX9" fmla="*/ 1872343 w 1928202"/>
              <a:gd name="connsiteY9" fmla="*/ 67086 h 1125553"/>
              <a:gd name="connsiteX10" fmla="*/ 1814286 w 1928202"/>
              <a:gd name="connsiteY10" fmla="*/ 110629 h 1125553"/>
              <a:gd name="connsiteX11" fmla="*/ 1741714 w 1928202"/>
              <a:gd name="connsiteY11" fmla="*/ 183200 h 1125553"/>
              <a:gd name="connsiteX12" fmla="*/ 1654629 w 1928202"/>
              <a:gd name="connsiteY12" fmla="*/ 241258 h 1125553"/>
              <a:gd name="connsiteX13" fmla="*/ 1553029 w 1928202"/>
              <a:gd name="connsiteY13" fmla="*/ 299315 h 1125553"/>
              <a:gd name="connsiteX14" fmla="*/ 1494971 w 1928202"/>
              <a:gd name="connsiteY14" fmla="*/ 328343 h 1125553"/>
              <a:gd name="connsiteX15" fmla="*/ 1378857 w 1928202"/>
              <a:gd name="connsiteY15" fmla="*/ 357372 h 1125553"/>
              <a:gd name="connsiteX16" fmla="*/ 1248229 w 1928202"/>
              <a:gd name="connsiteY16" fmla="*/ 415429 h 1125553"/>
              <a:gd name="connsiteX17" fmla="*/ 1204686 w 1928202"/>
              <a:gd name="connsiteY17" fmla="*/ 429943 h 1125553"/>
              <a:gd name="connsiteX18" fmla="*/ 1161143 w 1928202"/>
              <a:gd name="connsiteY18" fmla="*/ 473486 h 1125553"/>
              <a:gd name="connsiteX19" fmla="*/ 1059543 w 1928202"/>
              <a:gd name="connsiteY19" fmla="*/ 531543 h 1125553"/>
              <a:gd name="connsiteX20" fmla="*/ 972457 w 1928202"/>
              <a:gd name="connsiteY20" fmla="*/ 589600 h 1125553"/>
              <a:gd name="connsiteX21" fmla="*/ 943429 w 1928202"/>
              <a:gd name="connsiteY21" fmla="*/ 633143 h 1125553"/>
              <a:gd name="connsiteX22" fmla="*/ 856343 w 1928202"/>
              <a:gd name="connsiteY22" fmla="*/ 691200 h 1125553"/>
              <a:gd name="connsiteX23" fmla="*/ 812800 w 1928202"/>
              <a:gd name="connsiteY23" fmla="*/ 749258 h 1125553"/>
              <a:gd name="connsiteX24" fmla="*/ 783771 w 1928202"/>
              <a:gd name="connsiteY24" fmla="*/ 792800 h 1125553"/>
              <a:gd name="connsiteX25" fmla="*/ 740229 w 1928202"/>
              <a:gd name="connsiteY25" fmla="*/ 836343 h 1125553"/>
              <a:gd name="connsiteX26" fmla="*/ 682171 w 1928202"/>
              <a:gd name="connsiteY26" fmla="*/ 937943 h 1125553"/>
              <a:gd name="connsiteX27" fmla="*/ 653143 w 1928202"/>
              <a:gd name="connsiteY27" fmla="*/ 981486 h 1125553"/>
              <a:gd name="connsiteX28" fmla="*/ 522514 w 1928202"/>
              <a:gd name="connsiteY28" fmla="*/ 1083086 h 1125553"/>
              <a:gd name="connsiteX29" fmla="*/ 435429 w 1928202"/>
              <a:gd name="connsiteY29" fmla="*/ 1112115 h 1125553"/>
              <a:gd name="connsiteX30" fmla="*/ 101600 w 1928202"/>
              <a:gd name="connsiteY30" fmla="*/ 1097600 h 1125553"/>
              <a:gd name="connsiteX31" fmla="*/ 43543 w 1928202"/>
              <a:gd name="connsiteY31" fmla="*/ 1010515 h 1125553"/>
              <a:gd name="connsiteX32" fmla="*/ 29029 w 1928202"/>
              <a:gd name="connsiteY32" fmla="*/ 923429 h 1125553"/>
              <a:gd name="connsiteX33" fmla="*/ 0 w 1928202"/>
              <a:gd name="connsiteY33" fmla="*/ 836343 h 1125553"/>
              <a:gd name="connsiteX34" fmla="*/ 29029 w 1928202"/>
              <a:gd name="connsiteY34" fmla="*/ 734743 h 1125553"/>
              <a:gd name="connsiteX35" fmla="*/ 58057 w 1928202"/>
              <a:gd name="connsiteY35" fmla="*/ 691200 h 1125553"/>
              <a:gd name="connsiteX36" fmla="*/ 101600 w 1928202"/>
              <a:gd name="connsiteY36" fmla="*/ 604115 h 1125553"/>
              <a:gd name="connsiteX37" fmla="*/ 174171 w 1928202"/>
              <a:gd name="connsiteY37" fmla="*/ 488000 h 1125553"/>
              <a:gd name="connsiteX38" fmla="*/ 232229 w 1928202"/>
              <a:gd name="connsiteY38" fmla="*/ 357372 h 1125553"/>
              <a:gd name="connsiteX39" fmla="*/ 217714 w 1928202"/>
              <a:gd name="connsiteY39" fmla="*/ 299315 h 1125553"/>
              <a:gd name="connsiteX40" fmla="*/ 246743 w 1928202"/>
              <a:gd name="connsiteY40" fmla="*/ 212229 h 1125553"/>
              <a:gd name="connsiteX41" fmla="*/ 145143 w 1928202"/>
              <a:gd name="connsiteY41" fmla="*/ 110629 h 1125553"/>
              <a:gd name="connsiteX42" fmla="*/ 101600 w 1928202"/>
              <a:gd name="connsiteY42" fmla="*/ 81600 h 1125553"/>
              <a:gd name="connsiteX43" fmla="*/ 116114 w 1928202"/>
              <a:gd name="connsiteY43" fmla="*/ 23543 h 1125553"/>
              <a:gd name="connsiteX44" fmla="*/ 174171 w 1928202"/>
              <a:gd name="connsiteY44" fmla="*/ 23543 h 1125553"/>
              <a:gd name="connsiteX0" fmla="*/ 182997 w 1937028"/>
              <a:gd name="connsiteY0" fmla="*/ 23543 h 1125553"/>
              <a:gd name="connsiteX1" fmla="*/ 182997 w 1937028"/>
              <a:gd name="connsiteY1" fmla="*/ 23543 h 1125553"/>
              <a:gd name="connsiteX2" fmla="*/ 952255 w 1937028"/>
              <a:gd name="connsiteY2" fmla="*/ 52572 h 1125553"/>
              <a:gd name="connsiteX3" fmla="*/ 1024826 w 1937028"/>
              <a:gd name="connsiteY3" fmla="*/ 67086 h 1125553"/>
              <a:gd name="connsiteX4" fmla="*/ 1111912 w 1937028"/>
              <a:gd name="connsiteY4" fmla="*/ 81600 h 1125553"/>
              <a:gd name="connsiteX5" fmla="*/ 1663455 w 1937028"/>
              <a:gd name="connsiteY5" fmla="*/ 67086 h 1125553"/>
              <a:gd name="connsiteX6" fmla="*/ 1794083 w 1937028"/>
              <a:gd name="connsiteY6" fmla="*/ 23543 h 1125553"/>
              <a:gd name="connsiteX7" fmla="*/ 1837626 w 1937028"/>
              <a:gd name="connsiteY7" fmla="*/ 9029 h 1125553"/>
              <a:gd name="connsiteX8" fmla="*/ 1924712 w 1937028"/>
              <a:gd name="connsiteY8" fmla="*/ 23543 h 1125553"/>
              <a:gd name="connsiteX9" fmla="*/ 1881169 w 1937028"/>
              <a:gd name="connsiteY9" fmla="*/ 67086 h 1125553"/>
              <a:gd name="connsiteX10" fmla="*/ 1823112 w 1937028"/>
              <a:gd name="connsiteY10" fmla="*/ 110629 h 1125553"/>
              <a:gd name="connsiteX11" fmla="*/ 1750540 w 1937028"/>
              <a:gd name="connsiteY11" fmla="*/ 183200 h 1125553"/>
              <a:gd name="connsiteX12" fmla="*/ 1663455 w 1937028"/>
              <a:gd name="connsiteY12" fmla="*/ 241258 h 1125553"/>
              <a:gd name="connsiteX13" fmla="*/ 1561855 w 1937028"/>
              <a:gd name="connsiteY13" fmla="*/ 299315 h 1125553"/>
              <a:gd name="connsiteX14" fmla="*/ 1503797 w 1937028"/>
              <a:gd name="connsiteY14" fmla="*/ 328343 h 1125553"/>
              <a:gd name="connsiteX15" fmla="*/ 1387683 w 1937028"/>
              <a:gd name="connsiteY15" fmla="*/ 357372 h 1125553"/>
              <a:gd name="connsiteX16" fmla="*/ 1257055 w 1937028"/>
              <a:gd name="connsiteY16" fmla="*/ 415429 h 1125553"/>
              <a:gd name="connsiteX17" fmla="*/ 1213512 w 1937028"/>
              <a:gd name="connsiteY17" fmla="*/ 429943 h 1125553"/>
              <a:gd name="connsiteX18" fmla="*/ 1169969 w 1937028"/>
              <a:gd name="connsiteY18" fmla="*/ 473486 h 1125553"/>
              <a:gd name="connsiteX19" fmla="*/ 1068369 w 1937028"/>
              <a:gd name="connsiteY19" fmla="*/ 531543 h 1125553"/>
              <a:gd name="connsiteX20" fmla="*/ 981283 w 1937028"/>
              <a:gd name="connsiteY20" fmla="*/ 589600 h 1125553"/>
              <a:gd name="connsiteX21" fmla="*/ 952255 w 1937028"/>
              <a:gd name="connsiteY21" fmla="*/ 633143 h 1125553"/>
              <a:gd name="connsiteX22" fmla="*/ 865169 w 1937028"/>
              <a:gd name="connsiteY22" fmla="*/ 691200 h 1125553"/>
              <a:gd name="connsiteX23" fmla="*/ 821626 w 1937028"/>
              <a:gd name="connsiteY23" fmla="*/ 749258 h 1125553"/>
              <a:gd name="connsiteX24" fmla="*/ 792597 w 1937028"/>
              <a:gd name="connsiteY24" fmla="*/ 792800 h 1125553"/>
              <a:gd name="connsiteX25" fmla="*/ 749055 w 1937028"/>
              <a:gd name="connsiteY25" fmla="*/ 836343 h 1125553"/>
              <a:gd name="connsiteX26" fmla="*/ 690997 w 1937028"/>
              <a:gd name="connsiteY26" fmla="*/ 937943 h 1125553"/>
              <a:gd name="connsiteX27" fmla="*/ 661969 w 1937028"/>
              <a:gd name="connsiteY27" fmla="*/ 981486 h 1125553"/>
              <a:gd name="connsiteX28" fmla="*/ 531340 w 1937028"/>
              <a:gd name="connsiteY28" fmla="*/ 1083086 h 1125553"/>
              <a:gd name="connsiteX29" fmla="*/ 444255 w 1937028"/>
              <a:gd name="connsiteY29" fmla="*/ 1112115 h 1125553"/>
              <a:gd name="connsiteX30" fmla="*/ 110426 w 1937028"/>
              <a:gd name="connsiteY30" fmla="*/ 1097600 h 1125553"/>
              <a:gd name="connsiteX31" fmla="*/ 52369 w 1937028"/>
              <a:gd name="connsiteY31" fmla="*/ 1010515 h 1125553"/>
              <a:gd name="connsiteX32" fmla="*/ 37855 w 1937028"/>
              <a:gd name="connsiteY32" fmla="*/ 923429 h 1125553"/>
              <a:gd name="connsiteX33" fmla="*/ 8826 w 1937028"/>
              <a:gd name="connsiteY33" fmla="*/ 836343 h 1125553"/>
              <a:gd name="connsiteX34" fmla="*/ 37855 w 1937028"/>
              <a:gd name="connsiteY34" fmla="*/ 734743 h 1125553"/>
              <a:gd name="connsiteX35" fmla="*/ 66883 w 1937028"/>
              <a:gd name="connsiteY35" fmla="*/ 691200 h 1125553"/>
              <a:gd name="connsiteX36" fmla="*/ 110426 w 1937028"/>
              <a:gd name="connsiteY36" fmla="*/ 604115 h 1125553"/>
              <a:gd name="connsiteX37" fmla="*/ 69002 w 1937028"/>
              <a:gd name="connsiteY37" fmla="*/ 437381 h 1125553"/>
              <a:gd name="connsiteX38" fmla="*/ 241055 w 1937028"/>
              <a:gd name="connsiteY38" fmla="*/ 357372 h 1125553"/>
              <a:gd name="connsiteX39" fmla="*/ 226540 w 1937028"/>
              <a:gd name="connsiteY39" fmla="*/ 299315 h 1125553"/>
              <a:gd name="connsiteX40" fmla="*/ 255569 w 1937028"/>
              <a:gd name="connsiteY40" fmla="*/ 212229 h 1125553"/>
              <a:gd name="connsiteX41" fmla="*/ 153969 w 1937028"/>
              <a:gd name="connsiteY41" fmla="*/ 110629 h 1125553"/>
              <a:gd name="connsiteX42" fmla="*/ 110426 w 1937028"/>
              <a:gd name="connsiteY42" fmla="*/ 81600 h 1125553"/>
              <a:gd name="connsiteX43" fmla="*/ 124940 w 1937028"/>
              <a:gd name="connsiteY43" fmla="*/ 23543 h 1125553"/>
              <a:gd name="connsiteX44" fmla="*/ 182997 w 1937028"/>
              <a:gd name="connsiteY44" fmla="*/ 23543 h 1125553"/>
              <a:gd name="connsiteX0" fmla="*/ 197183 w 1951214"/>
              <a:gd name="connsiteY0" fmla="*/ 23543 h 1125553"/>
              <a:gd name="connsiteX1" fmla="*/ 197183 w 1951214"/>
              <a:gd name="connsiteY1" fmla="*/ 23543 h 1125553"/>
              <a:gd name="connsiteX2" fmla="*/ 966441 w 1951214"/>
              <a:gd name="connsiteY2" fmla="*/ 52572 h 1125553"/>
              <a:gd name="connsiteX3" fmla="*/ 1039012 w 1951214"/>
              <a:gd name="connsiteY3" fmla="*/ 67086 h 1125553"/>
              <a:gd name="connsiteX4" fmla="*/ 1126098 w 1951214"/>
              <a:gd name="connsiteY4" fmla="*/ 81600 h 1125553"/>
              <a:gd name="connsiteX5" fmla="*/ 1677641 w 1951214"/>
              <a:gd name="connsiteY5" fmla="*/ 67086 h 1125553"/>
              <a:gd name="connsiteX6" fmla="*/ 1808269 w 1951214"/>
              <a:gd name="connsiteY6" fmla="*/ 23543 h 1125553"/>
              <a:gd name="connsiteX7" fmla="*/ 1851812 w 1951214"/>
              <a:gd name="connsiteY7" fmla="*/ 9029 h 1125553"/>
              <a:gd name="connsiteX8" fmla="*/ 1938898 w 1951214"/>
              <a:gd name="connsiteY8" fmla="*/ 23543 h 1125553"/>
              <a:gd name="connsiteX9" fmla="*/ 1895355 w 1951214"/>
              <a:gd name="connsiteY9" fmla="*/ 67086 h 1125553"/>
              <a:gd name="connsiteX10" fmla="*/ 1837298 w 1951214"/>
              <a:gd name="connsiteY10" fmla="*/ 110629 h 1125553"/>
              <a:gd name="connsiteX11" fmla="*/ 1764726 w 1951214"/>
              <a:gd name="connsiteY11" fmla="*/ 183200 h 1125553"/>
              <a:gd name="connsiteX12" fmla="*/ 1677641 w 1951214"/>
              <a:gd name="connsiteY12" fmla="*/ 241258 h 1125553"/>
              <a:gd name="connsiteX13" fmla="*/ 1576041 w 1951214"/>
              <a:gd name="connsiteY13" fmla="*/ 299315 h 1125553"/>
              <a:gd name="connsiteX14" fmla="*/ 1517983 w 1951214"/>
              <a:gd name="connsiteY14" fmla="*/ 328343 h 1125553"/>
              <a:gd name="connsiteX15" fmla="*/ 1401869 w 1951214"/>
              <a:gd name="connsiteY15" fmla="*/ 357372 h 1125553"/>
              <a:gd name="connsiteX16" fmla="*/ 1271241 w 1951214"/>
              <a:gd name="connsiteY16" fmla="*/ 415429 h 1125553"/>
              <a:gd name="connsiteX17" fmla="*/ 1227698 w 1951214"/>
              <a:gd name="connsiteY17" fmla="*/ 429943 h 1125553"/>
              <a:gd name="connsiteX18" fmla="*/ 1184155 w 1951214"/>
              <a:gd name="connsiteY18" fmla="*/ 473486 h 1125553"/>
              <a:gd name="connsiteX19" fmla="*/ 1082555 w 1951214"/>
              <a:gd name="connsiteY19" fmla="*/ 531543 h 1125553"/>
              <a:gd name="connsiteX20" fmla="*/ 995469 w 1951214"/>
              <a:gd name="connsiteY20" fmla="*/ 589600 h 1125553"/>
              <a:gd name="connsiteX21" fmla="*/ 966441 w 1951214"/>
              <a:gd name="connsiteY21" fmla="*/ 633143 h 1125553"/>
              <a:gd name="connsiteX22" fmla="*/ 879355 w 1951214"/>
              <a:gd name="connsiteY22" fmla="*/ 691200 h 1125553"/>
              <a:gd name="connsiteX23" fmla="*/ 835812 w 1951214"/>
              <a:gd name="connsiteY23" fmla="*/ 749258 h 1125553"/>
              <a:gd name="connsiteX24" fmla="*/ 806783 w 1951214"/>
              <a:gd name="connsiteY24" fmla="*/ 792800 h 1125553"/>
              <a:gd name="connsiteX25" fmla="*/ 763241 w 1951214"/>
              <a:gd name="connsiteY25" fmla="*/ 836343 h 1125553"/>
              <a:gd name="connsiteX26" fmla="*/ 705183 w 1951214"/>
              <a:gd name="connsiteY26" fmla="*/ 937943 h 1125553"/>
              <a:gd name="connsiteX27" fmla="*/ 676155 w 1951214"/>
              <a:gd name="connsiteY27" fmla="*/ 981486 h 1125553"/>
              <a:gd name="connsiteX28" fmla="*/ 545526 w 1951214"/>
              <a:gd name="connsiteY28" fmla="*/ 1083086 h 1125553"/>
              <a:gd name="connsiteX29" fmla="*/ 458441 w 1951214"/>
              <a:gd name="connsiteY29" fmla="*/ 1112115 h 1125553"/>
              <a:gd name="connsiteX30" fmla="*/ 124612 w 1951214"/>
              <a:gd name="connsiteY30" fmla="*/ 1097600 h 1125553"/>
              <a:gd name="connsiteX31" fmla="*/ 66555 w 1951214"/>
              <a:gd name="connsiteY31" fmla="*/ 1010515 h 1125553"/>
              <a:gd name="connsiteX32" fmla="*/ 52041 w 1951214"/>
              <a:gd name="connsiteY32" fmla="*/ 923429 h 1125553"/>
              <a:gd name="connsiteX33" fmla="*/ 23012 w 1951214"/>
              <a:gd name="connsiteY33" fmla="*/ 836343 h 1125553"/>
              <a:gd name="connsiteX34" fmla="*/ 52041 w 1951214"/>
              <a:gd name="connsiteY34" fmla="*/ 734743 h 1125553"/>
              <a:gd name="connsiteX35" fmla="*/ 81069 w 1951214"/>
              <a:gd name="connsiteY35" fmla="*/ 691200 h 1125553"/>
              <a:gd name="connsiteX36" fmla="*/ 83188 w 1951214"/>
              <a:gd name="connsiteY36" fmla="*/ 653405 h 1125553"/>
              <a:gd name="connsiteX37" fmla="*/ 83188 w 1951214"/>
              <a:gd name="connsiteY37" fmla="*/ 437381 h 1125553"/>
              <a:gd name="connsiteX38" fmla="*/ 255241 w 1951214"/>
              <a:gd name="connsiteY38" fmla="*/ 357372 h 1125553"/>
              <a:gd name="connsiteX39" fmla="*/ 240726 w 1951214"/>
              <a:gd name="connsiteY39" fmla="*/ 299315 h 1125553"/>
              <a:gd name="connsiteX40" fmla="*/ 269755 w 1951214"/>
              <a:gd name="connsiteY40" fmla="*/ 212229 h 1125553"/>
              <a:gd name="connsiteX41" fmla="*/ 168155 w 1951214"/>
              <a:gd name="connsiteY41" fmla="*/ 110629 h 1125553"/>
              <a:gd name="connsiteX42" fmla="*/ 124612 w 1951214"/>
              <a:gd name="connsiteY42" fmla="*/ 81600 h 1125553"/>
              <a:gd name="connsiteX43" fmla="*/ 139126 w 1951214"/>
              <a:gd name="connsiteY43" fmla="*/ 23543 h 1125553"/>
              <a:gd name="connsiteX44" fmla="*/ 197183 w 1951214"/>
              <a:gd name="connsiteY44" fmla="*/ 23543 h 1125553"/>
              <a:gd name="connsiteX0" fmla="*/ 197183 w 1951214"/>
              <a:gd name="connsiteY0" fmla="*/ 23543 h 1125553"/>
              <a:gd name="connsiteX1" fmla="*/ 197183 w 1951214"/>
              <a:gd name="connsiteY1" fmla="*/ 23543 h 1125553"/>
              <a:gd name="connsiteX2" fmla="*/ 966441 w 1951214"/>
              <a:gd name="connsiteY2" fmla="*/ 52572 h 1125553"/>
              <a:gd name="connsiteX3" fmla="*/ 1039012 w 1951214"/>
              <a:gd name="connsiteY3" fmla="*/ 67086 h 1125553"/>
              <a:gd name="connsiteX4" fmla="*/ 1126098 w 1951214"/>
              <a:gd name="connsiteY4" fmla="*/ 81600 h 1125553"/>
              <a:gd name="connsiteX5" fmla="*/ 1677641 w 1951214"/>
              <a:gd name="connsiteY5" fmla="*/ 67086 h 1125553"/>
              <a:gd name="connsiteX6" fmla="*/ 1808269 w 1951214"/>
              <a:gd name="connsiteY6" fmla="*/ 23543 h 1125553"/>
              <a:gd name="connsiteX7" fmla="*/ 1851812 w 1951214"/>
              <a:gd name="connsiteY7" fmla="*/ 9029 h 1125553"/>
              <a:gd name="connsiteX8" fmla="*/ 1938898 w 1951214"/>
              <a:gd name="connsiteY8" fmla="*/ 23543 h 1125553"/>
              <a:gd name="connsiteX9" fmla="*/ 1895355 w 1951214"/>
              <a:gd name="connsiteY9" fmla="*/ 67086 h 1125553"/>
              <a:gd name="connsiteX10" fmla="*/ 1837298 w 1951214"/>
              <a:gd name="connsiteY10" fmla="*/ 110629 h 1125553"/>
              <a:gd name="connsiteX11" fmla="*/ 1764726 w 1951214"/>
              <a:gd name="connsiteY11" fmla="*/ 183200 h 1125553"/>
              <a:gd name="connsiteX12" fmla="*/ 1677641 w 1951214"/>
              <a:gd name="connsiteY12" fmla="*/ 241258 h 1125553"/>
              <a:gd name="connsiteX13" fmla="*/ 1576041 w 1951214"/>
              <a:gd name="connsiteY13" fmla="*/ 299315 h 1125553"/>
              <a:gd name="connsiteX14" fmla="*/ 1517983 w 1951214"/>
              <a:gd name="connsiteY14" fmla="*/ 328343 h 1125553"/>
              <a:gd name="connsiteX15" fmla="*/ 1401869 w 1951214"/>
              <a:gd name="connsiteY15" fmla="*/ 357372 h 1125553"/>
              <a:gd name="connsiteX16" fmla="*/ 1271241 w 1951214"/>
              <a:gd name="connsiteY16" fmla="*/ 415429 h 1125553"/>
              <a:gd name="connsiteX17" fmla="*/ 1227698 w 1951214"/>
              <a:gd name="connsiteY17" fmla="*/ 429943 h 1125553"/>
              <a:gd name="connsiteX18" fmla="*/ 1184155 w 1951214"/>
              <a:gd name="connsiteY18" fmla="*/ 473486 h 1125553"/>
              <a:gd name="connsiteX19" fmla="*/ 1082555 w 1951214"/>
              <a:gd name="connsiteY19" fmla="*/ 531543 h 1125553"/>
              <a:gd name="connsiteX20" fmla="*/ 995469 w 1951214"/>
              <a:gd name="connsiteY20" fmla="*/ 589600 h 1125553"/>
              <a:gd name="connsiteX21" fmla="*/ 966441 w 1951214"/>
              <a:gd name="connsiteY21" fmla="*/ 633143 h 1125553"/>
              <a:gd name="connsiteX22" fmla="*/ 879355 w 1951214"/>
              <a:gd name="connsiteY22" fmla="*/ 691200 h 1125553"/>
              <a:gd name="connsiteX23" fmla="*/ 835812 w 1951214"/>
              <a:gd name="connsiteY23" fmla="*/ 749258 h 1125553"/>
              <a:gd name="connsiteX24" fmla="*/ 806783 w 1951214"/>
              <a:gd name="connsiteY24" fmla="*/ 792800 h 1125553"/>
              <a:gd name="connsiteX25" fmla="*/ 763241 w 1951214"/>
              <a:gd name="connsiteY25" fmla="*/ 836343 h 1125553"/>
              <a:gd name="connsiteX26" fmla="*/ 705183 w 1951214"/>
              <a:gd name="connsiteY26" fmla="*/ 937943 h 1125553"/>
              <a:gd name="connsiteX27" fmla="*/ 676155 w 1951214"/>
              <a:gd name="connsiteY27" fmla="*/ 981486 h 1125553"/>
              <a:gd name="connsiteX28" fmla="*/ 545526 w 1951214"/>
              <a:gd name="connsiteY28" fmla="*/ 1083086 h 1125553"/>
              <a:gd name="connsiteX29" fmla="*/ 458441 w 1951214"/>
              <a:gd name="connsiteY29" fmla="*/ 1112115 h 1125553"/>
              <a:gd name="connsiteX30" fmla="*/ 124612 w 1951214"/>
              <a:gd name="connsiteY30" fmla="*/ 1097600 h 1125553"/>
              <a:gd name="connsiteX31" fmla="*/ 66555 w 1951214"/>
              <a:gd name="connsiteY31" fmla="*/ 1010515 h 1125553"/>
              <a:gd name="connsiteX32" fmla="*/ 52041 w 1951214"/>
              <a:gd name="connsiteY32" fmla="*/ 923429 h 1125553"/>
              <a:gd name="connsiteX33" fmla="*/ 23012 w 1951214"/>
              <a:gd name="connsiteY33" fmla="*/ 836343 h 1125553"/>
              <a:gd name="connsiteX34" fmla="*/ 52041 w 1951214"/>
              <a:gd name="connsiteY34" fmla="*/ 734743 h 1125553"/>
              <a:gd name="connsiteX35" fmla="*/ 81069 w 1951214"/>
              <a:gd name="connsiteY35" fmla="*/ 691200 h 1125553"/>
              <a:gd name="connsiteX36" fmla="*/ 83188 w 1951214"/>
              <a:gd name="connsiteY36" fmla="*/ 653405 h 1125553"/>
              <a:gd name="connsiteX37" fmla="*/ 155196 w 1951214"/>
              <a:gd name="connsiteY37" fmla="*/ 437381 h 1125553"/>
              <a:gd name="connsiteX38" fmla="*/ 255241 w 1951214"/>
              <a:gd name="connsiteY38" fmla="*/ 357372 h 1125553"/>
              <a:gd name="connsiteX39" fmla="*/ 240726 w 1951214"/>
              <a:gd name="connsiteY39" fmla="*/ 299315 h 1125553"/>
              <a:gd name="connsiteX40" fmla="*/ 269755 w 1951214"/>
              <a:gd name="connsiteY40" fmla="*/ 212229 h 1125553"/>
              <a:gd name="connsiteX41" fmla="*/ 168155 w 1951214"/>
              <a:gd name="connsiteY41" fmla="*/ 110629 h 1125553"/>
              <a:gd name="connsiteX42" fmla="*/ 124612 w 1951214"/>
              <a:gd name="connsiteY42" fmla="*/ 81600 h 1125553"/>
              <a:gd name="connsiteX43" fmla="*/ 139126 w 1951214"/>
              <a:gd name="connsiteY43" fmla="*/ 23543 h 1125553"/>
              <a:gd name="connsiteX44" fmla="*/ 197183 w 1951214"/>
              <a:gd name="connsiteY44" fmla="*/ 23543 h 1125553"/>
              <a:gd name="connsiteX0" fmla="*/ 197183 w 1951214"/>
              <a:gd name="connsiteY0" fmla="*/ 23543 h 1125553"/>
              <a:gd name="connsiteX1" fmla="*/ 197183 w 1951214"/>
              <a:gd name="connsiteY1" fmla="*/ 23543 h 1125553"/>
              <a:gd name="connsiteX2" fmla="*/ 966441 w 1951214"/>
              <a:gd name="connsiteY2" fmla="*/ 52572 h 1125553"/>
              <a:gd name="connsiteX3" fmla="*/ 1039012 w 1951214"/>
              <a:gd name="connsiteY3" fmla="*/ 67086 h 1125553"/>
              <a:gd name="connsiteX4" fmla="*/ 1126098 w 1951214"/>
              <a:gd name="connsiteY4" fmla="*/ 81600 h 1125553"/>
              <a:gd name="connsiteX5" fmla="*/ 1677641 w 1951214"/>
              <a:gd name="connsiteY5" fmla="*/ 67086 h 1125553"/>
              <a:gd name="connsiteX6" fmla="*/ 1808269 w 1951214"/>
              <a:gd name="connsiteY6" fmla="*/ 23543 h 1125553"/>
              <a:gd name="connsiteX7" fmla="*/ 1851812 w 1951214"/>
              <a:gd name="connsiteY7" fmla="*/ 9029 h 1125553"/>
              <a:gd name="connsiteX8" fmla="*/ 1938898 w 1951214"/>
              <a:gd name="connsiteY8" fmla="*/ 23543 h 1125553"/>
              <a:gd name="connsiteX9" fmla="*/ 1895355 w 1951214"/>
              <a:gd name="connsiteY9" fmla="*/ 67086 h 1125553"/>
              <a:gd name="connsiteX10" fmla="*/ 1837298 w 1951214"/>
              <a:gd name="connsiteY10" fmla="*/ 110629 h 1125553"/>
              <a:gd name="connsiteX11" fmla="*/ 1764726 w 1951214"/>
              <a:gd name="connsiteY11" fmla="*/ 183200 h 1125553"/>
              <a:gd name="connsiteX12" fmla="*/ 1677641 w 1951214"/>
              <a:gd name="connsiteY12" fmla="*/ 241258 h 1125553"/>
              <a:gd name="connsiteX13" fmla="*/ 1576041 w 1951214"/>
              <a:gd name="connsiteY13" fmla="*/ 299315 h 1125553"/>
              <a:gd name="connsiteX14" fmla="*/ 1517983 w 1951214"/>
              <a:gd name="connsiteY14" fmla="*/ 328343 h 1125553"/>
              <a:gd name="connsiteX15" fmla="*/ 1401869 w 1951214"/>
              <a:gd name="connsiteY15" fmla="*/ 357372 h 1125553"/>
              <a:gd name="connsiteX16" fmla="*/ 1271241 w 1951214"/>
              <a:gd name="connsiteY16" fmla="*/ 415429 h 1125553"/>
              <a:gd name="connsiteX17" fmla="*/ 1227698 w 1951214"/>
              <a:gd name="connsiteY17" fmla="*/ 429943 h 1125553"/>
              <a:gd name="connsiteX18" fmla="*/ 1184155 w 1951214"/>
              <a:gd name="connsiteY18" fmla="*/ 473486 h 1125553"/>
              <a:gd name="connsiteX19" fmla="*/ 1082555 w 1951214"/>
              <a:gd name="connsiteY19" fmla="*/ 531543 h 1125553"/>
              <a:gd name="connsiteX20" fmla="*/ 995469 w 1951214"/>
              <a:gd name="connsiteY20" fmla="*/ 589600 h 1125553"/>
              <a:gd name="connsiteX21" fmla="*/ 966441 w 1951214"/>
              <a:gd name="connsiteY21" fmla="*/ 633143 h 1125553"/>
              <a:gd name="connsiteX22" fmla="*/ 879355 w 1951214"/>
              <a:gd name="connsiteY22" fmla="*/ 691200 h 1125553"/>
              <a:gd name="connsiteX23" fmla="*/ 835812 w 1951214"/>
              <a:gd name="connsiteY23" fmla="*/ 749258 h 1125553"/>
              <a:gd name="connsiteX24" fmla="*/ 806783 w 1951214"/>
              <a:gd name="connsiteY24" fmla="*/ 792800 h 1125553"/>
              <a:gd name="connsiteX25" fmla="*/ 763241 w 1951214"/>
              <a:gd name="connsiteY25" fmla="*/ 836343 h 1125553"/>
              <a:gd name="connsiteX26" fmla="*/ 705183 w 1951214"/>
              <a:gd name="connsiteY26" fmla="*/ 937943 h 1125553"/>
              <a:gd name="connsiteX27" fmla="*/ 676155 w 1951214"/>
              <a:gd name="connsiteY27" fmla="*/ 981486 h 1125553"/>
              <a:gd name="connsiteX28" fmla="*/ 545526 w 1951214"/>
              <a:gd name="connsiteY28" fmla="*/ 1083086 h 1125553"/>
              <a:gd name="connsiteX29" fmla="*/ 458441 w 1951214"/>
              <a:gd name="connsiteY29" fmla="*/ 1112115 h 1125553"/>
              <a:gd name="connsiteX30" fmla="*/ 124612 w 1951214"/>
              <a:gd name="connsiteY30" fmla="*/ 1097600 h 1125553"/>
              <a:gd name="connsiteX31" fmla="*/ 66555 w 1951214"/>
              <a:gd name="connsiteY31" fmla="*/ 1010515 h 1125553"/>
              <a:gd name="connsiteX32" fmla="*/ 52041 w 1951214"/>
              <a:gd name="connsiteY32" fmla="*/ 923429 h 1125553"/>
              <a:gd name="connsiteX33" fmla="*/ 23012 w 1951214"/>
              <a:gd name="connsiteY33" fmla="*/ 836343 h 1125553"/>
              <a:gd name="connsiteX34" fmla="*/ 52041 w 1951214"/>
              <a:gd name="connsiteY34" fmla="*/ 734743 h 1125553"/>
              <a:gd name="connsiteX35" fmla="*/ 81069 w 1951214"/>
              <a:gd name="connsiteY35" fmla="*/ 691200 h 1125553"/>
              <a:gd name="connsiteX36" fmla="*/ 83188 w 1951214"/>
              <a:gd name="connsiteY36" fmla="*/ 653405 h 1125553"/>
              <a:gd name="connsiteX37" fmla="*/ 155196 w 1951214"/>
              <a:gd name="connsiteY37" fmla="*/ 437381 h 1125553"/>
              <a:gd name="connsiteX38" fmla="*/ 227204 w 1951214"/>
              <a:gd name="connsiteY38" fmla="*/ 365373 h 1125553"/>
              <a:gd name="connsiteX39" fmla="*/ 240726 w 1951214"/>
              <a:gd name="connsiteY39" fmla="*/ 299315 h 1125553"/>
              <a:gd name="connsiteX40" fmla="*/ 269755 w 1951214"/>
              <a:gd name="connsiteY40" fmla="*/ 212229 h 1125553"/>
              <a:gd name="connsiteX41" fmla="*/ 168155 w 1951214"/>
              <a:gd name="connsiteY41" fmla="*/ 110629 h 1125553"/>
              <a:gd name="connsiteX42" fmla="*/ 124612 w 1951214"/>
              <a:gd name="connsiteY42" fmla="*/ 81600 h 1125553"/>
              <a:gd name="connsiteX43" fmla="*/ 139126 w 1951214"/>
              <a:gd name="connsiteY43" fmla="*/ 23543 h 1125553"/>
              <a:gd name="connsiteX44" fmla="*/ 197183 w 1951214"/>
              <a:gd name="connsiteY44" fmla="*/ 23543 h 1125553"/>
              <a:gd name="connsiteX0" fmla="*/ 197183 w 1951214"/>
              <a:gd name="connsiteY0" fmla="*/ 37314 h 1139324"/>
              <a:gd name="connsiteX1" fmla="*/ 197183 w 1951214"/>
              <a:gd name="connsiteY1" fmla="*/ 37314 h 1139324"/>
              <a:gd name="connsiteX2" fmla="*/ 966441 w 1951214"/>
              <a:gd name="connsiteY2" fmla="*/ 66343 h 1139324"/>
              <a:gd name="connsiteX3" fmla="*/ 1039012 w 1951214"/>
              <a:gd name="connsiteY3" fmla="*/ 80857 h 1139324"/>
              <a:gd name="connsiteX4" fmla="*/ 1126098 w 1951214"/>
              <a:gd name="connsiteY4" fmla="*/ 95371 h 1139324"/>
              <a:gd name="connsiteX5" fmla="*/ 1677641 w 1951214"/>
              <a:gd name="connsiteY5" fmla="*/ 80857 h 1139324"/>
              <a:gd name="connsiteX6" fmla="*/ 1808269 w 1951214"/>
              <a:gd name="connsiteY6" fmla="*/ 37314 h 1139324"/>
              <a:gd name="connsiteX7" fmla="*/ 1851812 w 1951214"/>
              <a:gd name="connsiteY7" fmla="*/ 22800 h 1139324"/>
              <a:gd name="connsiteX8" fmla="*/ 1938898 w 1951214"/>
              <a:gd name="connsiteY8" fmla="*/ 37314 h 1139324"/>
              <a:gd name="connsiteX9" fmla="*/ 1895355 w 1951214"/>
              <a:gd name="connsiteY9" fmla="*/ 80857 h 1139324"/>
              <a:gd name="connsiteX10" fmla="*/ 1837298 w 1951214"/>
              <a:gd name="connsiteY10" fmla="*/ 124400 h 1139324"/>
              <a:gd name="connsiteX11" fmla="*/ 1764726 w 1951214"/>
              <a:gd name="connsiteY11" fmla="*/ 196971 h 1139324"/>
              <a:gd name="connsiteX12" fmla="*/ 1677641 w 1951214"/>
              <a:gd name="connsiteY12" fmla="*/ 255029 h 1139324"/>
              <a:gd name="connsiteX13" fmla="*/ 1576041 w 1951214"/>
              <a:gd name="connsiteY13" fmla="*/ 313086 h 1139324"/>
              <a:gd name="connsiteX14" fmla="*/ 1517983 w 1951214"/>
              <a:gd name="connsiteY14" fmla="*/ 342114 h 1139324"/>
              <a:gd name="connsiteX15" fmla="*/ 1401869 w 1951214"/>
              <a:gd name="connsiteY15" fmla="*/ 371143 h 1139324"/>
              <a:gd name="connsiteX16" fmla="*/ 1271241 w 1951214"/>
              <a:gd name="connsiteY16" fmla="*/ 429200 h 1139324"/>
              <a:gd name="connsiteX17" fmla="*/ 1227698 w 1951214"/>
              <a:gd name="connsiteY17" fmla="*/ 443714 h 1139324"/>
              <a:gd name="connsiteX18" fmla="*/ 1184155 w 1951214"/>
              <a:gd name="connsiteY18" fmla="*/ 487257 h 1139324"/>
              <a:gd name="connsiteX19" fmla="*/ 1082555 w 1951214"/>
              <a:gd name="connsiteY19" fmla="*/ 545314 h 1139324"/>
              <a:gd name="connsiteX20" fmla="*/ 995469 w 1951214"/>
              <a:gd name="connsiteY20" fmla="*/ 603371 h 1139324"/>
              <a:gd name="connsiteX21" fmla="*/ 966441 w 1951214"/>
              <a:gd name="connsiteY21" fmla="*/ 646914 h 1139324"/>
              <a:gd name="connsiteX22" fmla="*/ 879355 w 1951214"/>
              <a:gd name="connsiteY22" fmla="*/ 704971 h 1139324"/>
              <a:gd name="connsiteX23" fmla="*/ 835812 w 1951214"/>
              <a:gd name="connsiteY23" fmla="*/ 763029 h 1139324"/>
              <a:gd name="connsiteX24" fmla="*/ 806783 w 1951214"/>
              <a:gd name="connsiteY24" fmla="*/ 806571 h 1139324"/>
              <a:gd name="connsiteX25" fmla="*/ 763241 w 1951214"/>
              <a:gd name="connsiteY25" fmla="*/ 850114 h 1139324"/>
              <a:gd name="connsiteX26" fmla="*/ 705183 w 1951214"/>
              <a:gd name="connsiteY26" fmla="*/ 951714 h 1139324"/>
              <a:gd name="connsiteX27" fmla="*/ 676155 w 1951214"/>
              <a:gd name="connsiteY27" fmla="*/ 995257 h 1139324"/>
              <a:gd name="connsiteX28" fmla="*/ 545526 w 1951214"/>
              <a:gd name="connsiteY28" fmla="*/ 1096857 h 1139324"/>
              <a:gd name="connsiteX29" fmla="*/ 458441 w 1951214"/>
              <a:gd name="connsiteY29" fmla="*/ 1125886 h 1139324"/>
              <a:gd name="connsiteX30" fmla="*/ 124612 w 1951214"/>
              <a:gd name="connsiteY30" fmla="*/ 1111371 h 1139324"/>
              <a:gd name="connsiteX31" fmla="*/ 66555 w 1951214"/>
              <a:gd name="connsiteY31" fmla="*/ 1024286 h 1139324"/>
              <a:gd name="connsiteX32" fmla="*/ 52041 w 1951214"/>
              <a:gd name="connsiteY32" fmla="*/ 937200 h 1139324"/>
              <a:gd name="connsiteX33" fmla="*/ 23012 w 1951214"/>
              <a:gd name="connsiteY33" fmla="*/ 850114 h 1139324"/>
              <a:gd name="connsiteX34" fmla="*/ 52041 w 1951214"/>
              <a:gd name="connsiteY34" fmla="*/ 748514 h 1139324"/>
              <a:gd name="connsiteX35" fmla="*/ 81069 w 1951214"/>
              <a:gd name="connsiteY35" fmla="*/ 704971 h 1139324"/>
              <a:gd name="connsiteX36" fmla="*/ 83188 w 1951214"/>
              <a:gd name="connsiteY36" fmla="*/ 667176 h 1139324"/>
              <a:gd name="connsiteX37" fmla="*/ 155196 w 1951214"/>
              <a:gd name="connsiteY37" fmla="*/ 451152 h 1139324"/>
              <a:gd name="connsiteX38" fmla="*/ 227204 w 1951214"/>
              <a:gd name="connsiteY38" fmla="*/ 379144 h 1139324"/>
              <a:gd name="connsiteX39" fmla="*/ 240726 w 1951214"/>
              <a:gd name="connsiteY39" fmla="*/ 313086 h 1139324"/>
              <a:gd name="connsiteX40" fmla="*/ 269755 w 1951214"/>
              <a:gd name="connsiteY40" fmla="*/ 226000 h 1139324"/>
              <a:gd name="connsiteX41" fmla="*/ 168155 w 1951214"/>
              <a:gd name="connsiteY41" fmla="*/ 124400 h 1139324"/>
              <a:gd name="connsiteX42" fmla="*/ 124612 w 1951214"/>
              <a:gd name="connsiteY42" fmla="*/ 95371 h 1139324"/>
              <a:gd name="connsiteX43" fmla="*/ 83188 w 1951214"/>
              <a:gd name="connsiteY43" fmla="*/ 19104 h 1139324"/>
              <a:gd name="connsiteX44" fmla="*/ 197183 w 1951214"/>
              <a:gd name="connsiteY44" fmla="*/ 37314 h 113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951214" h="1139324">
                <a:moveTo>
                  <a:pt x="197183" y="37314"/>
                </a:moveTo>
                <a:lnTo>
                  <a:pt x="197183" y="37314"/>
                </a:lnTo>
                <a:lnTo>
                  <a:pt x="966441" y="66343"/>
                </a:lnTo>
                <a:cubicBezTo>
                  <a:pt x="991052" y="68040"/>
                  <a:pt x="1014741" y="76444"/>
                  <a:pt x="1039012" y="80857"/>
                </a:cubicBezTo>
                <a:cubicBezTo>
                  <a:pt x="1067966" y="86121"/>
                  <a:pt x="1097069" y="90533"/>
                  <a:pt x="1126098" y="95371"/>
                </a:cubicBezTo>
                <a:cubicBezTo>
                  <a:pt x="1309946" y="90533"/>
                  <a:pt x="1494156" y="93367"/>
                  <a:pt x="1677641" y="80857"/>
                </a:cubicBezTo>
                <a:cubicBezTo>
                  <a:pt x="1677650" y="80856"/>
                  <a:pt x="1786494" y="44572"/>
                  <a:pt x="1808269" y="37314"/>
                </a:cubicBezTo>
                <a:lnTo>
                  <a:pt x="1851812" y="22800"/>
                </a:lnTo>
                <a:cubicBezTo>
                  <a:pt x="1880841" y="27638"/>
                  <a:pt x="1921240" y="13771"/>
                  <a:pt x="1938898" y="37314"/>
                </a:cubicBezTo>
                <a:cubicBezTo>
                  <a:pt x="1951214" y="53735"/>
                  <a:pt x="1910940" y="67499"/>
                  <a:pt x="1895355" y="80857"/>
                </a:cubicBezTo>
                <a:cubicBezTo>
                  <a:pt x="1876988" y="96600"/>
                  <a:pt x="1856650" y="109886"/>
                  <a:pt x="1837298" y="124400"/>
                </a:cubicBezTo>
                <a:cubicBezTo>
                  <a:pt x="1813827" y="194811"/>
                  <a:pt x="1839457" y="152132"/>
                  <a:pt x="1764726" y="196971"/>
                </a:cubicBezTo>
                <a:cubicBezTo>
                  <a:pt x="1734810" y="214921"/>
                  <a:pt x="1708846" y="239427"/>
                  <a:pt x="1677641" y="255029"/>
                </a:cubicBezTo>
                <a:cubicBezTo>
                  <a:pt x="1502193" y="342750"/>
                  <a:pt x="1719648" y="231025"/>
                  <a:pt x="1576041" y="313086"/>
                </a:cubicBezTo>
                <a:cubicBezTo>
                  <a:pt x="1557255" y="323821"/>
                  <a:pt x="1538509" y="335272"/>
                  <a:pt x="1517983" y="342114"/>
                </a:cubicBezTo>
                <a:cubicBezTo>
                  <a:pt x="1480134" y="354730"/>
                  <a:pt x="1401869" y="371143"/>
                  <a:pt x="1401869" y="371143"/>
                </a:cubicBezTo>
                <a:cubicBezTo>
                  <a:pt x="1332867" y="417143"/>
                  <a:pt x="1374873" y="394656"/>
                  <a:pt x="1271241" y="429200"/>
                </a:cubicBezTo>
                <a:lnTo>
                  <a:pt x="1227698" y="443714"/>
                </a:lnTo>
                <a:cubicBezTo>
                  <a:pt x="1213184" y="458228"/>
                  <a:pt x="1199924" y="474116"/>
                  <a:pt x="1184155" y="487257"/>
                </a:cubicBezTo>
                <a:cubicBezTo>
                  <a:pt x="1141116" y="523123"/>
                  <a:pt x="1133260" y="514891"/>
                  <a:pt x="1082555" y="545314"/>
                </a:cubicBezTo>
                <a:cubicBezTo>
                  <a:pt x="1052639" y="563264"/>
                  <a:pt x="995469" y="603371"/>
                  <a:pt x="995469" y="603371"/>
                </a:cubicBezTo>
                <a:cubicBezTo>
                  <a:pt x="985793" y="617885"/>
                  <a:pt x="979569" y="635427"/>
                  <a:pt x="966441" y="646914"/>
                </a:cubicBezTo>
                <a:cubicBezTo>
                  <a:pt x="940185" y="669888"/>
                  <a:pt x="879355" y="704971"/>
                  <a:pt x="879355" y="704971"/>
                </a:cubicBezTo>
                <a:cubicBezTo>
                  <a:pt x="864841" y="724324"/>
                  <a:pt x="849873" y="743344"/>
                  <a:pt x="835812" y="763029"/>
                </a:cubicBezTo>
                <a:cubicBezTo>
                  <a:pt x="825673" y="777224"/>
                  <a:pt x="817950" y="793170"/>
                  <a:pt x="806783" y="806571"/>
                </a:cubicBezTo>
                <a:cubicBezTo>
                  <a:pt x="793642" y="822340"/>
                  <a:pt x="777755" y="835600"/>
                  <a:pt x="763241" y="850114"/>
                </a:cubicBezTo>
                <a:cubicBezTo>
                  <a:pt x="739686" y="920775"/>
                  <a:pt x="760103" y="874825"/>
                  <a:pt x="705183" y="951714"/>
                </a:cubicBezTo>
                <a:cubicBezTo>
                  <a:pt x="695044" y="965909"/>
                  <a:pt x="687322" y="981856"/>
                  <a:pt x="676155" y="995257"/>
                </a:cubicBezTo>
                <a:cubicBezTo>
                  <a:pt x="647255" y="1029937"/>
                  <a:pt x="582873" y="1084408"/>
                  <a:pt x="545526" y="1096857"/>
                </a:cubicBezTo>
                <a:lnTo>
                  <a:pt x="458441" y="1125886"/>
                </a:lnTo>
                <a:cubicBezTo>
                  <a:pt x="347165" y="1121048"/>
                  <a:pt x="232429" y="1139324"/>
                  <a:pt x="124612" y="1111371"/>
                </a:cubicBezTo>
                <a:cubicBezTo>
                  <a:pt x="90841" y="1102615"/>
                  <a:pt x="66555" y="1024286"/>
                  <a:pt x="66555" y="1024286"/>
                </a:cubicBezTo>
                <a:cubicBezTo>
                  <a:pt x="61717" y="995257"/>
                  <a:pt x="59179" y="965750"/>
                  <a:pt x="52041" y="937200"/>
                </a:cubicBezTo>
                <a:cubicBezTo>
                  <a:pt x="44620" y="907515"/>
                  <a:pt x="23012" y="850114"/>
                  <a:pt x="23012" y="850114"/>
                </a:cubicBezTo>
                <a:cubicBezTo>
                  <a:pt x="27664" y="831506"/>
                  <a:pt x="41628" y="769341"/>
                  <a:pt x="52041" y="748514"/>
                </a:cubicBezTo>
                <a:cubicBezTo>
                  <a:pt x="59842" y="732912"/>
                  <a:pt x="73268" y="720573"/>
                  <a:pt x="81069" y="704971"/>
                </a:cubicBezTo>
                <a:cubicBezTo>
                  <a:pt x="141156" y="584796"/>
                  <a:pt x="0" y="791957"/>
                  <a:pt x="83188" y="667176"/>
                </a:cubicBezTo>
                <a:cubicBezTo>
                  <a:pt x="117733" y="563541"/>
                  <a:pt x="86194" y="497155"/>
                  <a:pt x="155196" y="451152"/>
                </a:cubicBezTo>
                <a:cubicBezTo>
                  <a:pt x="189741" y="347518"/>
                  <a:pt x="181202" y="448147"/>
                  <a:pt x="227204" y="379144"/>
                </a:cubicBezTo>
                <a:cubicBezTo>
                  <a:pt x="222366" y="359792"/>
                  <a:pt x="238741" y="332935"/>
                  <a:pt x="240726" y="313086"/>
                </a:cubicBezTo>
                <a:cubicBezTo>
                  <a:pt x="243771" y="282639"/>
                  <a:pt x="269755" y="226000"/>
                  <a:pt x="269755" y="226000"/>
                </a:cubicBezTo>
                <a:cubicBezTo>
                  <a:pt x="244209" y="149359"/>
                  <a:pt x="267971" y="190944"/>
                  <a:pt x="168155" y="124400"/>
                </a:cubicBezTo>
                <a:lnTo>
                  <a:pt x="124612" y="95371"/>
                </a:lnTo>
                <a:cubicBezTo>
                  <a:pt x="129450" y="76019"/>
                  <a:pt x="70727" y="34681"/>
                  <a:pt x="83188" y="19104"/>
                </a:cubicBezTo>
                <a:cubicBezTo>
                  <a:pt x="98471" y="0"/>
                  <a:pt x="207242" y="22800"/>
                  <a:pt x="197183" y="37314"/>
                </a:cubicBezTo>
                <a:close/>
              </a:path>
            </a:pathLst>
          </a:custGeom>
          <a:solidFill>
            <a:srgbClr val="00FFFF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 17"/>
          <p:cNvSpPr/>
          <p:nvPr/>
        </p:nvSpPr>
        <p:spPr>
          <a:xfrm>
            <a:off x="2190750" y="3524250"/>
            <a:ext cx="5886864" cy="1133475"/>
          </a:xfrm>
          <a:custGeom>
            <a:avLst/>
            <a:gdLst>
              <a:gd name="connsiteX0" fmla="*/ 0 w 5886864"/>
              <a:gd name="connsiteY0" fmla="*/ 685800 h 1133475"/>
              <a:gd name="connsiteX1" fmla="*/ 0 w 5886864"/>
              <a:gd name="connsiteY1" fmla="*/ 685800 h 1133475"/>
              <a:gd name="connsiteX2" fmla="*/ 95250 w 5886864"/>
              <a:gd name="connsiteY2" fmla="*/ 657225 h 1133475"/>
              <a:gd name="connsiteX3" fmla="*/ 200025 w 5886864"/>
              <a:gd name="connsiteY3" fmla="*/ 628650 h 1133475"/>
              <a:gd name="connsiteX4" fmla="*/ 266700 w 5886864"/>
              <a:gd name="connsiteY4" fmla="*/ 619125 h 1133475"/>
              <a:gd name="connsiteX5" fmla="*/ 381000 w 5886864"/>
              <a:gd name="connsiteY5" fmla="*/ 600075 h 1133475"/>
              <a:gd name="connsiteX6" fmla="*/ 485775 w 5886864"/>
              <a:gd name="connsiteY6" fmla="*/ 590550 h 1133475"/>
              <a:gd name="connsiteX7" fmla="*/ 571500 w 5886864"/>
              <a:gd name="connsiteY7" fmla="*/ 581025 h 1133475"/>
              <a:gd name="connsiteX8" fmla="*/ 619125 w 5886864"/>
              <a:gd name="connsiteY8" fmla="*/ 571500 h 1133475"/>
              <a:gd name="connsiteX9" fmla="*/ 685800 w 5886864"/>
              <a:gd name="connsiteY9" fmla="*/ 561975 h 1133475"/>
              <a:gd name="connsiteX10" fmla="*/ 857250 w 5886864"/>
              <a:gd name="connsiteY10" fmla="*/ 542925 h 1133475"/>
              <a:gd name="connsiteX11" fmla="*/ 933450 w 5886864"/>
              <a:gd name="connsiteY11" fmla="*/ 533400 h 1133475"/>
              <a:gd name="connsiteX12" fmla="*/ 1085850 w 5886864"/>
              <a:gd name="connsiteY12" fmla="*/ 523875 h 1133475"/>
              <a:gd name="connsiteX13" fmla="*/ 1143000 w 5886864"/>
              <a:gd name="connsiteY13" fmla="*/ 514350 h 1133475"/>
              <a:gd name="connsiteX14" fmla="*/ 1181100 w 5886864"/>
              <a:gd name="connsiteY14" fmla="*/ 504825 h 1133475"/>
              <a:gd name="connsiteX15" fmla="*/ 1352550 w 5886864"/>
              <a:gd name="connsiteY15" fmla="*/ 495300 h 1133475"/>
              <a:gd name="connsiteX16" fmla="*/ 1466850 w 5886864"/>
              <a:gd name="connsiteY16" fmla="*/ 476250 h 1133475"/>
              <a:gd name="connsiteX17" fmla="*/ 1504950 w 5886864"/>
              <a:gd name="connsiteY17" fmla="*/ 466725 h 1133475"/>
              <a:gd name="connsiteX18" fmla="*/ 1571625 w 5886864"/>
              <a:gd name="connsiteY18" fmla="*/ 457200 h 1133475"/>
              <a:gd name="connsiteX19" fmla="*/ 1600200 w 5886864"/>
              <a:gd name="connsiteY19" fmla="*/ 447675 h 1133475"/>
              <a:gd name="connsiteX20" fmla="*/ 1676400 w 5886864"/>
              <a:gd name="connsiteY20" fmla="*/ 438150 h 1133475"/>
              <a:gd name="connsiteX21" fmla="*/ 1762125 w 5886864"/>
              <a:gd name="connsiteY21" fmla="*/ 390525 h 1133475"/>
              <a:gd name="connsiteX22" fmla="*/ 2257425 w 5886864"/>
              <a:gd name="connsiteY22" fmla="*/ 371475 h 1133475"/>
              <a:gd name="connsiteX23" fmla="*/ 2362200 w 5886864"/>
              <a:gd name="connsiteY23" fmla="*/ 342900 h 1133475"/>
              <a:gd name="connsiteX24" fmla="*/ 2419350 w 5886864"/>
              <a:gd name="connsiteY24" fmla="*/ 314325 h 1133475"/>
              <a:gd name="connsiteX25" fmla="*/ 2552700 w 5886864"/>
              <a:gd name="connsiteY25" fmla="*/ 295275 h 1133475"/>
              <a:gd name="connsiteX26" fmla="*/ 2676525 w 5886864"/>
              <a:gd name="connsiteY26" fmla="*/ 276225 h 1133475"/>
              <a:gd name="connsiteX27" fmla="*/ 2781300 w 5886864"/>
              <a:gd name="connsiteY27" fmla="*/ 247650 h 1133475"/>
              <a:gd name="connsiteX28" fmla="*/ 2809875 w 5886864"/>
              <a:gd name="connsiteY28" fmla="*/ 238125 h 1133475"/>
              <a:gd name="connsiteX29" fmla="*/ 2867025 w 5886864"/>
              <a:gd name="connsiteY29" fmla="*/ 200025 h 1133475"/>
              <a:gd name="connsiteX30" fmla="*/ 2886075 w 5886864"/>
              <a:gd name="connsiteY30" fmla="*/ 171450 h 1133475"/>
              <a:gd name="connsiteX31" fmla="*/ 2943225 w 5886864"/>
              <a:gd name="connsiteY31" fmla="*/ 152400 h 1133475"/>
              <a:gd name="connsiteX32" fmla="*/ 2971800 w 5886864"/>
              <a:gd name="connsiteY32" fmla="*/ 142875 h 1133475"/>
              <a:gd name="connsiteX33" fmla="*/ 3000375 w 5886864"/>
              <a:gd name="connsiteY33" fmla="*/ 123825 h 1133475"/>
              <a:gd name="connsiteX34" fmla="*/ 3057525 w 5886864"/>
              <a:gd name="connsiteY34" fmla="*/ 104775 h 1133475"/>
              <a:gd name="connsiteX35" fmla="*/ 3086100 w 5886864"/>
              <a:gd name="connsiteY35" fmla="*/ 95250 h 1133475"/>
              <a:gd name="connsiteX36" fmla="*/ 3124200 w 5886864"/>
              <a:gd name="connsiteY36" fmla="*/ 85725 h 1133475"/>
              <a:gd name="connsiteX37" fmla="*/ 3219450 w 5886864"/>
              <a:gd name="connsiteY37" fmla="*/ 47625 h 1133475"/>
              <a:gd name="connsiteX38" fmla="*/ 3276600 w 5886864"/>
              <a:gd name="connsiteY38" fmla="*/ 28575 h 1133475"/>
              <a:gd name="connsiteX39" fmla="*/ 3305175 w 5886864"/>
              <a:gd name="connsiteY39" fmla="*/ 19050 h 1133475"/>
              <a:gd name="connsiteX40" fmla="*/ 3333750 w 5886864"/>
              <a:gd name="connsiteY40" fmla="*/ 9525 h 1133475"/>
              <a:gd name="connsiteX41" fmla="*/ 3381375 w 5886864"/>
              <a:gd name="connsiteY41" fmla="*/ 0 h 1133475"/>
              <a:gd name="connsiteX42" fmla="*/ 3390900 w 5886864"/>
              <a:gd name="connsiteY42" fmla="*/ 47625 h 1133475"/>
              <a:gd name="connsiteX43" fmla="*/ 3448050 w 5886864"/>
              <a:gd name="connsiteY43" fmla="*/ 76200 h 1133475"/>
              <a:gd name="connsiteX44" fmla="*/ 3562350 w 5886864"/>
              <a:gd name="connsiteY44" fmla="*/ 95250 h 1133475"/>
              <a:gd name="connsiteX45" fmla="*/ 3695700 w 5886864"/>
              <a:gd name="connsiteY45" fmla="*/ 114300 h 1133475"/>
              <a:gd name="connsiteX46" fmla="*/ 3895725 w 5886864"/>
              <a:gd name="connsiteY46" fmla="*/ 133350 h 1133475"/>
              <a:gd name="connsiteX47" fmla="*/ 4181475 w 5886864"/>
              <a:gd name="connsiteY47" fmla="*/ 152400 h 1133475"/>
              <a:gd name="connsiteX48" fmla="*/ 4210050 w 5886864"/>
              <a:gd name="connsiteY48" fmla="*/ 161925 h 1133475"/>
              <a:gd name="connsiteX49" fmla="*/ 4324350 w 5886864"/>
              <a:gd name="connsiteY49" fmla="*/ 171450 h 1133475"/>
              <a:gd name="connsiteX50" fmla="*/ 4467225 w 5886864"/>
              <a:gd name="connsiteY50" fmla="*/ 171450 h 1133475"/>
              <a:gd name="connsiteX51" fmla="*/ 4524375 w 5886864"/>
              <a:gd name="connsiteY51" fmla="*/ 152400 h 1133475"/>
              <a:gd name="connsiteX52" fmla="*/ 4619625 w 5886864"/>
              <a:gd name="connsiteY52" fmla="*/ 142875 h 1133475"/>
              <a:gd name="connsiteX53" fmla="*/ 4657725 w 5886864"/>
              <a:gd name="connsiteY53" fmla="*/ 133350 h 1133475"/>
              <a:gd name="connsiteX54" fmla="*/ 4762500 w 5886864"/>
              <a:gd name="connsiteY54" fmla="*/ 152400 h 1133475"/>
              <a:gd name="connsiteX55" fmla="*/ 4848225 w 5886864"/>
              <a:gd name="connsiteY55" fmla="*/ 200025 h 1133475"/>
              <a:gd name="connsiteX56" fmla="*/ 4895850 w 5886864"/>
              <a:gd name="connsiteY56" fmla="*/ 209550 h 1133475"/>
              <a:gd name="connsiteX57" fmla="*/ 4981575 w 5886864"/>
              <a:gd name="connsiteY57" fmla="*/ 228600 h 1133475"/>
              <a:gd name="connsiteX58" fmla="*/ 5010150 w 5886864"/>
              <a:gd name="connsiteY58" fmla="*/ 247650 h 1133475"/>
              <a:gd name="connsiteX59" fmla="*/ 5029200 w 5886864"/>
              <a:gd name="connsiteY59" fmla="*/ 276225 h 1133475"/>
              <a:gd name="connsiteX60" fmla="*/ 5076825 w 5886864"/>
              <a:gd name="connsiteY60" fmla="*/ 323850 h 1133475"/>
              <a:gd name="connsiteX61" fmla="*/ 5048250 w 5886864"/>
              <a:gd name="connsiteY61" fmla="*/ 342900 h 1133475"/>
              <a:gd name="connsiteX62" fmla="*/ 5010150 w 5886864"/>
              <a:gd name="connsiteY62" fmla="*/ 352425 h 1133475"/>
              <a:gd name="connsiteX63" fmla="*/ 4600575 w 5886864"/>
              <a:gd name="connsiteY63" fmla="*/ 342900 h 1133475"/>
              <a:gd name="connsiteX64" fmla="*/ 4533900 w 5886864"/>
              <a:gd name="connsiteY64" fmla="*/ 333375 h 1133475"/>
              <a:gd name="connsiteX65" fmla="*/ 4448175 w 5886864"/>
              <a:gd name="connsiteY65" fmla="*/ 323850 h 1133475"/>
              <a:gd name="connsiteX66" fmla="*/ 4419600 w 5886864"/>
              <a:gd name="connsiteY66" fmla="*/ 314325 h 1133475"/>
              <a:gd name="connsiteX67" fmla="*/ 4362450 w 5886864"/>
              <a:gd name="connsiteY67" fmla="*/ 304800 h 1133475"/>
              <a:gd name="connsiteX68" fmla="*/ 4314825 w 5886864"/>
              <a:gd name="connsiteY68" fmla="*/ 295275 h 1133475"/>
              <a:gd name="connsiteX69" fmla="*/ 4171950 w 5886864"/>
              <a:gd name="connsiteY69" fmla="*/ 314325 h 1133475"/>
              <a:gd name="connsiteX70" fmla="*/ 4114800 w 5886864"/>
              <a:gd name="connsiteY70" fmla="*/ 333375 h 1133475"/>
              <a:gd name="connsiteX71" fmla="*/ 4086225 w 5886864"/>
              <a:gd name="connsiteY71" fmla="*/ 352425 h 1133475"/>
              <a:gd name="connsiteX72" fmla="*/ 4029075 w 5886864"/>
              <a:gd name="connsiteY72" fmla="*/ 371475 h 1133475"/>
              <a:gd name="connsiteX73" fmla="*/ 4010025 w 5886864"/>
              <a:gd name="connsiteY73" fmla="*/ 400050 h 1133475"/>
              <a:gd name="connsiteX74" fmla="*/ 3962400 w 5886864"/>
              <a:gd name="connsiteY74" fmla="*/ 438150 h 1133475"/>
              <a:gd name="connsiteX75" fmla="*/ 3990975 w 5886864"/>
              <a:gd name="connsiteY75" fmla="*/ 457200 h 1133475"/>
              <a:gd name="connsiteX76" fmla="*/ 4029075 w 5886864"/>
              <a:gd name="connsiteY76" fmla="*/ 466725 h 1133475"/>
              <a:gd name="connsiteX77" fmla="*/ 4133850 w 5886864"/>
              <a:gd name="connsiteY77" fmla="*/ 485775 h 1133475"/>
              <a:gd name="connsiteX78" fmla="*/ 4314825 w 5886864"/>
              <a:gd name="connsiteY78" fmla="*/ 514350 h 1133475"/>
              <a:gd name="connsiteX79" fmla="*/ 4752975 w 5886864"/>
              <a:gd name="connsiteY79" fmla="*/ 504825 h 1133475"/>
              <a:gd name="connsiteX80" fmla="*/ 4867275 w 5886864"/>
              <a:gd name="connsiteY80" fmla="*/ 495300 h 1133475"/>
              <a:gd name="connsiteX81" fmla="*/ 5619750 w 5886864"/>
              <a:gd name="connsiteY81" fmla="*/ 514350 h 1133475"/>
              <a:gd name="connsiteX82" fmla="*/ 5695950 w 5886864"/>
              <a:gd name="connsiteY82" fmla="*/ 533400 h 1133475"/>
              <a:gd name="connsiteX83" fmla="*/ 5819775 w 5886864"/>
              <a:gd name="connsiteY83" fmla="*/ 638175 h 1133475"/>
              <a:gd name="connsiteX84" fmla="*/ 5876925 w 5886864"/>
              <a:gd name="connsiteY84" fmla="*/ 752475 h 1133475"/>
              <a:gd name="connsiteX85" fmla="*/ 5886450 w 5886864"/>
              <a:gd name="connsiteY85" fmla="*/ 781050 h 1133475"/>
              <a:gd name="connsiteX86" fmla="*/ 5876925 w 5886864"/>
              <a:gd name="connsiteY86" fmla="*/ 819150 h 1133475"/>
              <a:gd name="connsiteX87" fmla="*/ 5724525 w 5886864"/>
              <a:gd name="connsiteY87" fmla="*/ 847725 h 1133475"/>
              <a:gd name="connsiteX88" fmla="*/ 5657850 w 5886864"/>
              <a:gd name="connsiteY88" fmla="*/ 866775 h 1133475"/>
              <a:gd name="connsiteX89" fmla="*/ 5629275 w 5886864"/>
              <a:gd name="connsiteY89" fmla="*/ 876300 h 1133475"/>
              <a:gd name="connsiteX90" fmla="*/ 5572125 w 5886864"/>
              <a:gd name="connsiteY90" fmla="*/ 885825 h 1133475"/>
              <a:gd name="connsiteX91" fmla="*/ 5457825 w 5886864"/>
              <a:gd name="connsiteY91" fmla="*/ 904875 h 1133475"/>
              <a:gd name="connsiteX92" fmla="*/ 5324475 w 5886864"/>
              <a:gd name="connsiteY92" fmla="*/ 914400 h 1133475"/>
              <a:gd name="connsiteX93" fmla="*/ 5295900 w 5886864"/>
              <a:gd name="connsiteY93" fmla="*/ 923925 h 1133475"/>
              <a:gd name="connsiteX94" fmla="*/ 5038725 w 5886864"/>
              <a:gd name="connsiteY94" fmla="*/ 904875 h 1133475"/>
              <a:gd name="connsiteX95" fmla="*/ 4819650 w 5886864"/>
              <a:gd name="connsiteY95" fmla="*/ 885825 h 1133475"/>
              <a:gd name="connsiteX96" fmla="*/ 4324350 w 5886864"/>
              <a:gd name="connsiteY96" fmla="*/ 866775 h 1133475"/>
              <a:gd name="connsiteX97" fmla="*/ 4238625 w 5886864"/>
              <a:gd name="connsiteY97" fmla="*/ 847725 h 1133475"/>
              <a:gd name="connsiteX98" fmla="*/ 4171950 w 5886864"/>
              <a:gd name="connsiteY98" fmla="*/ 838200 h 1133475"/>
              <a:gd name="connsiteX99" fmla="*/ 4038600 w 5886864"/>
              <a:gd name="connsiteY99" fmla="*/ 847725 h 1133475"/>
              <a:gd name="connsiteX100" fmla="*/ 3981450 w 5886864"/>
              <a:gd name="connsiteY100" fmla="*/ 866775 h 1133475"/>
              <a:gd name="connsiteX101" fmla="*/ 3952875 w 5886864"/>
              <a:gd name="connsiteY101" fmla="*/ 876300 h 1133475"/>
              <a:gd name="connsiteX102" fmla="*/ 3714750 w 5886864"/>
              <a:gd name="connsiteY102" fmla="*/ 866775 h 1133475"/>
              <a:gd name="connsiteX103" fmla="*/ 3629025 w 5886864"/>
              <a:gd name="connsiteY103" fmla="*/ 828675 h 1133475"/>
              <a:gd name="connsiteX104" fmla="*/ 3571875 w 5886864"/>
              <a:gd name="connsiteY104" fmla="*/ 809625 h 1133475"/>
              <a:gd name="connsiteX105" fmla="*/ 3381375 w 5886864"/>
              <a:gd name="connsiteY105" fmla="*/ 819150 h 1133475"/>
              <a:gd name="connsiteX106" fmla="*/ 3324225 w 5886864"/>
              <a:gd name="connsiteY106" fmla="*/ 838200 h 1133475"/>
              <a:gd name="connsiteX107" fmla="*/ 3238500 w 5886864"/>
              <a:gd name="connsiteY107" fmla="*/ 866775 h 1133475"/>
              <a:gd name="connsiteX108" fmla="*/ 3209925 w 5886864"/>
              <a:gd name="connsiteY108" fmla="*/ 876300 h 1133475"/>
              <a:gd name="connsiteX109" fmla="*/ 3181350 w 5886864"/>
              <a:gd name="connsiteY109" fmla="*/ 895350 h 1133475"/>
              <a:gd name="connsiteX110" fmla="*/ 3000375 w 5886864"/>
              <a:gd name="connsiteY110" fmla="*/ 895350 h 1133475"/>
              <a:gd name="connsiteX111" fmla="*/ 2943225 w 5886864"/>
              <a:gd name="connsiteY111" fmla="*/ 923925 h 1133475"/>
              <a:gd name="connsiteX112" fmla="*/ 2914650 w 5886864"/>
              <a:gd name="connsiteY112" fmla="*/ 933450 h 1133475"/>
              <a:gd name="connsiteX113" fmla="*/ 2895600 w 5886864"/>
              <a:gd name="connsiteY113" fmla="*/ 962025 h 1133475"/>
              <a:gd name="connsiteX114" fmla="*/ 2838450 w 5886864"/>
              <a:gd name="connsiteY114" fmla="*/ 981075 h 1133475"/>
              <a:gd name="connsiteX115" fmla="*/ 2733675 w 5886864"/>
              <a:gd name="connsiteY115" fmla="*/ 1000125 h 1133475"/>
              <a:gd name="connsiteX116" fmla="*/ 2667000 w 5886864"/>
              <a:gd name="connsiteY116" fmla="*/ 1066800 h 1133475"/>
              <a:gd name="connsiteX117" fmla="*/ 2543175 w 5886864"/>
              <a:gd name="connsiteY117" fmla="*/ 1047750 h 1133475"/>
              <a:gd name="connsiteX118" fmla="*/ 2514600 w 5886864"/>
              <a:gd name="connsiteY118" fmla="*/ 1038225 h 1133475"/>
              <a:gd name="connsiteX119" fmla="*/ 2371725 w 5886864"/>
              <a:gd name="connsiteY119" fmla="*/ 1047750 h 1133475"/>
              <a:gd name="connsiteX120" fmla="*/ 2314575 w 5886864"/>
              <a:gd name="connsiteY120" fmla="*/ 1066800 h 1133475"/>
              <a:gd name="connsiteX121" fmla="*/ 2295525 w 5886864"/>
              <a:gd name="connsiteY121" fmla="*/ 1095375 h 1133475"/>
              <a:gd name="connsiteX122" fmla="*/ 2238375 w 5886864"/>
              <a:gd name="connsiteY122" fmla="*/ 1114425 h 1133475"/>
              <a:gd name="connsiteX123" fmla="*/ 2152650 w 5886864"/>
              <a:gd name="connsiteY123" fmla="*/ 1133475 h 1133475"/>
              <a:gd name="connsiteX124" fmla="*/ 2000250 w 5886864"/>
              <a:gd name="connsiteY124" fmla="*/ 1123950 h 1133475"/>
              <a:gd name="connsiteX125" fmla="*/ 1943100 w 5886864"/>
              <a:gd name="connsiteY125" fmla="*/ 1104900 h 1133475"/>
              <a:gd name="connsiteX126" fmla="*/ 1876425 w 5886864"/>
              <a:gd name="connsiteY126" fmla="*/ 1095375 h 1133475"/>
              <a:gd name="connsiteX127" fmla="*/ 1819275 w 5886864"/>
              <a:gd name="connsiteY127" fmla="*/ 1076325 h 1133475"/>
              <a:gd name="connsiteX128" fmla="*/ 1790700 w 5886864"/>
              <a:gd name="connsiteY128" fmla="*/ 1066800 h 1133475"/>
              <a:gd name="connsiteX129" fmla="*/ 1781175 w 5886864"/>
              <a:gd name="connsiteY129" fmla="*/ 1038225 h 1133475"/>
              <a:gd name="connsiteX130" fmla="*/ 1724025 w 5886864"/>
              <a:gd name="connsiteY130" fmla="*/ 1019175 h 1133475"/>
              <a:gd name="connsiteX131" fmla="*/ 1457325 w 5886864"/>
              <a:gd name="connsiteY131" fmla="*/ 1009650 h 1133475"/>
              <a:gd name="connsiteX132" fmla="*/ 1390650 w 5886864"/>
              <a:gd name="connsiteY132" fmla="*/ 1019175 h 1133475"/>
              <a:gd name="connsiteX133" fmla="*/ 1362075 w 5886864"/>
              <a:gd name="connsiteY133" fmla="*/ 1028700 h 1133475"/>
              <a:gd name="connsiteX134" fmla="*/ 1123950 w 5886864"/>
              <a:gd name="connsiteY134" fmla="*/ 1019175 h 1133475"/>
              <a:gd name="connsiteX135" fmla="*/ 1076325 w 5886864"/>
              <a:gd name="connsiteY135" fmla="*/ 1009650 h 1133475"/>
              <a:gd name="connsiteX136" fmla="*/ 1047750 w 5886864"/>
              <a:gd name="connsiteY136" fmla="*/ 1000125 h 1133475"/>
              <a:gd name="connsiteX137" fmla="*/ 981075 w 5886864"/>
              <a:gd name="connsiteY137" fmla="*/ 990600 h 1133475"/>
              <a:gd name="connsiteX138" fmla="*/ 942975 w 5886864"/>
              <a:gd name="connsiteY138" fmla="*/ 981075 h 1133475"/>
              <a:gd name="connsiteX139" fmla="*/ 838200 w 5886864"/>
              <a:gd name="connsiteY139" fmla="*/ 971550 h 1133475"/>
              <a:gd name="connsiteX140" fmla="*/ 752475 w 5886864"/>
              <a:gd name="connsiteY140" fmla="*/ 952500 h 1133475"/>
              <a:gd name="connsiteX141" fmla="*/ 704850 w 5886864"/>
              <a:gd name="connsiteY141" fmla="*/ 942975 h 1133475"/>
              <a:gd name="connsiteX142" fmla="*/ 647700 w 5886864"/>
              <a:gd name="connsiteY142" fmla="*/ 933450 h 1133475"/>
              <a:gd name="connsiteX143" fmla="*/ 561975 w 5886864"/>
              <a:gd name="connsiteY143" fmla="*/ 914400 h 1133475"/>
              <a:gd name="connsiteX144" fmla="*/ 504825 w 5886864"/>
              <a:gd name="connsiteY144" fmla="*/ 895350 h 1133475"/>
              <a:gd name="connsiteX145" fmla="*/ 476250 w 5886864"/>
              <a:gd name="connsiteY145" fmla="*/ 885825 h 1133475"/>
              <a:gd name="connsiteX146" fmla="*/ 428625 w 5886864"/>
              <a:gd name="connsiteY146" fmla="*/ 876300 h 1133475"/>
              <a:gd name="connsiteX147" fmla="*/ 371475 w 5886864"/>
              <a:gd name="connsiteY147" fmla="*/ 866775 h 1133475"/>
              <a:gd name="connsiteX148" fmla="*/ 276225 w 5886864"/>
              <a:gd name="connsiteY148" fmla="*/ 838200 h 1133475"/>
              <a:gd name="connsiteX149" fmla="*/ 180975 w 5886864"/>
              <a:gd name="connsiteY149" fmla="*/ 809625 h 1133475"/>
              <a:gd name="connsiteX150" fmla="*/ 152400 w 5886864"/>
              <a:gd name="connsiteY150" fmla="*/ 800100 h 1133475"/>
              <a:gd name="connsiteX151" fmla="*/ 114300 w 5886864"/>
              <a:gd name="connsiteY151" fmla="*/ 781050 h 1133475"/>
              <a:gd name="connsiteX152" fmla="*/ 66675 w 5886864"/>
              <a:gd name="connsiteY152" fmla="*/ 723900 h 1133475"/>
              <a:gd name="connsiteX153" fmla="*/ 0 w 5886864"/>
              <a:gd name="connsiteY153" fmla="*/ 685800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5886864" h="1133475">
                <a:moveTo>
                  <a:pt x="0" y="685800"/>
                </a:moveTo>
                <a:lnTo>
                  <a:pt x="0" y="685800"/>
                </a:lnTo>
                <a:lnTo>
                  <a:pt x="95250" y="657225"/>
                </a:lnTo>
                <a:cubicBezTo>
                  <a:pt x="135550" y="644825"/>
                  <a:pt x="148279" y="636042"/>
                  <a:pt x="200025" y="628650"/>
                </a:cubicBezTo>
                <a:lnTo>
                  <a:pt x="266700" y="619125"/>
                </a:lnTo>
                <a:cubicBezTo>
                  <a:pt x="320959" y="601039"/>
                  <a:pt x="289854" y="609190"/>
                  <a:pt x="381000" y="600075"/>
                </a:cubicBezTo>
                <a:lnTo>
                  <a:pt x="485775" y="590550"/>
                </a:lnTo>
                <a:cubicBezTo>
                  <a:pt x="514383" y="587689"/>
                  <a:pt x="543038" y="585091"/>
                  <a:pt x="571500" y="581025"/>
                </a:cubicBezTo>
                <a:cubicBezTo>
                  <a:pt x="587527" y="578735"/>
                  <a:pt x="603156" y="574162"/>
                  <a:pt x="619125" y="571500"/>
                </a:cubicBezTo>
                <a:cubicBezTo>
                  <a:pt x="641270" y="567809"/>
                  <a:pt x="663575" y="565150"/>
                  <a:pt x="685800" y="561975"/>
                </a:cubicBezTo>
                <a:cubicBezTo>
                  <a:pt x="762305" y="536473"/>
                  <a:pt x="691766" y="557315"/>
                  <a:pt x="857250" y="542925"/>
                </a:cubicBezTo>
                <a:cubicBezTo>
                  <a:pt x="882751" y="540707"/>
                  <a:pt x="907941" y="535526"/>
                  <a:pt x="933450" y="533400"/>
                </a:cubicBezTo>
                <a:cubicBezTo>
                  <a:pt x="984173" y="529173"/>
                  <a:pt x="1035050" y="527050"/>
                  <a:pt x="1085850" y="523875"/>
                </a:cubicBezTo>
                <a:cubicBezTo>
                  <a:pt x="1104900" y="520700"/>
                  <a:pt x="1124062" y="518138"/>
                  <a:pt x="1143000" y="514350"/>
                </a:cubicBezTo>
                <a:cubicBezTo>
                  <a:pt x="1155837" y="511783"/>
                  <a:pt x="1168063" y="506010"/>
                  <a:pt x="1181100" y="504825"/>
                </a:cubicBezTo>
                <a:cubicBezTo>
                  <a:pt x="1238103" y="499643"/>
                  <a:pt x="1295400" y="498475"/>
                  <a:pt x="1352550" y="495300"/>
                </a:cubicBezTo>
                <a:cubicBezTo>
                  <a:pt x="1416358" y="474031"/>
                  <a:pt x="1348360" y="494479"/>
                  <a:pt x="1466850" y="476250"/>
                </a:cubicBezTo>
                <a:cubicBezTo>
                  <a:pt x="1479789" y="474259"/>
                  <a:pt x="1492070" y="469067"/>
                  <a:pt x="1504950" y="466725"/>
                </a:cubicBezTo>
                <a:cubicBezTo>
                  <a:pt x="1527039" y="462709"/>
                  <a:pt x="1549400" y="460375"/>
                  <a:pt x="1571625" y="457200"/>
                </a:cubicBezTo>
                <a:cubicBezTo>
                  <a:pt x="1581150" y="454025"/>
                  <a:pt x="1590322" y="449471"/>
                  <a:pt x="1600200" y="447675"/>
                </a:cubicBezTo>
                <a:cubicBezTo>
                  <a:pt x="1625385" y="443096"/>
                  <a:pt x="1652294" y="446759"/>
                  <a:pt x="1676400" y="438150"/>
                </a:cubicBezTo>
                <a:cubicBezTo>
                  <a:pt x="1734573" y="417374"/>
                  <a:pt x="1715044" y="397251"/>
                  <a:pt x="1762125" y="390525"/>
                </a:cubicBezTo>
                <a:cubicBezTo>
                  <a:pt x="1893770" y="371719"/>
                  <a:pt x="2213577" y="372544"/>
                  <a:pt x="2257425" y="371475"/>
                </a:cubicBezTo>
                <a:cubicBezTo>
                  <a:pt x="2282985" y="366363"/>
                  <a:pt x="2341483" y="356711"/>
                  <a:pt x="2362200" y="342900"/>
                </a:cubicBezTo>
                <a:cubicBezTo>
                  <a:pt x="2387888" y="325775"/>
                  <a:pt x="2389774" y="320898"/>
                  <a:pt x="2419350" y="314325"/>
                </a:cubicBezTo>
                <a:cubicBezTo>
                  <a:pt x="2454664" y="306477"/>
                  <a:pt x="2519745" y="299394"/>
                  <a:pt x="2552700" y="295275"/>
                </a:cubicBezTo>
                <a:cubicBezTo>
                  <a:pt x="2617065" y="273820"/>
                  <a:pt x="2553745" y="292596"/>
                  <a:pt x="2676525" y="276225"/>
                </a:cubicBezTo>
                <a:cubicBezTo>
                  <a:pt x="2721402" y="270241"/>
                  <a:pt x="2736623" y="262542"/>
                  <a:pt x="2781300" y="247650"/>
                </a:cubicBezTo>
                <a:cubicBezTo>
                  <a:pt x="2790825" y="244475"/>
                  <a:pt x="2801521" y="243694"/>
                  <a:pt x="2809875" y="238125"/>
                </a:cubicBezTo>
                <a:lnTo>
                  <a:pt x="2867025" y="200025"/>
                </a:lnTo>
                <a:cubicBezTo>
                  <a:pt x="2873375" y="190500"/>
                  <a:pt x="2876367" y="177517"/>
                  <a:pt x="2886075" y="171450"/>
                </a:cubicBezTo>
                <a:cubicBezTo>
                  <a:pt x="2903103" y="160807"/>
                  <a:pt x="2924175" y="158750"/>
                  <a:pt x="2943225" y="152400"/>
                </a:cubicBezTo>
                <a:cubicBezTo>
                  <a:pt x="2952750" y="149225"/>
                  <a:pt x="2963446" y="148444"/>
                  <a:pt x="2971800" y="142875"/>
                </a:cubicBezTo>
                <a:cubicBezTo>
                  <a:pt x="2981325" y="136525"/>
                  <a:pt x="2989914" y="128474"/>
                  <a:pt x="3000375" y="123825"/>
                </a:cubicBezTo>
                <a:cubicBezTo>
                  <a:pt x="3018725" y="115670"/>
                  <a:pt x="3038475" y="111125"/>
                  <a:pt x="3057525" y="104775"/>
                </a:cubicBezTo>
                <a:cubicBezTo>
                  <a:pt x="3067050" y="101600"/>
                  <a:pt x="3076360" y="97685"/>
                  <a:pt x="3086100" y="95250"/>
                </a:cubicBezTo>
                <a:cubicBezTo>
                  <a:pt x="3098800" y="92075"/>
                  <a:pt x="3111661" y="89487"/>
                  <a:pt x="3124200" y="85725"/>
                </a:cubicBezTo>
                <a:cubicBezTo>
                  <a:pt x="3250562" y="47816"/>
                  <a:pt x="3123974" y="85815"/>
                  <a:pt x="3219450" y="47625"/>
                </a:cubicBezTo>
                <a:cubicBezTo>
                  <a:pt x="3238094" y="40167"/>
                  <a:pt x="3257550" y="34925"/>
                  <a:pt x="3276600" y="28575"/>
                </a:cubicBezTo>
                <a:lnTo>
                  <a:pt x="3305175" y="19050"/>
                </a:lnTo>
                <a:cubicBezTo>
                  <a:pt x="3314700" y="15875"/>
                  <a:pt x="3323905" y="11494"/>
                  <a:pt x="3333750" y="9525"/>
                </a:cubicBezTo>
                <a:lnTo>
                  <a:pt x="3381375" y="0"/>
                </a:lnTo>
                <a:cubicBezTo>
                  <a:pt x="3384550" y="15875"/>
                  <a:pt x="3382868" y="33569"/>
                  <a:pt x="3390900" y="47625"/>
                </a:cubicBezTo>
                <a:cubicBezTo>
                  <a:pt x="3399045" y="61879"/>
                  <a:pt x="3433860" y="72146"/>
                  <a:pt x="3448050" y="76200"/>
                </a:cubicBezTo>
                <a:cubicBezTo>
                  <a:pt x="3499405" y="90873"/>
                  <a:pt x="3495801" y="86175"/>
                  <a:pt x="3562350" y="95250"/>
                </a:cubicBezTo>
                <a:cubicBezTo>
                  <a:pt x="3606840" y="101317"/>
                  <a:pt x="3651001" y="110043"/>
                  <a:pt x="3695700" y="114300"/>
                </a:cubicBezTo>
                <a:lnTo>
                  <a:pt x="3895725" y="133350"/>
                </a:lnTo>
                <a:cubicBezTo>
                  <a:pt x="4020931" y="164652"/>
                  <a:pt x="3876811" y="131389"/>
                  <a:pt x="4181475" y="152400"/>
                </a:cubicBezTo>
                <a:cubicBezTo>
                  <a:pt x="4191491" y="153091"/>
                  <a:pt x="4200098" y="160598"/>
                  <a:pt x="4210050" y="161925"/>
                </a:cubicBezTo>
                <a:cubicBezTo>
                  <a:pt x="4247947" y="166978"/>
                  <a:pt x="4286250" y="168275"/>
                  <a:pt x="4324350" y="171450"/>
                </a:cubicBezTo>
                <a:cubicBezTo>
                  <a:pt x="4390506" y="184681"/>
                  <a:pt x="4381012" y="187615"/>
                  <a:pt x="4467225" y="171450"/>
                </a:cubicBezTo>
                <a:cubicBezTo>
                  <a:pt x="4486962" y="167749"/>
                  <a:pt x="4504394" y="154398"/>
                  <a:pt x="4524375" y="152400"/>
                </a:cubicBezTo>
                <a:lnTo>
                  <a:pt x="4619625" y="142875"/>
                </a:lnTo>
                <a:cubicBezTo>
                  <a:pt x="4632325" y="139700"/>
                  <a:pt x="4644634" y="133350"/>
                  <a:pt x="4657725" y="133350"/>
                </a:cubicBezTo>
                <a:cubicBezTo>
                  <a:pt x="4670595" y="133350"/>
                  <a:pt x="4738389" y="139005"/>
                  <a:pt x="4762500" y="152400"/>
                </a:cubicBezTo>
                <a:cubicBezTo>
                  <a:pt x="4820544" y="184647"/>
                  <a:pt x="4801201" y="188269"/>
                  <a:pt x="4848225" y="200025"/>
                </a:cubicBezTo>
                <a:cubicBezTo>
                  <a:pt x="4863931" y="203952"/>
                  <a:pt x="4879922" y="206654"/>
                  <a:pt x="4895850" y="209550"/>
                </a:cubicBezTo>
                <a:cubicBezTo>
                  <a:pt x="4918845" y="213731"/>
                  <a:pt x="4957583" y="216604"/>
                  <a:pt x="4981575" y="228600"/>
                </a:cubicBezTo>
                <a:cubicBezTo>
                  <a:pt x="4991814" y="233720"/>
                  <a:pt x="5000625" y="241300"/>
                  <a:pt x="5010150" y="247650"/>
                </a:cubicBezTo>
                <a:cubicBezTo>
                  <a:pt x="5016500" y="257175"/>
                  <a:pt x="5021105" y="268130"/>
                  <a:pt x="5029200" y="276225"/>
                </a:cubicBezTo>
                <a:cubicBezTo>
                  <a:pt x="5092700" y="339725"/>
                  <a:pt x="5026025" y="247650"/>
                  <a:pt x="5076825" y="323850"/>
                </a:cubicBezTo>
                <a:cubicBezTo>
                  <a:pt x="5067300" y="330200"/>
                  <a:pt x="5058772" y="338391"/>
                  <a:pt x="5048250" y="342900"/>
                </a:cubicBezTo>
                <a:cubicBezTo>
                  <a:pt x="5036218" y="348057"/>
                  <a:pt x="5023241" y="352425"/>
                  <a:pt x="5010150" y="352425"/>
                </a:cubicBezTo>
                <a:cubicBezTo>
                  <a:pt x="4873588" y="352425"/>
                  <a:pt x="4737100" y="346075"/>
                  <a:pt x="4600575" y="342900"/>
                </a:cubicBezTo>
                <a:lnTo>
                  <a:pt x="4533900" y="333375"/>
                </a:lnTo>
                <a:cubicBezTo>
                  <a:pt x="4505371" y="329809"/>
                  <a:pt x="4476535" y="328577"/>
                  <a:pt x="4448175" y="323850"/>
                </a:cubicBezTo>
                <a:cubicBezTo>
                  <a:pt x="4438271" y="322199"/>
                  <a:pt x="4429401" y="316503"/>
                  <a:pt x="4419600" y="314325"/>
                </a:cubicBezTo>
                <a:cubicBezTo>
                  <a:pt x="4400747" y="310135"/>
                  <a:pt x="4381451" y="308255"/>
                  <a:pt x="4362450" y="304800"/>
                </a:cubicBezTo>
                <a:cubicBezTo>
                  <a:pt x="4346522" y="301904"/>
                  <a:pt x="4330700" y="298450"/>
                  <a:pt x="4314825" y="295275"/>
                </a:cubicBezTo>
                <a:cubicBezTo>
                  <a:pt x="4286284" y="298446"/>
                  <a:pt x="4206154" y="305774"/>
                  <a:pt x="4171950" y="314325"/>
                </a:cubicBezTo>
                <a:cubicBezTo>
                  <a:pt x="4152469" y="319195"/>
                  <a:pt x="4131508" y="322236"/>
                  <a:pt x="4114800" y="333375"/>
                </a:cubicBezTo>
                <a:cubicBezTo>
                  <a:pt x="4105275" y="339725"/>
                  <a:pt x="4096686" y="347776"/>
                  <a:pt x="4086225" y="352425"/>
                </a:cubicBezTo>
                <a:cubicBezTo>
                  <a:pt x="4067875" y="360580"/>
                  <a:pt x="4029075" y="371475"/>
                  <a:pt x="4029075" y="371475"/>
                </a:cubicBezTo>
                <a:cubicBezTo>
                  <a:pt x="4022725" y="381000"/>
                  <a:pt x="4018964" y="392899"/>
                  <a:pt x="4010025" y="400050"/>
                </a:cubicBezTo>
                <a:cubicBezTo>
                  <a:pt x="3944300" y="452630"/>
                  <a:pt x="4016995" y="356258"/>
                  <a:pt x="3962400" y="438150"/>
                </a:cubicBezTo>
                <a:cubicBezTo>
                  <a:pt x="3971925" y="444500"/>
                  <a:pt x="3980453" y="452691"/>
                  <a:pt x="3990975" y="457200"/>
                </a:cubicBezTo>
                <a:cubicBezTo>
                  <a:pt x="4003007" y="462357"/>
                  <a:pt x="4016488" y="463129"/>
                  <a:pt x="4029075" y="466725"/>
                </a:cubicBezTo>
                <a:cubicBezTo>
                  <a:pt x="4101359" y="487378"/>
                  <a:pt x="3998163" y="467272"/>
                  <a:pt x="4133850" y="485775"/>
                </a:cubicBezTo>
                <a:cubicBezTo>
                  <a:pt x="4267984" y="504066"/>
                  <a:pt x="4228666" y="497118"/>
                  <a:pt x="4314825" y="514350"/>
                </a:cubicBezTo>
                <a:lnTo>
                  <a:pt x="4752975" y="504825"/>
                </a:lnTo>
                <a:cubicBezTo>
                  <a:pt x="4791184" y="503507"/>
                  <a:pt x="4829045" y="494880"/>
                  <a:pt x="4867275" y="495300"/>
                </a:cubicBezTo>
                <a:cubicBezTo>
                  <a:pt x="5118165" y="498057"/>
                  <a:pt x="5619750" y="514350"/>
                  <a:pt x="5619750" y="514350"/>
                </a:cubicBezTo>
                <a:cubicBezTo>
                  <a:pt x="5645150" y="520700"/>
                  <a:pt x="5674165" y="518877"/>
                  <a:pt x="5695950" y="533400"/>
                </a:cubicBezTo>
                <a:cubicBezTo>
                  <a:pt x="5743035" y="564790"/>
                  <a:pt x="5786629" y="588456"/>
                  <a:pt x="5819775" y="638175"/>
                </a:cubicBezTo>
                <a:cubicBezTo>
                  <a:pt x="5869014" y="712033"/>
                  <a:pt x="5850635" y="673605"/>
                  <a:pt x="5876925" y="752475"/>
                </a:cubicBezTo>
                <a:lnTo>
                  <a:pt x="5886450" y="781050"/>
                </a:lnTo>
                <a:cubicBezTo>
                  <a:pt x="5883275" y="793750"/>
                  <a:pt x="5886864" y="810631"/>
                  <a:pt x="5876925" y="819150"/>
                </a:cubicBezTo>
                <a:cubicBezTo>
                  <a:pt x="5849984" y="842242"/>
                  <a:pt x="5743652" y="845812"/>
                  <a:pt x="5724525" y="847725"/>
                </a:cubicBezTo>
                <a:cubicBezTo>
                  <a:pt x="5656012" y="870563"/>
                  <a:pt x="5741571" y="842855"/>
                  <a:pt x="5657850" y="866775"/>
                </a:cubicBezTo>
                <a:cubicBezTo>
                  <a:pt x="5648196" y="869533"/>
                  <a:pt x="5639076" y="874122"/>
                  <a:pt x="5629275" y="876300"/>
                </a:cubicBezTo>
                <a:cubicBezTo>
                  <a:pt x="5610422" y="880490"/>
                  <a:pt x="5591126" y="882370"/>
                  <a:pt x="5572125" y="885825"/>
                </a:cubicBezTo>
                <a:cubicBezTo>
                  <a:pt x="5520661" y="895182"/>
                  <a:pt x="5515321" y="899399"/>
                  <a:pt x="5457825" y="904875"/>
                </a:cubicBezTo>
                <a:cubicBezTo>
                  <a:pt x="5413462" y="909100"/>
                  <a:pt x="5368925" y="911225"/>
                  <a:pt x="5324475" y="914400"/>
                </a:cubicBezTo>
                <a:cubicBezTo>
                  <a:pt x="5314950" y="917575"/>
                  <a:pt x="5305940" y="923925"/>
                  <a:pt x="5295900" y="923925"/>
                </a:cubicBezTo>
                <a:cubicBezTo>
                  <a:pt x="5032125" y="923925"/>
                  <a:pt x="5186297" y="919632"/>
                  <a:pt x="5038725" y="904875"/>
                </a:cubicBezTo>
                <a:cubicBezTo>
                  <a:pt x="4965788" y="897581"/>
                  <a:pt x="4819650" y="885825"/>
                  <a:pt x="4819650" y="885825"/>
                </a:cubicBezTo>
                <a:cubicBezTo>
                  <a:pt x="4641726" y="826517"/>
                  <a:pt x="4827870" y="885424"/>
                  <a:pt x="4324350" y="866775"/>
                </a:cubicBezTo>
                <a:cubicBezTo>
                  <a:pt x="4300606" y="865896"/>
                  <a:pt x="4262741" y="852110"/>
                  <a:pt x="4238625" y="847725"/>
                </a:cubicBezTo>
                <a:cubicBezTo>
                  <a:pt x="4216536" y="843709"/>
                  <a:pt x="4194175" y="841375"/>
                  <a:pt x="4171950" y="838200"/>
                </a:cubicBezTo>
                <a:cubicBezTo>
                  <a:pt x="4127500" y="841375"/>
                  <a:pt x="4082670" y="841114"/>
                  <a:pt x="4038600" y="847725"/>
                </a:cubicBezTo>
                <a:cubicBezTo>
                  <a:pt x="4018742" y="850704"/>
                  <a:pt x="4000500" y="860425"/>
                  <a:pt x="3981450" y="866775"/>
                </a:cubicBezTo>
                <a:lnTo>
                  <a:pt x="3952875" y="876300"/>
                </a:lnTo>
                <a:cubicBezTo>
                  <a:pt x="3873500" y="873125"/>
                  <a:pt x="3793819" y="874427"/>
                  <a:pt x="3714750" y="866775"/>
                </a:cubicBezTo>
                <a:cubicBezTo>
                  <a:pt x="3642244" y="859758"/>
                  <a:pt x="3676871" y="849940"/>
                  <a:pt x="3629025" y="828675"/>
                </a:cubicBezTo>
                <a:cubicBezTo>
                  <a:pt x="3610675" y="820520"/>
                  <a:pt x="3571875" y="809625"/>
                  <a:pt x="3571875" y="809625"/>
                </a:cubicBezTo>
                <a:cubicBezTo>
                  <a:pt x="3508375" y="812800"/>
                  <a:pt x="3444535" y="811862"/>
                  <a:pt x="3381375" y="819150"/>
                </a:cubicBezTo>
                <a:cubicBezTo>
                  <a:pt x="3361427" y="821452"/>
                  <a:pt x="3343275" y="831850"/>
                  <a:pt x="3324225" y="838200"/>
                </a:cubicBezTo>
                <a:lnTo>
                  <a:pt x="3238500" y="866775"/>
                </a:lnTo>
                <a:cubicBezTo>
                  <a:pt x="3228975" y="869950"/>
                  <a:pt x="3218279" y="870731"/>
                  <a:pt x="3209925" y="876300"/>
                </a:cubicBezTo>
                <a:lnTo>
                  <a:pt x="3181350" y="895350"/>
                </a:lnTo>
                <a:cubicBezTo>
                  <a:pt x="3080575" y="886952"/>
                  <a:pt x="3083818" y="878661"/>
                  <a:pt x="3000375" y="895350"/>
                </a:cubicBezTo>
                <a:cubicBezTo>
                  <a:pt x="2960473" y="903330"/>
                  <a:pt x="2980687" y="905194"/>
                  <a:pt x="2943225" y="923925"/>
                </a:cubicBezTo>
                <a:cubicBezTo>
                  <a:pt x="2934245" y="928415"/>
                  <a:pt x="2924175" y="930275"/>
                  <a:pt x="2914650" y="933450"/>
                </a:cubicBezTo>
                <a:cubicBezTo>
                  <a:pt x="2908300" y="942975"/>
                  <a:pt x="2905308" y="955958"/>
                  <a:pt x="2895600" y="962025"/>
                </a:cubicBezTo>
                <a:cubicBezTo>
                  <a:pt x="2878572" y="972668"/>
                  <a:pt x="2857500" y="974725"/>
                  <a:pt x="2838450" y="981075"/>
                </a:cubicBezTo>
                <a:cubicBezTo>
                  <a:pt x="2785591" y="998695"/>
                  <a:pt x="2819838" y="989355"/>
                  <a:pt x="2733675" y="1000125"/>
                </a:cubicBezTo>
                <a:cubicBezTo>
                  <a:pt x="2668171" y="1043794"/>
                  <a:pt x="2683765" y="1016505"/>
                  <a:pt x="2667000" y="1066800"/>
                </a:cubicBezTo>
                <a:cubicBezTo>
                  <a:pt x="2620731" y="1061016"/>
                  <a:pt x="2586810" y="1058659"/>
                  <a:pt x="2543175" y="1047750"/>
                </a:cubicBezTo>
                <a:cubicBezTo>
                  <a:pt x="2533435" y="1045315"/>
                  <a:pt x="2524125" y="1041400"/>
                  <a:pt x="2514600" y="1038225"/>
                </a:cubicBezTo>
                <a:cubicBezTo>
                  <a:pt x="2466975" y="1041400"/>
                  <a:pt x="2418976" y="1041000"/>
                  <a:pt x="2371725" y="1047750"/>
                </a:cubicBezTo>
                <a:cubicBezTo>
                  <a:pt x="2351846" y="1050590"/>
                  <a:pt x="2314575" y="1066800"/>
                  <a:pt x="2314575" y="1066800"/>
                </a:cubicBezTo>
                <a:cubicBezTo>
                  <a:pt x="2308225" y="1076325"/>
                  <a:pt x="2305233" y="1089308"/>
                  <a:pt x="2295525" y="1095375"/>
                </a:cubicBezTo>
                <a:cubicBezTo>
                  <a:pt x="2278497" y="1106018"/>
                  <a:pt x="2257856" y="1109555"/>
                  <a:pt x="2238375" y="1114425"/>
                </a:cubicBezTo>
                <a:cubicBezTo>
                  <a:pt x="2184569" y="1127877"/>
                  <a:pt x="2213112" y="1121383"/>
                  <a:pt x="2152650" y="1133475"/>
                </a:cubicBezTo>
                <a:cubicBezTo>
                  <a:pt x="2101850" y="1130300"/>
                  <a:pt x="2050682" y="1130827"/>
                  <a:pt x="2000250" y="1123950"/>
                </a:cubicBezTo>
                <a:cubicBezTo>
                  <a:pt x="1980354" y="1121237"/>
                  <a:pt x="1962979" y="1107740"/>
                  <a:pt x="1943100" y="1104900"/>
                </a:cubicBezTo>
                <a:lnTo>
                  <a:pt x="1876425" y="1095375"/>
                </a:lnTo>
                <a:lnTo>
                  <a:pt x="1819275" y="1076325"/>
                </a:lnTo>
                <a:lnTo>
                  <a:pt x="1790700" y="1066800"/>
                </a:lnTo>
                <a:cubicBezTo>
                  <a:pt x="1787525" y="1057275"/>
                  <a:pt x="1789345" y="1044061"/>
                  <a:pt x="1781175" y="1038225"/>
                </a:cubicBezTo>
                <a:cubicBezTo>
                  <a:pt x="1764835" y="1026553"/>
                  <a:pt x="1744093" y="1019892"/>
                  <a:pt x="1724025" y="1019175"/>
                </a:cubicBezTo>
                <a:lnTo>
                  <a:pt x="1457325" y="1009650"/>
                </a:lnTo>
                <a:cubicBezTo>
                  <a:pt x="1435100" y="1012825"/>
                  <a:pt x="1412665" y="1014772"/>
                  <a:pt x="1390650" y="1019175"/>
                </a:cubicBezTo>
                <a:cubicBezTo>
                  <a:pt x="1380805" y="1021144"/>
                  <a:pt x="1372115" y="1028700"/>
                  <a:pt x="1362075" y="1028700"/>
                </a:cubicBezTo>
                <a:cubicBezTo>
                  <a:pt x="1282637" y="1028700"/>
                  <a:pt x="1203325" y="1022350"/>
                  <a:pt x="1123950" y="1019175"/>
                </a:cubicBezTo>
                <a:cubicBezTo>
                  <a:pt x="1108075" y="1016000"/>
                  <a:pt x="1092031" y="1013577"/>
                  <a:pt x="1076325" y="1009650"/>
                </a:cubicBezTo>
                <a:cubicBezTo>
                  <a:pt x="1066585" y="1007215"/>
                  <a:pt x="1057595" y="1002094"/>
                  <a:pt x="1047750" y="1000125"/>
                </a:cubicBezTo>
                <a:cubicBezTo>
                  <a:pt x="1025735" y="995722"/>
                  <a:pt x="1003164" y="994616"/>
                  <a:pt x="981075" y="990600"/>
                </a:cubicBezTo>
                <a:cubicBezTo>
                  <a:pt x="968195" y="988258"/>
                  <a:pt x="955951" y="982805"/>
                  <a:pt x="942975" y="981075"/>
                </a:cubicBezTo>
                <a:cubicBezTo>
                  <a:pt x="908214" y="976440"/>
                  <a:pt x="873125" y="974725"/>
                  <a:pt x="838200" y="971550"/>
                </a:cubicBezTo>
                <a:cubicBezTo>
                  <a:pt x="787817" y="954756"/>
                  <a:pt x="826234" y="965911"/>
                  <a:pt x="752475" y="952500"/>
                </a:cubicBezTo>
                <a:cubicBezTo>
                  <a:pt x="736547" y="949604"/>
                  <a:pt x="720778" y="945871"/>
                  <a:pt x="704850" y="942975"/>
                </a:cubicBezTo>
                <a:cubicBezTo>
                  <a:pt x="685849" y="939520"/>
                  <a:pt x="666701" y="936905"/>
                  <a:pt x="647700" y="933450"/>
                </a:cubicBezTo>
                <a:cubicBezTo>
                  <a:pt x="624692" y="929267"/>
                  <a:pt x="585495" y="921456"/>
                  <a:pt x="561975" y="914400"/>
                </a:cubicBezTo>
                <a:cubicBezTo>
                  <a:pt x="542741" y="908630"/>
                  <a:pt x="523875" y="901700"/>
                  <a:pt x="504825" y="895350"/>
                </a:cubicBezTo>
                <a:cubicBezTo>
                  <a:pt x="495300" y="892175"/>
                  <a:pt x="486095" y="887794"/>
                  <a:pt x="476250" y="885825"/>
                </a:cubicBezTo>
                <a:lnTo>
                  <a:pt x="428625" y="876300"/>
                </a:lnTo>
                <a:cubicBezTo>
                  <a:pt x="409624" y="872845"/>
                  <a:pt x="390413" y="870563"/>
                  <a:pt x="371475" y="866775"/>
                </a:cubicBezTo>
                <a:cubicBezTo>
                  <a:pt x="295886" y="851657"/>
                  <a:pt x="373417" y="862498"/>
                  <a:pt x="276225" y="838200"/>
                </a:cubicBezTo>
                <a:cubicBezTo>
                  <a:pt x="218644" y="823805"/>
                  <a:pt x="250544" y="832815"/>
                  <a:pt x="180975" y="809625"/>
                </a:cubicBezTo>
                <a:cubicBezTo>
                  <a:pt x="171450" y="806450"/>
                  <a:pt x="161380" y="804590"/>
                  <a:pt x="152400" y="800100"/>
                </a:cubicBezTo>
                <a:lnTo>
                  <a:pt x="114300" y="781050"/>
                </a:lnTo>
                <a:cubicBezTo>
                  <a:pt x="97367" y="755650"/>
                  <a:pt x="92062" y="743645"/>
                  <a:pt x="66675" y="723900"/>
                </a:cubicBezTo>
                <a:cubicBezTo>
                  <a:pt x="48603" y="709844"/>
                  <a:pt x="9525" y="685800"/>
                  <a:pt x="0" y="685800"/>
                </a:cubicBezTo>
                <a:close/>
              </a:path>
            </a:pathLst>
          </a:custGeom>
          <a:solidFill>
            <a:srgbClr val="00CC00">
              <a:alpha val="4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1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 descr="http://lewebpedagogique.com/geotrouvetout/files/2011/09/rabot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7018" y="0"/>
            <a:ext cx="10301530" cy="6858000"/>
          </a:xfrm>
          <a:prstGeom prst="rect">
            <a:avLst/>
          </a:prstGeom>
          <a:noFill/>
        </p:spPr>
      </p:pic>
      <p:cxnSp>
        <p:nvCxnSpPr>
          <p:cNvPr id="9" name="Connecteur droit avec flèche 8"/>
          <p:cNvCxnSpPr/>
          <p:nvPr/>
        </p:nvCxnSpPr>
        <p:spPr>
          <a:xfrm>
            <a:off x="251520" y="6237312"/>
            <a:ext cx="8892480" cy="72008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6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 descr="http://lewebpedagogique.com/geotrouvetout/files/2011/09/rabot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7018" y="0"/>
            <a:ext cx="10301530" cy="6858000"/>
          </a:xfrm>
          <a:prstGeom prst="rect">
            <a:avLst/>
          </a:prstGeom>
          <a:noFill/>
        </p:spPr>
      </p:pic>
      <p:cxnSp>
        <p:nvCxnSpPr>
          <p:cNvPr id="9" name="Connecteur droit avec flèche 8"/>
          <p:cNvCxnSpPr/>
          <p:nvPr/>
        </p:nvCxnSpPr>
        <p:spPr>
          <a:xfrm>
            <a:off x="251520" y="6237312"/>
            <a:ext cx="8892480" cy="72008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611560" y="764704"/>
            <a:ext cx="0" cy="5688632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6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 descr="http://lewebpedagogique.com/geotrouvetout/files/2011/09/rabot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7018" y="0"/>
            <a:ext cx="10301530" cy="6858000"/>
          </a:xfrm>
          <a:prstGeom prst="rect">
            <a:avLst/>
          </a:prstGeom>
          <a:noFill/>
        </p:spPr>
      </p:pic>
      <p:cxnSp>
        <p:nvCxnSpPr>
          <p:cNvPr id="9" name="Connecteur droit avec flèche 8"/>
          <p:cNvCxnSpPr/>
          <p:nvPr/>
        </p:nvCxnSpPr>
        <p:spPr>
          <a:xfrm>
            <a:off x="251520" y="6237312"/>
            <a:ext cx="8892480" cy="72008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611560" y="764704"/>
            <a:ext cx="0" cy="5688632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4499992" y="3356992"/>
            <a:ext cx="1584176" cy="273630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95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 descr="http://lewebpedagogique.com/geotrouvetout/files/2011/09/rabot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7018" y="0"/>
            <a:ext cx="10301530" cy="6858000"/>
          </a:xfrm>
          <a:prstGeom prst="rect">
            <a:avLst/>
          </a:prstGeom>
          <a:noFill/>
        </p:spPr>
      </p:pic>
      <p:cxnSp>
        <p:nvCxnSpPr>
          <p:cNvPr id="9" name="Connecteur droit avec flèche 8"/>
          <p:cNvCxnSpPr/>
          <p:nvPr/>
        </p:nvCxnSpPr>
        <p:spPr>
          <a:xfrm>
            <a:off x="251520" y="6237312"/>
            <a:ext cx="8892480" cy="72008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611560" y="764704"/>
            <a:ext cx="0" cy="5688632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4499992" y="3356992"/>
            <a:ext cx="1584176" cy="273630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339752" y="4149080"/>
            <a:ext cx="5256584" cy="7200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95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 descr="http://lewebpedagogique.com/geotrouvetout/files/2011/09/rabot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7018" y="0"/>
            <a:ext cx="1030153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 descr="http://lewebpedagogique.com/geotrouvetout/files/2011/09/rabot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7018" y="0"/>
            <a:ext cx="10301530" cy="6858000"/>
          </a:xfrm>
          <a:prstGeom prst="rect">
            <a:avLst/>
          </a:prstGeom>
          <a:noFill/>
        </p:spPr>
      </p:pic>
      <p:sp>
        <p:nvSpPr>
          <p:cNvPr id="11" name="Forme libre 10"/>
          <p:cNvSpPr/>
          <p:nvPr/>
        </p:nvSpPr>
        <p:spPr>
          <a:xfrm>
            <a:off x="3265714" y="4293095"/>
            <a:ext cx="3077029" cy="1352961"/>
          </a:xfrm>
          <a:custGeom>
            <a:avLst/>
            <a:gdLst>
              <a:gd name="connsiteX0" fmla="*/ 1001486 w 3077029"/>
              <a:gd name="connsiteY0" fmla="*/ 1262743 h 1262743"/>
              <a:gd name="connsiteX1" fmla="*/ 1001486 w 3077029"/>
              <a:gd name="connsiteY1" fmla="*/ 1262743 h 1262743"/>
              <a:gd name="connsiteX2" fmla="*/ 1117600 w 3077029"/>
              <a:gd name="connsiteY2" fmla="*/ 1204686 h 1262743"/>
              <a:gd name="connsiteX3" fmla="*/ 1204686 w 3077029"/>
              <a:gd name="connsiteY3" fmla="*/ 1117600 h 1262743"/>
              <a:gd name="connsiteX4" fmla="*/ 1233715 w 3077029"/>
              <a:gd name="connsiteY4" fmla="*/ 1074057 h 1262743"/>
              <a:gd name="connsiteX5" fmla="*/ 1277257 w 3077029"/>
              <a:gd name="connsiteY5" fmla="*/ 1059543 h 1262743"/>
              <a:gd name="connsiteX6" fmla="*/ 1320800 w 3077029"/>
              <a:gd name="connsiteY6" fmla="*/ 1030515 h 1262743"/>
              <a:gd name="connsiteX7" fmla="*/ 1364343 w 3077029"/>
              <a:gd name="connsiteY7" fmla="*/ 1016000 h 1262743"/>
              <a:gd name="connsiteX8" fmla="*/ 1465943 w 3077029"/>
              <a:gd name="connsiteY8" fmla="*/ 972457 h 1262743"/>
              <a:gd name="connsiteX9" fmla="*/ 1509486 w 3077029"/>
              <a:gd name="connsiteY9" fmla="*/ 957943 h 1262743"/>
              <a:gd name="connsiteX10" fmla="*/ 2264229 w 3077029"/>
              <a:gd name="connsiteY10" fmla="*/ 943429 h 1262743"/>
              <a:gd name="connsiteX11" fmla="*/ 2481943 w 3077029"/>
              <a:gd name="connsiteY11" fmla="*/ 928915 h 1262743"/>
              <a:gd name="connsiteX12" fmla="*/ 2569029 w 3077029"/>
              <a:gd name="connsiteY12" fmla="*/ 899886 h 1262743"/>
              <a:gd name="connsiteX13" fmla="*/ 2656115 w 3077029"/>
              <a:gd name="connsiteY13" fmla="*/ 870857 h 1262743"/>
              <a:gd name="connsiteX14" fmla="*/ 2699657 w 3077029"/>
              <a:gd name="connsiteY14" fmla="*/ 841829 h 1262743"/>
              <a:gd name="connsiteX15" fmla="*/ 2743200 w 3077029"/>
              <a:gd name="connsiteY15" fmla="*/ 798286 h 1262743"/>
              <a:gd name="connsiteX16" fmla="*/ 2844800 w 3077029"/>
              <a:gd name="connsiteY16" fmla="*/ 725715 h 1262743"/>
              <a:gd name="connsiteX17" fmla="*/ 2859315 w 3077029"/>
              <a:gd name="connsiteY17" fmla="*/ 653143 h 1262743"/>
              <a:gd name="connsiteX18" fmla="*/ 2873829 w 3077029"/>
              <a:gd name="connsiteY18" fmla="*/ 609600 h 1262743"/>
              <a:gd name="connsiteX19" fmla="*/ 2888343 w 3077029"/>
              <a:gd name="connsiteY19" fmla="*/ 522515 h 1262743"/>
              <a:gd name="connsiteX20" fmla="*/ 2931886 w 3077029"/>
              <a:gd name="connsiteY20" fmla="*/ 435429 h 1262743"/>
              <a:gd name="connsiteX21" fmla="*/ 2975429 w 3077029"/>
              <a:gd name="connsiteY21" fmla="*/ 406400 h 1262743"/>
              <a:gd name="connsiteX22" fmla="*/ 2989943 w 3077029"/>
              <a:gd name="connsiteY22" fmla="*/ 362857 h 1262743"/>
              <a:gd name="connsiteX23" fmla="*/ 3062515 w 3077029"/>
              <a:gd name="connsiteY23" fmla="*/ 275772 h 1262743"/>
              <a:gd name="connsiteX24" fmla="*/ 3077029 w 3077029"/>
              <a:gd name="connsiteY24" fmla="*/ 217715 h 1262743"/>
              <a:gd name="connsiteX25" fmla="*/ 3062515 w 3077029"/>
              <a:gd name="connsiteY25" fmla="*/ 130629 h 1262743"/>
              <a:gd name="connsiteX26" fmla="*/ 2975429 w 3077029"/>
              <a:gd name="connsiteY26" fmla="*/ 58057 h 1262743"/>
              <a:gd name="connsiteX27" fmla="*/ 2844800 w 3077029"/>
              <a:gd name="connsiteY27" fmla="*/ 14515 h 1262743"/>
              <a:gd name="connsiteX28" fmla="*/ 2801257 w 3077029"/>
              <a:gd name="connsiteY28" fmla="*/ 0 h 1262743"/>
              <a:gd name="connsiteX29" fmla="*/ 2699657 w 3077029"/>
              <a:gd name="connsiteY29" fmla="*/ 14515 h 1262743"/>
              <a:gd name="connsiteX30" fmla="*/ 2554515 w 3077029"/>
              <a:gd name="connsiteY30" fmla="*/ 72572 h 1262743"/>
              <a:gd name="connsiteX31" fmla="*/ 2467429 w 3077029"/>
              <a:gd name="connsiteY31" fmla="*/ 101600 h 1262743"/>
              <a:gd name="connsiteX32" fmla="*/ 2423886 w 3077029"/>
              <a:gd name="connsiteY32" fmla="*/ 130629 h 1262743"/>
              <a:gd name="connsiteX33" fmla="*/ 2365829 w 3077029"/>
              <a:gd name="connsiteY33" fmla="*/ 188686 h 1262743"/>
              <a:gd name="connsiteX34" fmla="*/ 2278743 w 3077029"/>
              <a:gd name="connsiteY34" fmla="*/ 217715 h 1262743"/>
              <a:gd name="connsiteX35" fmla="*/ 2148115 w 3077029"/>
              <a:gd name="connsiteY35" fmla="*/ 246743 h 1262743"/>
              <a:gd name="connsiteX36" fmla="*/ 1698172 w 3077029"/>
              <a:gd name="connsiteY36" fmla="*/ 232229 h 1262743"/>
              <a:gd name="connsiteX37" fmla="*/ 1625600 w 3077029"/>
              <a:gd name="connsiteY37" fmla="*/ 217715 h 1262743"/>
              <a:gd name="connsiteX38" fmla="*/ 1538515 w 3077029"/>
              <a:gd name="connsiteY38" fmla="*/ 188686 h 1262743"/>
              <a:gd name="connsiteX39" fmla="*/ 1320800 w 3077029"/>
              <a:gd name="connsiteY39" fmla="*/ 203200 h 1262743"/>
              <a:gd name="connsiteX40" fmla="*/ 1248229 w 3077029"/>
              <a:gd name="connsiteY40" fmla="*/ 275772 h 1262743"/>
              <a:gd name="connsiteX41" fmla="*/ 1161143 w 3077029"/>
              <a:gd name="connsiteY41" fmla="*/ 304800 h 1262743"/>
              <a:gd name="connsiteX42" fmla="*/ 1030515 w 3077029"/>
              <a:gd name="connsiteY42" fmla="*/ 362857 h 1262743"/>
              <a:gd name="connsiteX43" fmla="*/ 986972 w 3077029"/>
              <a:gd name="connsiteY43" fmla="*/ 377372 h 1262743"/>
              <a:gd name="connsiteX44" fmla="*/ 638629 w 3077029"/>
              <a:gd name="connsiteY44" fmla="*/ 362857 h 1262743"/>
              <a:gd name="connsiteX45" fmla="*/ 595086 w 3077029"/>
              <a:gd name="connsiteY45" fmla="*/ 348343 h 1262743"/>
              <a:gd name="connsiteX46" fmla="*/ 508000 w 3077029"/>
              <a:gd name="connsiteY46" fmla="*/ 333829 h 1262743"/>
              <a:gd name="connsiteX47" fmla="*/ 449943 w 3077029"/>
              <a:gd name="connsiteY47" fmla="*/ 319315 h 1262743"/>
              <a:gd name="connsiteX48" fmla="*/ 333829 w 3077029"/>
              <a:gd name="connsiteY48" fmla="*/ 304800 h 1262743"/>
              <a:gd name="connsiteX49" fmla="*/ 232229 w 3077029"/>
              <a:gd name="connsiteY49" fmla="*/ 275772 h 1262743"/>
              <a:gd name="connsiteX50" fmla="*/ 145143 w 3077029"/>
              <a:gd name="connsiteY50" fmla="*/ 290286 h 1262743"/>
              <a:gd name="connsiteX51" fmla="*/ 101600 w 3077029"/>
              <a:gd name="connsiteY51" fmla="*/ 304800 h 1262743"/>
              <a:gd name="connsiteX52" fmla="*/ 87086 w 3077029"/>
              <a:gd name="connsiteY52" fmla="*/ 348343 h 1262743"/>
              <a:gd name="connsiteX53" fmla="*/ 58057 w 3077029"/>
              <a:gd name="connsiteY53" fmla="*/ 391886 h 1262743"/>
              <a:gd name="connsiteX54" fmla="*/ 43543 w 3077029"/>
              <a:gd name="connsiteY54" fmla="*/ 435429 h 1262743"/>
              <a:gd name="connsiteX55" fmla="*/ 14515 w 3077029"/>
              <a:gd name="connsiteY55" fmla="*/ 478972 h 1262743"/>
              <a:gd name="connsiteX56" fmla="*/ 0 w 3077029"/>
              <a:gd name="connsiteY56" fmla="*/ 537029 h 1262743"/>
              <a:gd name="connsiteX57" fmla="*/ 14515 w 3077029"/>
              <a:gd name="connsiteY57" fmla="*/ 667657 h 1262743"/>
              <a:gd name="connsiteX58" fmla="*/ 29029 w 3077029"/>
              <a:gd name="connsiteY58" fmla="*/ 711200 h 1262743"/>
              <a:gd name="connsiteX59" fmla="*/ 72572 w 3077029"/>
              <a:gd name="connsiteY59" fmla="*/ 740229 h 1262743"/>
              <a:gd name="connsiteX60" fmla="*/ 159657 w 3077029"/>
              <a:gd name="connsiteY60" fmla="*/ 769257 h 1262743"/>
              <a:gd name="connsiteX61" fmla="*/ 362857 w 3077029"/>
              <a:gd name="connsiteY61" fmla="*/ 798286 h 1262743"/>
              <a:gd name="connsiteX62" fmla="*/ 420915 w 3077029"/>
              <a:gd name="connsiteY62" fmla="*/ 812800 h 1262743"/>
              <a:gd name="connsiteX63" fmla="*/ 580572 w 3077029"/>
              <a:gd name="connsiteY63" fmla="*/ 841829 h 1262743"/>
              <a:gd name="connsiteX64" fmla="*/ 624115 w 3077029"/>
              <a:gd name="connsiteY64" fmla="*/ 885372 h 1262743"/>
              <a:gd name="connsiteX65" fmla="*/ 638629 w 3077029"/>
              <a:gd name="connsiteY65" fmla="*/ 928915 h 1262743"/>
              <a:gd name="connsiteX66" fmla="*/ 725715 w 3077029"/>
              <a:gd name="connsiteY66" fmla="*/ 1016000 h 1262743"/>
              <a:gd name="connsiteX67" fmla="*/ 769257 w 3077029"/>
              <a:gd name="connsiteY67" fmla="*/ 1059543 h 1262743"/>
              <a:gd name="connsiteX68" fmla="*/ 798286 w 3077029"/>
              <a:gd name="connsiteY68" fmla="*/ 1103086 h 1262743"/>
              <a:gd name="connsiteX69" fmla="*/ 812800 w 3077029"/>
              <a:gd name="connsiteY69" fmla="*/ 1146629 h 1262743"/>
              <a:gd name="connsiteX70" fmla="*/ 798286 w 3077029"/>
              <a:gd name="connsiteY70" fmla="*/ 1204686 h 1262743"/>
              <a:gd name="connsiteX71" fmla="*/ 841829 w 3077029"/>
              <a:gd name="connsiteY71" fmla="*/ 1233715 h 1262743"/>
              <a:gd name="connsiteX72" fmla="*/ 1001486 w 3077029"/>
              <a:gd name="connsiteY72" fmla="*/ 1262743 h 1262743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423886 w 3077029"/>
              <a:gd name="connsiteY32" fmla="*/ 184756 h 1316870"/>
              <a:gd name="connsiteX33" fmla="*/ 2365829 w 3077029"/>
              <a:gd name="connsiteY33" fmla="*/ 242813 h 1316870"/>
              <a:gd name="connsiteX34" fmla="*/ 2278743 w 3077029"/>
              <a:gd name="connsiteY34" fmla="*/ 271842 h 1316870"/>
              <a:gd name="connsiteX35" fmla="*/ 2148115 w 3077029"/>
              <a:gd name="connsiteY35" fmla="*/ 300870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365829 w 3077029"/>
              <a:gd name="connsiteY33" fmla="*/ 242813 h 1316870"/>
              <a:gd name="connsiteX34" fmla="*/ 2278743 w 3077029"/>
              <a:gd name="connsiteY34" fmla="*/ 271842 h 1316870"/>
              <a:gd name="connsiteX35" fmla="*/ 2148115 w 3077029"/>
              <a:gd name="connsiteY35" fmla="*/ 300870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170382 w 3077029"/>
              <a:gd name="connsiteY33" fmla="*/ 107925 h 1316870"/>
              <a:gd name="connsiteX34" fmla="*/ 2278743 w 3077029"/>
              <a:gd name="connsiteY34" fmla="*/ 271842 h 1316870"/>
              <a:gd name="connsiteX35" fmla="*/ 2148115 w 3077029"/>
              <a:gd name="connsiteY35" fmla="*/ 300870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170382 w 3077029"/>
              <a:gd name="connsiteY33" fmla="*/ 107925 h 1316870"/>
              <a:gd name="connsiteX34" fmla="*/ 2098374 w 3077029"/>
              <a:gd name="connsiteY34" fmla="*/ 179933 h 1316870"/>
              <a:gd name="connsiteX35" fmla="*/ 2148115 w 3077029"/>
              <a:gd name="connsiteY35" fmla="*/ 300870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170382 w 3077029"/>
              <a:gd name="connsiteY33" fmla="*/ 107925 h 1316870"/>
              <a:gd name="connsiteX34" fmla="*/ 2098374 w 3077029"/>
              <a:gd name="connsiteY34" fmla="*/ 179933 h 1316870"/>
              <a:gd name="connsiteX35" fmla="*/ 1882350 w 3077029"/>
              <a:gd name="connsiteY35" fmla="*/ 251941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170382 w 3077029"/>
              <a:gd name="connsiteY33" fmla="*/ 107925 h 1316870"/>
              <a:gd name="connsiteX34" fmla="*/ 2098374 w 3077029"/>
              <a:gd name="connsiteY34" fmla="*/ 179933 h 1316870"/>
              <a:gd name="connsiteX35" fmla="*/ 1882350 w 3077029"/>
              <a:gd name="connsiteY35" fmla="*/ 251941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170382 w 3077029"/>
              <a:gd name="connsiteY33" fmla="*/ 107925 h 1316870"/>
              <a:gd name="connsiteX34" fmla="*/ 2098374 w 3077029"/>
              <a:gd name="connsiteY34" fmla="*/ 179933 h 1316870"/>
              <a:gd name="connsiteX35" fmla="*/ 1810342 w 3077029"/>
              <a:gd name="connsiteY35" fmla="*/ 179933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170382 w 3077029"/>
              <a:gd name="connsiteY33" fmla="*/ 107925 h 1316870"/>
              <a:gd name="connsiteX34" fmla="*/ 2098374 w 3077029"/>
              <a:gd name="connsiteY34" fmla="*/ 107925 h 1316870"/>
              <a:gd name="connsiteX35" fmla="*/ 1810342 w 3077029"/>
              <a:gd name="connsiteY35" fmla="*/ 179933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170382 w 3077029"/>
              <a:gd name="connsiteY33" fmla="*/ 35917 h 1316870"/>
              <a:gd name="connsiteX34" fmla="*/ 2098374 w 3077029"/>
              <a:gd name="connsiteY34" fmla="*/ 107925 h 1316870"/>
              <a:gd name="connsiteX35" fmla="*/ 1810342 w 3077029"/>
              <a:gd name="connsiteY35" fmla="*/ 179933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264229 w 3077029"/>
              <a:gd name="connsiteY10" fmla="*/ 1033647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530422 w 3077029"/>
              <a:gd name="connsiteY30" fmla="*/ 72008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98172 w 3077029"/>
              <a:gd name="connsiteY36" fmla="*/ 322447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986972 w 3077029"/>
              <a:gd name="connsiteY43" fmla="*/ 467590 h 1352961"/>
              <a:gd name="connsiteX44" fmla="*/ 638629 w 3077029"/>
              <a:gd name="connsiteY44" fmla="*/ 453075 h 1352961"/>
              <a:gd name="connsiteX45" fmla="*/ 595086 w 3077029"/>
              <a:gd name="connsiteY45" fmla="*/ 438561 h 1352961"/>
              <a:gd name="connsiteX46" fmla="*/ 508000 w 3077029"/>
              <a:gd name="connsiteY46" fmla="*/ 424047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264229 w 3077029"/>
              <a:gd name="connsiteY10" fmla="*/ 1033647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98172 w 3077029"/>
              <a:gd name="connsiteY36" fmla="*/ 322447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986972 w 3077029"/>
              <a:gd name="connsiteY43" fmla="*/ 467590 h 1352961"/>
              <a:gd name="connsiteX44" fmla="*/ 638629 w 3077029"/>
              <a:gd name="connsiteY44" fmla="*/ 453075 h 1352961"/>
              <a:gd name="connsiteX45" fmla="*/ 595086 w 3077029"/>
              <a:gd name="connsiteY45" fmla="*/ 438561 h 1352961"/>
              <a:gd name="connsiteX46" fmla="*/ 508000 w 3077029"/>
              <a:gd name="connsiteY46" fmla="*/ 424047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98172 w 3077029"/>
              <a:gd name="connsiteY36" fmla="*/ 322447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986972 w 3077029"/>
              <a:gd name="connsiteY43" fmla="*/ 467590 h 1352961"/>
              <a:gd name="connsiteX44" fmla="*/ 638629 w 3077029"/>
              <a:gd name="connsiteY44" fmla="*/ 453075 h 1352961"/>
              <a:gd name="connsiteX45" fmla="*/ 595086 w 3077029"/>
              <a:gd name="connsiteY45" fmla="*/ 438561 h 1352961"/>
              <a:gd name="connsiteX46" fmla="*/ 508000 w 3077029"/>
              <a:gd name="connsiteY46" fmla="*/ 424047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986972 w 3077029"/>
              <a:gd name="connsiteY43" fmla="*/ 467590 h 1352961"/>
              <a:gd name="connsiteX44" fmla="*/ 638629 w 3077029"/>
              <a:gd name="connsiteY44" fmla="*/ 453075 h 1352961"/>
              <a:gd name="connsiteX45" fmla="*/ 595086 w 3077029"/>
              <a:gd name="connsiteY45" fmla="*/ 438561 h 1352961"/>
              <a:gd name="connsiteX46" fmla="*/ 508000 w 3077029"/>
              <a:gd name="connsiteY46" fmla="*/ 424047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874238 w 3077029"/>
              <a:gd name="connsiteY43" fmla="*/ 360041 h 1352961"/>
              <a:gd name="connsiteX44" fmla="*/ 638629 w 3077029"/>
              <a:gd name="connsiteY44" fmla="*/ 453075 h 1352961"/>
              <a:gd name="connsiteX45" fmla="*/ 595086 w 3077029"/>
              <a:gd name="connsiteY45" fmla="*/ 438561 h 1352961"/>
              <a:gd name="connsiteX46" fmla="*/ 508000 w 3077029"/>
              <a:gd name="connsiteY46" fmla="*/ 424047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874238 w 3077029"/>
              <a:gd name="connsiteY43" fmla="*/ 360041 h 1352961"/>
              <a:gd name="connsiteX44" fmla="*/ 658214 w 3077029"/>
              <a:gd name="connsiteY44" fmla="*/ 360041 h 1352961"/>
              <a:gd name="connsiteX45" fmla="*/ 595086 w 3077029"/>
              <a:gd name="connsiteY45" fmla="*/ 438561 h 1352961"/>
              <a:gd name="connsiteX46" fmla="*/ 508000 w 3077029"/>
              <a:gd name="connsiteY46" fmla="*/ 424047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874238 w 3077029"/>
              <a:gd name="connsiteY43" fmla="*/ 360041 h 1352961"/>
              <a:gd name="connsiteX44" fmla="*/ 658214 w 3077029"/>
              <a:gd name="connsiteY44" fmla="*/ 360041 h 1352961"/>
              <a:gd name="connsiteX45" fmla="*/ 586206 w 3077029"/>
              <a:gd name="connsiteY45" fmla="*/ 360041 h 1352961"/>
              <a:gd name="connsiteX46" fmla="*/ 508000 w 3077029"/>
              <a:gd name="connsiteY46" fmla="*/ 424047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874238 w 3077029"/>
              <a:gd name="connsiteY43" fmla="*/ 360041 h 1352961"/>
              <a:gd name="connsiteX44" fmla="*/ 658214 w 3077029"/>
              <a:gd name="connsiteY44" fmla="*/ 360041 h 1352961"/>
              <a:gd name="connsiteX45" fmla="*/ 586206 w 3077029"/>
              <a:gd name="connsiteY45" fmla="*/ 360041 h 1352961"/>
              <a:gd name="connsiteX46" fmla="*/ 514198 w 3077029"/>
              <a:gd name="connsiteY46" fmla="*/ 360041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18254 w 3077029"/>
              <a:gd name="connsiteY42" fmla="*/ 360041 h 1352961"/>
              <a:gd name="connsiteX43" fmla="*/ 874238 w 3077029"/>
              <a:gd name="connsiteY43" fmla="*/ 360041 h 1352961"/>
              <a:gd name="connsiteX44" fmla="*/ 658214 w 3077029"/>
              <a:gd name="connsiteY44" fmla="*/ 360041 h 1352961"/>
              <a:gd name="connsiteX45" fmla="*/ 586206 w 3077029"/>
              <a:gd name="connsiteY45" fmla="*/ 360041 h 1352961"/>
              <a:gd name="connsiteX46" fmla="*/ 514198 w 3077029"/>
              <a:gd name="connsiteY46" fmla="*/ 360041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2270 w 3077029"/>
              <a:gd name="connsiteY41" fmla="*/ 360041 h 1352961"/>
              <a:gd name="connsiteX42" fmla="*/ 1018254 w 3077029"/>
              <a:gd name="connsiteY42" fmla="*/ 360041 h 1352961"/>
              <a:gd name="connsiteX43" fmla="*/ 874238 w 3077029"/>
              <a:gd name="connsiteY43" fmla="*/ 360041 h 1352961"/>
              <a:gd name="connsiteX44" fmla="*/ 658214 w 3077029"/>
              <a:gd name="connsiteY44" fmla="*/ 360041 h 1352961"/>
              <a:gd name="connsiteX45" fmla="*/ 586206 w 3077029"/>
              <a:gd name="connsiteY45" fmla="*/ 360041 h 1352961"/>
              <a:gd name="connsiteX46" fmla="*/ 514198 w 3077029"/>
              <a:gd name="connsiteY46" fmla="*/ 360041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34278 w 3077029"/>
              <a:gd name="connsiteY40" fmla="*/ 288033 h 1352961"/>
              <a:gd name="connsiteX41" fmla="*/ 1162270 w 3077029"/>
              <a:gd name="connsiteY41" fmla="*/ 360041 h 1352961"/>
              <a:gd name="connsiteX42" fmla="*/ 1018254 w 3077029"/>
              <a:gd name="connsiteY42" fmla="*/ 360041 h 1352961"/>
              <a:gd name="connsiteX43" fmla="*/ 874238 w 3077029"/>
              <a:gd name="connsiteY43" fmla="*/ 360041 h 1352961"/>
              <a:gd name="connsiteX44" fmla="*/ 658214 w 3077029"/>
              <a:gd name="connsiteY44" fmla="*/ 360041 h 1352961"/>
              <a:gd name="connsiteX45" fmla="*/ 586206 w 3077029"/>
              <a:gd name="connsiteY45" fmla="*/ 360041 h 1352961"/>
              <a:gd name="connsiteX46" fmla="*/ 514198 w 3077029"/>
              <a:gd name="connsiteY46" fmla="*/ 360041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077029" h="1352961">
                <a:moveTo>
                  <a:pt x="1001486" y="1352961"/>
                </a:moveTo>
                <a:lnTo>
                  <a:pt x="1001486" y="1352961"/>
                </a:lnTo>
                <a:cubicBezTo>
                  <a:pt x="1040191" y="1333609"/>
                  <a:pt x="1082387" y="1320056"/>
                  <a:pt x="1117600" y="1294904"/>
                </a:cubicBezTo>
                <a:cubicBezTo>
                  <a:pt x="1151006" y="1271043"/>
                  <a:pt x="1181914" y="1241976"/>
                  <a:pt x="1204686" y="1207818"/>
                </a:cubicBezTo>
                <a:cubicBezTo>
                  <a:pt x="1214362" y="1193304"/>
                  <a:pt x="1220093" y="1175172"/>
                  <a:pt x="1233715" y="1164275"/>
                </a:cubicBezTo>
                <a:cubicBezTo>
                  <a:pt x="1245662" y="1154718"/>
                  <a:pt x="1263573" y="1156603"/>
                  <a:pt x="1277257" y="1149761"/>
                </a:cubicBezTo>
                <a:cubicBezTo>
                  <a:pt x="1292859" y="1141960"/>
                  <a:pt x="1305198" y="1128534"/>
                  <a:pt x="1320800" y="1120733"/>
                </a:cubicBezTo>
                <a:cubicBezTo>
                  <a:pt x="1334484" y="1113891"/>
                  <a:pt x="1350659" y="1113060"/>
                  <a:pt x="1364343" y="1106218"/>
                </a:cubicBezTo>
                <a:cubicBezTo>
                  <a:pt x="1482182" y="1047298"/>
                  <a:pt x="1324982" y="1102950"/>
                  <a:pt x="1465943" y="1062675"/>
                </a:cubicBezTo>
                <a:cubicBezTo>
                  <a:pt x="1480654" y="1058472"/>
                  <a:pt x="1494197" y="1048717"/>
                  <a:pt x="1509486" y="1048161"/>
                </a:cubicBezTo>
                <a:cubicBezTo>
                  <a:pt x="1760947" y="1039017"/>
                  <a:pt x="2062817" y="1156967"/>
                  <a:pt x="2314398" y="1152129"/>
                </a:cubicBezTo>
                <a:cubicBezTo>
                  <a:pt x="2386969" y="1147291"/>
                  <a:pt x="2409942" y="1029419"/>
                  <a:pt x="2481943" y="1019133"/>
                </a:cubicBezTo>
                <a:cubicBezTo>
                  <a:pt x="2512234" y="1014806"/>
                  <a:pt x="2540000" y="999780"/>
                  <a:pt x="2569029" y="990104"/>
                </a:cubicBezTo>
                <a:cubicBezTo>
                  <a:pt x="2569034" y="990102"/>
                  <a:pt x="2656111" y="961078"/>
                  <a:pt x="2656115" y="961075"/>
                </a:cubicBezTo>
                <a:cubicBezTo>
                  <a:pt x="2670629" y="951399"/>
                  <a:pt x="2686256" y="943214"/>
                  <a:pt x="2699657" y="932047"/>
                </a:cubicBezTo>
                <a:cubicBezTo>
                  <a:pt x="2715426" y="918906"/>
                  <a:pt x="2726497" y="900435"/>
                  <a:pt x="2743200" y="888504"/>
                </a:cubicBezTo>
                <a:cubicBezTo>
                  <a:pt x="2876933" y="792980"/>
                  <a:pt x="2731582" y="929148"/>
                  <a:pt x="2844800" y="815933"/>
                </a:cubicBezTo>
                <a:cubicBezTo>
                  <a:pt x="2849638" y="791742"/>
                  <a:pt x="2853332" y="767294"/>
                  <a:pt x="2859315" y="743361"/>
                </a:cubicBezTo>
                <a:cubicBezTo>
                  <a:pt x="2863026" y="728518"/>
                  <a:pt x="2870510" y="714753"/>
                  <a:pt x="2873829" y="699818"/>
                </a:cubicBezTo>
                <a:cubicBezTo>
                  <a:pt x="2880213" y="671090"/>
                  <a:pt x="2881959" y="641461"/>
                  <a:pt x="2888343" y="612733"/>
                </a:cubicBezTo>
                <a:cubicBezTo>
                  <a:pt x="2895089" y="582376"/>
                  <a:pt x="2909517" y="548016"/>
                  <a:pt x="2931886" y="525647"/>
                </a:cubicBezTo>
                <a:cubicBezTo>
                  <a:pt x="2944221" y="513312"/>
                  <a:pt x="2960915" y="506294"/>
                  <a:pt x="2975429" y="496618"/>
                </a:cubicBezTo>
                <a:cubicBezTo>
                  <a:pt x="2980267" y="482104"/>
                  <a:pt x="2983101" y="466759"/>
                  <a:pt x="2989943" y="453075"/>
                </a:cubicBezTo>
                <a:cubicBezTo>
                  <a:pt x="3010149" y="412663"/>
                  <a:pt x="3030418" y="398087"/>
                  <a:pt x="3062515" y="365990"/>
                </a:cubicBezTo>
                <a:cubicBezTo>
                  <a:pt x="3067353" y="346638"/>
                  <a:pt x="3077029" y="327881"/>
                  <a:pt x="3077029" y="307933"/>
                </a:cubicBezTo>
                <a:cubicBezTo>
                  <a:pt x="3077029" y="278504"/>
                  <a:pt x="3074467" y="247740"/>
                  <a:pt x="3062515" y="220847"/>
                </a:cubicBezTo>
                <a:cubicBezTo>
                  <a:pt x="3054102" y="201917"/>
                  <a:pt x="2995714" y="157290"/>
                  <a:pt x="2975429" y="148275"/>
                </a:cubicBezTo>
                <a:cubicBezTo>
                  <a:pt x="2975424" y="148273"/>
                  <a:pt x="2866574" y="111991"/>
                  <a:pt x="2844800" y="104733"/>
                </a:cubicBezTo>
                <a:lnTo>
                  <a:pt x="2801257" y="90218"/>
                </a:lnTo>
                <a:cubicBezTo>
                  <a:pt x="2767390" y="95056"/>
                  <a:pt x="2732991" y="97040"/>
                  <a:pt x="2699657" y="104733"/>
                </a:cubicBezTo>
                <a:cubicBezTo>
                  <a:pt x="2585867" y="130992"/>
                  <a:pt x="2692224" y="36092"/>
                  <a:pt x="2602430" y="72009"/>
                </a:cubicBezTo>
                <a:cubicBezTo>
                  <a:pt x="2574020" y="83373"/>
                  <a:pt x="2458414" y="0"/>
                  <a:pt x="2458414" y="0"/>
                </a:cubicBezTo>
                <a:cubicBezTo>
                  <a:pt x="2443900" y="9676"/>
                  <a:pt x="2327643" y="60655"/>
                  <a:pt x="2314398" y="72008"/>
                </a:cubicBezTo>
                <a:cubicBezTo>
                  <a:pt x="2293618" y="89819"/>
                  <a:pt x="2193850" y="57927"/>
                  <a:pt x="2170382" y="72008"/>
                </a:cubicBezTo>
                <a:cubicBezTo>
                  <a:pt x="2144144" y="87751"/>
                  <a:pt x="2128059" y="136595"/>
                  <a:pt x="2098374" y="144016"/>
                </a:cubicBezTo>
                <a:cubicBezTo>
                  <a:pt x="2016384" y="164513"/>
                  <a:pt x="1854477" y="74170"/>
                  <a:pt x="1810342" y="216024"/>
                </a:cubicBezTo>
                <a:cubicBezTo>
                  <a:pt x="1660361" y="211186"/>
                  <a:pt x="1816154" y="224349"/>
                  <a:pt x="1666326" y="216025"/>
                </a:cubicBezTo>
                <a:cubicBezTo>
                  <a:pt x="1641694" y="214657"/>
                  <a:pt x="1649400" y="314424"/>
                  <a:pt x="1625600" y="307933"/>
                </a:cubicBezTo>
                <a:cubicBezTo>
                  <a:pt x="1596080" y="299882"/>
                  <a:pt x="1538515" y="278904"/>
                  <a:pt x="1538515" y="278904"/>
                </a:cubicBezTo>
                <a:cubicBezTo>
                  <a:pt x="1465943" y="283742"/>
                  <a:pt x="1392543" y="281461"/>
                  <a:pt x="1320800" y="293418"/>
                </a:cubicBezTo>
                <a:cubicBezTo>
                  <a:pt x="1252185" y="304854"/>
                  <a:pt x="1283539" y="257245"/>
                  <a:pt x="1234278" y="288033"/>
                </a:cubicBezTo>
                <a:cubicBezTo>
                  <a:pt x="1208330" y="304250"/>
                  <a:pt x="1162270" y="360041"/>
                  <a:pt x="1162270" y="360041"/>
                </a:cubicBezTo>
                <a:cubicBezTo>
                  <a:pt x="1093266" y="406044"/>
                  <a:pt x="1121890" y="325495"/>
                  <a:pt x="1018254" y="360041"/>
                </a:cubicBezTo>
                <a:lnTo>
                  <a:pt x="874238" y="360041"/>
                </a:lnTo>
                <a:cubicBezTo>
                  <a:pt x="758124" y="355203"/>
                  <a:pt x="774112" y="368626"/>
                  <a:pt x="658214" y="360041"/>
                </a:cubicBezTo>
                <a:cubicBezTo>
                  <a:pt x="642956" y="358911"/>
                  <a:pt x="601141" y="363360"/>
                  <a:pt x="586206" y="360041"/>
                </a:cubicBezTo>
                <a:cubicBezTo>
                  <a:pt x="557478" y="353657"/>
                  <a:pt x="543056" y="365812"/>
                  <a:pt x="514198" y="360041"/>
                </a:cubicBezTo>
                <a:cubicBezTo>
                  <a:pt x="494637" y="356129"/>
                  <a:pt x="469619" y="412812"/>
                  <a:pt x="449943" y="409533"/>
                </a:cubicBezTo>
                <a:cubicBezTo>
                  <a:pt x="411468" y="403120"/>
                  <a:pt x="372304" y="401431"/>
                  <a:pt x="333829" y="395018"/>
                </a:cubicBezTo>
                <a:cubicBezTo>
                  <a:pt x="297378" y="388943"/>
                  <a:pt x="266741" y="377494"/>
                  <a:pt x="232229" y="365990"/>
                </a:cubicBezTo>
                <a:cubicBezTo>
                  <a:pt x="203200" y="370828"/>
                  <a:pt x="173871" y="374120"/>
                  <a:pt x="145143" y="380504"/>
                </a:cubicBezTo>
                <a:cubicBezTo>
                  <a:pt x="130208" y="383823"/>
                  <a:pt x="112418" y="384200"/>
                  <a:pt x="101600" y="395018"/>
                </a:cubicBezTo>
                <a:cubicBezTo>
                  <a:pt x="90782" y="405836"/>
                  <a:pt x="93928" y="424877"/>
                  <a:pt x="87086" y="438561"/>
                </a:cubicBezTo>
                <a:cubicBezTo>
                  <a:pt x="79285" y="454163"/>
                  <a:pt x="67733" y="467590"/>
                  <a:pt x="58057" y="482104"/>
                </a:cubicBezTo>
                <a:cubicBezTo>
                  <a:pt x="53219" y="496618"/>
                  <a:pt x="50385" y="511963"/>
                  <a:pt x="43543" y="525647"/>
                </a:cubicBezTo>
                <a:cubicBezTo>
                  <a:pt x="35742" y="541249"/>
                  <a:pt x="21387" y="553157"/>
                  <a:pt x="14515" y="569190"/>
                </a:cubicBezTo>
                <a:cubicBezTo>
                  <a:pt x="6657" y="587525"/>
                  <a:pt x="4838" y="607895"/>
                  <a:pt x="0" y="627247"/>
                </a:cubicBezTo>
                <a:cubicBezTo>
                  <a:pt x="4838" y="670790"/>
                  <a:pt x="7312" y="714660"/>
                  <a:pt x="14515" y="757875"/>
                </a:cubicBezTo>
                <a:cubicBezTo>
                  <a:pt x="17030" y="772966"/>
                  <a:pt x="19472" y="789471"/>
                  <a:pt x="29029" y="801418"/>
                </a:cubicBezTo>
                <a:cubicBezTo>
                  <a:pt x="39926" y="815040"/>
                  <a:pt x="56631" y="823362"/>
                  <a:pt x="72572" y="830447"/>
                </a:cubicBezTo>
                <a:cubicBezTo>
                  <a:pt x="100533" y="842874"/>
                  <a:pt x="130629" y="849799"/>
                  <a:pt x="159657" y="859475"/>
                </a:cubicBezTo>
                <a:cubicBezTo>
                  <a:pt x="253901" y="890890"/>
                  <a:pt x="187946" y="872603"/>
                  <a:pt x="362857" y="888504"/>
                </a:cubicBezTo>
                <a:cubicBezTo>
                  <a:pt x="382210" y="893342"/>
                  <a:pt x="401238" y="899738"/>
                  <a:pt x="420915" y="903018"/>
                </a:cubicBezTo>
                <a:cubicBezTo>
                  <a:pt x="585032" y="930371"/>
                  <a:pt x="487151" y="900907"/>
                  <a:pt x="580572" y="932047"/>
                </a:cubicBezTo>
                <a:cubicBezTo>
                  <a:pt x="595086" y="946561"/>
                  <a:pt x="612729" y="958511"/>
                  <a:pt x="624115" y="975590"/>
                </a:cubicBezTo>
                <a:cubicBezTo>
                  <a:pt x="632602" y="988320"/>
                  <a:pt x="629236" y="1007056"/>
                  <a:pt x="638629" y="1019133"/>
                </a:cubicBezTo>
                <a:cubicBezTo>
                  <a:pt x="663833" y="1051538"/>
                  <a:pt x="696686" y="1077189"/>
                  <a:pt x="725715" y="1106218"/>
                </a:cubicBezTo>
                <a:cubicBezTo>
                  <a:pt x="740229" y="1120732"/>
                  <a:pt x="757871" y="1132682"/>
                  <a:pt x="769257" y="1149761"/>
                </a:cubicBezTo>
                <a:lnTo>
                  <a:pt x="798286" y="1193304"/>
                </a:lnTo>
                <a:cubicBezTo>
                  <a:pt x="803124" y="1207818"/>
                  <a:pt x="812800" y="1221548"/>
                  <a:pt x="812800" y="1236847"/>
                </a:cubicBezTo>
                <a:cubicBezTo>
                  <a:pt x="812800" y="1256795"/>
                  <a:pt x="791978" y="1275980"/>
                  <a:pt x="798286" y="1294904"/>
                </a:cubicBezTo>
                <a:cubicBezTo>
                  <a:pt x="803802" y="1311453"/>
                  <a:pt x="827315" y="1314257"/>
                  <a:pt x="841829" y="1323933"/>
                </a:cubicBezTo>
                <a:cubicBezTo>
                  <a:pt x="962587" y="1306681"/>
                  <a:pt x="974877" y="1348123"/>
                  <a:pt x="1001486" y="1352961"/>
                </a:cubicBezTo>
                <a:close/>
              </a:path>
            </a:pathLst>
          </a:custGeom>
          <a:solidFill>
            <a:srgbClr val="FFFF99">
              <a:alpha val="23922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1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 descr="http://lewebpedagogique.com/geotrouvetout/files/2011/09/rabot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7018" y="0"/>
            <a:ext cx="10301530" cy="6858000"/>
          </a:xfrm>
          <a:prstGeom prst="rect">
            <a:avLst/>
          </a:prstGeom>
          <a:noFill/>
        </p:spPr>
      </p:pic>
      <p:sp>
        <p:nvSpPr>
          <p:cNvPr id="8" name="Forme libre 7"/>
          <p:cNvSpPr/>
          <p:nvPr/>
        </p:nvSpPr>
        <p:spPr>
          <a:xfrm>
            <a:off x="6966857" y="2902857"/>
            <a:ext cx="1884921" cy="1001486"/>
          </a:xfrm>
          <a:custGeom>
            <a:avLst/>
            <a:gdLst>
              <a:gd name="connsiteX0" fmla="*/ 1712686 w 1884921"/>
              <a:gd name="connsiteY0" fmla="*/ 0 h 1001486"/>
              <a:gd name="connsiteX1" fmla="*/ 1712686 w 1884921"/>
              <a:gd name="connsiteY1" fmla="*/ 0 h 1001486"/>
              <a:gd name="connsiteX2" fmla="*/ 1524000 w 1884921"/>
              <a:gd name="connsiteY2" fmla="*/ 14514 h 1001486"/>
              <a:gd name="connsiteX3" fmla="*/ 1335314 w 1884921"/>
              <a:gd name="connsiteY3" fmla="*/ 43543 h 1001486"/>
              <a:gd name="connsiteX4" fmla="*/ 1248229 w 1884921"/>
              <a:gd name="connsiteY4" fmla="*/ 87086 h 1001486"/>
              <a:gd name="connsiteX5" fmla="*/ 1204686 w 1884921"/>
              <a:gd name="connsiteY5" fmla="*/ 101600 h 1001486"/>
              <a:gd name="connsiteX6" fmla="*/ 1175657 w 1884921"/>
              <a:gd name="connsiteY6" fmla="*/ 145143 h 1001486"/>
              <a:gd name="connsiteX7" fmla="*/ 1132114 w 1884921"/>
              <a:gd name="connsiteY7" fmla="*/ 174172 h 1001486"/>
              <a:gd name="connsiteX8" fmla="*/ 1074057 w 1884921"/>
              <a:gd name="connsiteY8" fmla="*/ 217714 h 1001486"/>
              <a:gd name="connsiteX9" fmla="*/ 1030514 w 1884921"/>
              <a:gd name="connsiteY9" fmla="*/ 232229 h 1001486"/>
              <a:gd name="connsiteX10" fmla="*/ 943429 w 1884921"/>
              <a:gd name="connsiteY10" fmla="*/ 290286 h 1001486"/>
              <a:gd name="connsiteX11" fmla="*/ 899886 w 1884921"/>
              <a:gd name="connsiteY11" fmla="*/ 333829 h 1001486"/>
              <a:gd name="connsiteX12" fmla="*/ 856343 w 1884921"/>
              <a:gd name="connsiteY12" fmla="*/ 348343 h 1001486"/>
              <a:gd name="connsiteX13" fmla="*/ 812800 w 1884921"/>
              <a:gd name="connsiteY13" fmla="*/ 377372 h 1001486"/>
              <a:gd name="connsiteX14" fmla="*/ 667657 w 1884921"/>
              <a:gd name="connsiteY14" fmla="*/ 420914 h 1001486"/>
              <a:gd name="connsiteX15" fmla="*/ 580572 w 1884921"/>
              <a:gd name="connsiteY15" fmla="*/ 449943 h 1001486"/>
              <a:gd name="connsiteX16" fmla="*/ 478972 w 1884921"/>
              <a:gd name="connsiteY16" fmla="*/ 493486 h 1001486"/>
              <a:gd name="connsiteX17" fmla="*/ 435429 w 1884921"/>
              <a:gd name="connsiteY17" fmla="*/ 522514 h 1001486"/>
              <a:gd name="connsiteX18" fmla="*/ 304800 w 1884921"/>
              <a:gd name="connsiteY18" fmla="*/ 566057 h 1001486"/>
              <a:gd name="connsiteX19" fmla="*/ 217714 w 1884921"/>
              <a:gd name="connsiteY19" fmla="*/ 595086 h 1001486"/>
              <a:gd name="connsiteX20" fmla="*/ 174172 w 1884921"/>
              <a:gd name="connsiteY20" fmla="*/ 609600 h 1001486"/>
              <a:gd name="connsiteX21" fmla="*/ 116114 w 1884921"/>
              <a:gd name="connsiteY21" fmla="*/ 624114 h 1001486"/>
              <a:gd name="connsiteX22" fmla="*/ 72572 w 1884921"/>
              <a:gd name="connsiteY22" fmla="*/ 653143 h 1001486"/>
              <a:gd name="connsiteX23" fmla="*/ 29029 w 1884921"/>
              <a:gd name="connsiteY23" fmla="*/ 667657 h 1001486"/>
              <a:gd name="connsiteX24" fmla="*/ 0 w 1884921"/>
              <a:gd name="connsiteY24" fmla="*/ 711200 h 1001486"/>
              <a:gd name="connsiteX25" fmla="*/ 130629 w 1884921"/>
              <a:gd name="connsiteY25" fmla="*/ 812800 h 1001486"/>
              <a:gd name="connsiteX26" fmla="*/ 188686 w 1884921"/>
              <a:gd name="connsiteY26" fmla="*/ 827314 h 1001486"/>
              <a:gd name="connsiteX27" fmla="*/ 275772 w 1884921"/>
              <a:gd name="connsiteY27" fmla="*/ 856343 h 1001486"/>
              <a:gd name="connsiteX28" fmla="*/ 377372 w 1884921"/>
              <a:gd name="connsiteY28" fmla="*/ 972457 h 1001486"/>
              <a:gd name="connsiteX29" fmla="*/ 464457 w 1884921"/>
              <a:gd name="connsiteY29" fmla="*/ 1001486 h 1001486"/>
              <a:gd name="connsiteX30" fmla="*/ 754743 w 1884921"/>
              <a:gd name="connsiteY30" fmla="*/ 972457 h 1001486"/>
              <a:gd name="connsiteX31" fmla="*/ 899886 w 1884921"/>
              <a:gd name="connsiteY31" fmla="*/ 928914 h 1001486"/>
              <a:gd name="connsiteX32" fmla="*/ 943429 w 1884921"/>
              <a:gd name="connsiteY32" fmla="*/ 914400 h 1001486"/>
              <a:gd name="connsiteX33" fmla="*/ 1190172 w 1884921"/>
              <a:gd name="connsiteY33" fmla="*/ 885372 h 1001486"/>
              <a:gd name="connsiteX34" fmla="*/ 1349829 w 1884921"/>
              <a:gd name="connsiteY34" fmla="*/ 856343 h 1001486"/>
              <a:gd name="connsiteX35" fmla="*/ 1596572 w 1884921"/>
              <a:gd name="connsiteY35" fmla="*/ 870857 h 1001486"/>
              <a:gd name="connsiteX36" fmla="*/ 1640114 w 1884921"/>
              <a:gd name="connsiteY36" fmla="*/ 885372 h 1001486"/>
              <a:gd name="connsiteX37" fmla="*/ 1683657 w 1884921"/>
              <a:gd name="connsiteY37" fmla="*/ 914400 h 1001486"/>
              <a:gd name="connsiteX38" fmla="*/ 1843314 w 1884921"/>
              <a:gd name="connsiteY38" fmla="*/ 899886 h 1001486"/>
              <a:gd name="connsiteX39" fmla="*/ 1857829 w 1884921"/>
              <a:gd name="connsiteY39" fmla="*/ 769257 h 1001486"/>
              <a:gd name="connsiteX40" fmla="*/ 1828800 w 1884921"/>
              <a:gd name="connsiteY40" fmla="*/ 682172 h 1001486"/>
              <a:gd name="connsiteX41" fmla="*/ 1814286 w 1884921"/>
              <a:gd name="connsiteY41" fmla="*/ 638629 h 1001486"/>
              <a:gd name="connsiteX42" fmla="*/ 1785257 w 1884921"/>
              <a:gd name="connsiteY42" fmla="*/ 537029 h 1001486"/>
              <a:gd name="connsiteX43" fmla="*/ 1756229 w 1884921"/>
              <a:gd name="connsiteY43" fmla="*/ 261257 h 1001486"/>
              <a:gd name="connsiteX44" fmla="*/ 1785257 w 1884921"/>
              <a:gd name="connsiteY44" fmla="*/ 87086 h 1001486"/>
              <a:gd name="connsiteX45" fmla="*/ 1814286 w 1884921"/>
              <a:gd name="connsiteY45" fmla="*/ 43543 h 1001486"/>
              <a:gd name="connsiteX46" fmla="*/ 1712686 w 1884921"/>
              <a:gd name="connsiteY46" fmla="*/ 0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884921" h="1001486">
                <a:moveTo>
                  <a:pt x="1712686" y="0"/>
                </a:moveTo>
                <a:lnTo>
                  <a:pt x="1712686" y="0"/>
                </a:lnTo>
                <a:cubicBezTo>
                  <a:pt x="1649791" y="4838"/>
                  <a:pt x="1586768" y="8237"/>
                  <a:pt x="1524000" y="14514"/>
                </a:cubicBezTo>
                <a:cubicBezTo>
                  <a:pt x="1477327" y="19181"/>
                  <a:pt x="1383833" y="35457"/>
                  <a:pt x="1335314" y="43543"/>
                </a:cubicBezTo>
                <a:cubicBezTo>
                  <a:pt x="1225868" y="80025"/>
                  <a:pt x="1360777" y="30812"/>
                  <a:pt x="1248229" y="87086"/>
                </a:cubicBezTo>
                <a:cubicBezTo>
                  <a:pt x="1234545" y="93928"/>
                  <a:pt x="1219200" y="96762"/>
                  <a:pt x="1204686" y="101600"/>
                </a:cubicBezTo>
                <a:cubicBezTo>
                  <a:pt x="1195010" y="116114"/>
                  <a:pt x="1187992" y="132808"/>
                  <a:pt x="1175657" y="145143"/>
                </a:cubicBezTo>
                <a:cubicBezTo>
                  <a:pt x="1163322" y="157478"/>
                  <a:pt x="1146309" y="164033"/>
                  <a:pt x="1132114" y="174172"/>
                </a:cubicBezTo>
                <a:cubicBezTo>
                  <a:pt x="1112430" y="188232"/>
                  <a:pt x="1095060" y="205712"/>
                  <a:pt x="1074057" y="217714"/>
                </a:cubicBezTo>
                <a:cubicBezTo>
                  <a:pt x="1060773" y="225305"/>
                  <a:pt x="1043888" y="224799"/>
                  <a:pt x="1030514" y="232229"/>
                </a:cubicBezTo>
                <a:cubicBezTo>
                  <a:pt x="1000017" y="249172"/>
                  <a:pt x="968098" y="265617"/>
                  <a:pt x="943429" y="290286"/>
                </a:cubicBezTo>
                <a:cubicBezTo>
                  <a:pt x="928915" y="304800"/>
                  <a:pt x="916965" y="322443"/>
                  <a:pt x="899886" y="333829"/>
                </a:cubicBezTo>
                <a:cubicBezTo>
                  <a:pt x="887156" y="342316"/>
                  <a:pt x="870857" y="343505"/>
                  <a:pt x="856343" y="348343"/>
                </a:cubicBezTo>
                <a:cubicBezTo>
                  <a:pt x="841829" y="358019"/>
                  <a:pt x="828741" y="370287"/>
                  <a:pt x="812800" y="377372"/>
                </a:cubicBezTo>
                <a:cubicBezTo>
                  <a:pt x="741745" y="408952"/>
                  <a:pt x="732611" y="401428"/>
                  <a:pt x="667657" y="420914"/>
                </a:cubicBezTo>
                <a:cubicBezTo>
                  <a:pt x="638349" y="429707"/>
                  <a:pt x="580572" y="449943"/>
                  <a:pt x="580572" y="449943"/>
                </a:cubicBezTo>
                <a:cubicBezTo>
                  <a:pt x="471259" y="522819"/>
                  <a:pt x="610182" y="437254"/>
                  <a:pt x="478972" y="493486"/>
                </a:cubicBezTo>
                <a:cubicBezTo>
                  <a:pt x="462938" y="500357"/>
                  <a:pt x="451369" y="515429"/>
                  <a:pt x="435429" y="522514"/>
                </a:cubicBezTo>
                <a:cubicBezTo>
                  <a:pt x="435414" y="522521"/>
                  <a:pt x="326579" y="558797"/>
                  <a:pt x="304800" y="566057"/>
                </a:cubicBezTo>
                <a:lnTo>
                  <a:pt x="217714" y="595086"/>
                </a:lnTo>
                <a:cubicBezTo>
                  <a:pt x="203200" y="599924"/>
                  <a:pt x="189014" y="605890"/>
                  <a:pt x="174172" y="609600"/>
                </a:cubicBezTo>
                <a:lnTo>
                  <a:pt x="116114" y="624114"/>
                </a:lnTo>
                <a:cubicBezTo>
                  <a:pt x="101600" y="633790"/>
                  <a:pt x="88174" y="645342"/>
                  <a:pt x="72572" y="653143"/>
                </a:cubicBezTo>
                <a:cubicBezTo>
                  <a:pt x="58888" y="659985"/>
                  <a:pt x="40976" y="658100"/>
                  <a:pt x="29029" y="667657"/>
                </a:cubicBezTo>
                <a:cubicBezTo>
                  <a:pt x="15407" y="678554"/>
                  <a:pt x="9676" y="696686"/>
                  <a:pt x="0" y="711200"/>
                </a:cubicBezTo>
                <a:cubicBezTo>
                  <a:pt x="34165" y="745365"/>
                  <a:pt x="84333" y="801226"/>
                  <a:pt x="130629" y="812800"/>
                </a:cubicBezTo>
                <a:cubicBezTo>
                  <a:pt x="149981" y="817638"/>
                  <a:pt x="169579" y="821582"/>
                  <a:pt x="188686" y="827314"/>
                </a:cubicBezTo>
                <a:cubicBezTo>
                  <a:pt x="217994" y="836107"/>
                  <a:pt x="275772" y="856343"/>
                  <a:pt x="275772" y="856343"/>
                </a:cubicBezTo>
                <a:cubicBezTo>
                  <a:pt x="312951" y="912112"/>
                  <a:pt x="320077" y="946993"/>
                  <a:pt x="377372" y="972457"/>
                </a:cubicBezTo>
                <a:cubicBezTo>
                  <a:pt x="405333" y="984884"/>
                  <a:pt x="464457" y="1001486"/>
                  <a:pt x="464457" y="1001486"/>
                </a:cubicBezTo>
                <a:cubicBezTo>
                  <a:pt x="574917" y="992989"/>
                  <a:pt x="651619" y="991207"/>
                  <a:pt x="754743" y="972457"/>
                </a:cubicBezTo>
                <a:cubicBezTo>
                  <a:pt x="803006" y="963682"/>
                  <a:pt x="854434" y="944065"/>
                  <a:pt x="899886" y="928914"/>
                </a:cubicBezTo>
                <a:cubicBezTo>
                  <a:pt x="914400" y="924076"/>
                  <a:pt x="928283" y="916564"/>
                  <a:pt x="943429" y="914400"/>
                </a:cubicBezTo>
                <a:cubicBezTo>
                  <a:pt x="1093163" y="893010"/>
                  <a:pt x="1010988" y="903290"/>
                  <a:pt x="1190172" y="885372"/>
                </a:cubicBezTo>
                <a:cubicBezTo>
                  <a:pt x="1213774" y="880651"/>
                  <a:pt x="1331252" y="856343"/>
                  <a:pt x="1349829" y="856343"/>
                </a:cubicBezTo>
                <a:cubicBezTo>
                  <a:pt x="1432219" y="856343"/>
                  <a:pt x="1514324" y="866019"/>
                  <a:pt x="1596572" y="870857"/>
                </a:cubicBezTo>
                <a:cubicBezTo>
                  <a:pt x="1611086" y="875695"/>
                  <a:pt x="1626430" y="878530"/>
                  <a:pt x="1640114" y="885372"/>
                </a:cubicBezTo>
                <a:cubicBezTo>
                  <a:pt x="1655716" y="893173"/>
                  <a:pt x="1666257" y="913157"/>
                  <a:pt x="1683657" y="914400"/>
                </a:cubicBezTo>
                <a:cubicBezTo>
                  <a:pt x="1736960" y="918207"/>
                  <a:pt x="1790095" y="904724"/>
                  <a:pt x="1843314" y="899886"/>
                </a:cubicBezTo>
                <a:cubicBezTo>
                  <a:pt x="1884921" y="837477"/>
                  <a:pt x="1881532" y="864068"/>
                  <a:pt x="1857829" y="769257"/>
                </a:cubicBezTo>
                <a:cubicBezTo>
                  <a:pt x="1850408" y="739572"/>
                  <a:pt x="1838476" y="711200"/>
                  <a:pt x="1828800" y="682172"/>
                </a:cubicBezTo>
                <a:lnTo>
                  <a:pt x="1814286" y="638629"/>
                </a:lnTo>
                <a:cubicBezTo>
                  <a:pt x="1801852" y="601327"/>
                  <a:pt x="1792546" y="577117"/>
                  <a:pt x="1785257" y="537029"/>
                </a:cubicBezTo>
                <a:cubicBezTo>
                  <a:pt x="1767755" y="440771"/>
                  <a:pt x="1764642" y="362210"/>
                  <a:pt x="1756229" y="261257"/>
                </a:cubicBezTo>
                <a:cubicBezTo>
                  <a:pt x="1760827" y="219872"/>
                  <a:pt x="1760942" y="135716"/>
                  <a:pt x="1785257" y="87086"/>
                </a:cubicBezTo>
                <a:cubicBezTo>
                  <a:pt x="1793058" y="71484"/>
                  <a:pt x="1804610" y="58057"/>
                  <a:pt x="1814286" y="43543"/>
                </a:cubicBezTo>
                <a:cubicBezTo>
                  <a:pt x="1757761" y="24702"/>
                  <a:pt x="1729619" y="7257"/>
                  <a:pt x="1712686" y="0"/>
                </a:cubicBezTo>
                <a:close/>
              </a:path>
            </a:pathLst>
          </a:custGeom>
          <a:solidFill>
            <a:srgbClr val="FF66FF">
              <a:alpha val="23922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3265714" y="4293095"/>
            <a:ext cx="3077029" cy="1352961"/>
          </a:xfrm>
          <a:custGeom>
            <a:avLst/>
            <a:gdLst>
              <a:gd name="connsiteX0" fmla="*/ 1001486 w 3077029"/>
              <a:gd name="connsiteY0" fmla="*/ 1262743 h 1262743"/>
              <a:gd name="connsiteX1" fmla="*/ 1001486 w 3077029"/>
              <a:gd name="connsiteY1" fmla="*/ 1262743 h 1262743"/>
              <a:gd name="connsiteX2" fmla="*/ 1117600 w 3077029"/>
              <a:gd name="connsiteY2" fmla="*/ 1204686 h 1262743"/>
              <a:gd name="connsiteX3" fmla="*/ 1204686 w 3077029"/>
              <a:gd name="connsiteY3" fmla="*/ 1117600 h 1262743"/>
              <a:gd name="connsiteX4" fmla="*/ 1233715 w 3077029"/>
              <a:gd name="connsiteY4" fmla="*/ 1074057 h 1262743"/>
              <a:gd name="connsiteX5" fmla="*/ 1277257 w 3077029"/>
              <a:gd name="connsiteY5" fmla="*/ 1059543 h 1262743"/>
              <a:gd name="connsiteX6" fmla="*/ 1320800 w 3077029"/>
              <a:gd name="connsiteY6" fmla="*/ 1030515 h 1262743"/>
              <a:gd name="connsiteX7" fmla="*/ 1364343 w 3077029"/>
              <a:gd name="connsiteY7" fmla="*/ 1016000 h 1262743"/>
              <a:gd name="connsiteX8" fmla="*/ 1465943 w 3077029"/>
              <a:gd name="connsiteY8" fmla="*/ 972457 h 1262743"/>
              <a:gd name="connsiteX9" fmla="*/ 1509486 w 3077029"/>
              <a:gd name="connsiteY9" fmla="*/ 957943 h 1262743"/>
              <a:gd name="connsiteX10" fmla="*/ 2264229 w 3077029"/>
              <a:gd name="connsiteY10" fmla="*/ 943429 h 1262743"/>
              <a:gd name="connsiteX11" fmla="*/ 2481943 w 3077029"/>
              <a:gd name="connsiteY11" fmla="*/ 928915 h 1262743"/>
              <a:gd name="connsiteX12" fmla="*/ 2569029 w 3077029"/>
              <a:gd name="connsiteY12" fmla="*/ 899886 h 1262743"/>
              <a:gd name="connsiteX13" fmla="*/ 2656115 w 3077029"/>
              <a:gd name="connsiteY13" fmla="*/ 870857 h 1262743"/>
              <a:gd name="connsiteX14" fmla="*/ 2699657 w 3077029"/>
              <a:gd name="connsiteY14" fmla="*/ 841829 h 1262743"/>
              <a:gd name="connsiteX15" fmla="*/ 2743200 w 3077029"/>
              <a:gd name="connsiteY15" fmla="*/ 798286 h 1262743"/>
              <a:gd name="connsiteX16" fmla="*/ 2844800 w 3077029"/>
              <a:gd name="connsiteY16" fmla="*/ 725715 h 1262743"/>
              <a:gd name="connsiteX17" fmla="*/ 2859315 w 3077029"/>
              <a:gd name="connsiteY17" fmla="*/ 653143 h 1262743"/>
              <a:gd name="connsiteX18" fmla="*/ 2873829 w 3077029"/>
              <a:gd name="connsiteY18" fmla="*/ 609600 h 1262743"/>
              <a:gd name="connsiteX19" fmla="*/ 2888343 w 3077029"/>
              <a:gd name="connsiteY19" fmla="*/ 522515 h 1262743"/>
              <a:gd name="connsiteX20" fmla="*/ 2931886 w 3077029"/>
              <a:gd name="connsiteY20" fmla="*/ 435429 h 1262743"/>
              <a:gd name="connsiteX21" fmla="*/ 2975429 w 3077029"/>
              <a:gd name="connsiteY21" fmla="*/ 406400 h 1262743"/>
              <a:gd name="connsiteX22" fmla="*/ 2989943 w 3077029"/>
              <a:gd name="connsiteY22" fmla="*/ 362857 h 1262743"/>
              <a:gd name="connsiteX23" fmla="*/ 3062515 w 3077029"/>
              <a:gd name="connsiteY23" fmla="*/ 275772 h 1262743"/>
              <a:gd name="connsiteX24" fmla="*/ 3077029 w 3077029"/>
              <a:gd name="connsiteY24" fmla="*/ 217715 h 1262743"/>
              <a:gd name="connsiteX25" fmla="*/ 3062515 w 3077029"/>
              <a:gd name="connsiteY25" fmla="*/ 130629 h 1262743"/>
              <a:gd name="connsiteX26" fmla="*/ 2975429 w 3077029"/>
              <a:gd name="connsiteY26" fmla="*/ 58057 h 1262743"/>
              <a:gd name="connsiteX27" fmla="*/ 2844800 w 3077029"/>
              <a:gd name="connsiteY27" fmla="*/ 14515 h 1262743"/>
              <a:gd name="connsiteX28" fmla="*/ 2801257 w 3077029"/>
              <a:gd name="connsiteY28" fmla="*/ 0 h 1262743"/>
              <a:gd name="connsiteX29" fmla="*/ 2699657 w 3077029"/>
              <a:gd name="connsiteY29" fmla="*/ 14515 h 1262743"/>
              <a:gd name="connsiteX30" fmla="*/ 2554515 w 3077029"/>
              <a:gd name="connsiteY30" fmla="*/ 72572 h 1262743"/>
              <a:gd name="connsiteX31" fmla="*/ 2467429 w 3077029"/>
              <a:gd name="connsiteY31" fmla="*/ 101600 h 1262743"/>
              <a:gd name="connsiteX32" fmla="*/ 2423886 w 3077029"/>
              <a:gd name="connsiteY32" fmla="*/ 130629 h 1262743"/>
              <a:gd name="connsiteX33" fmla="*/ 2365829 w 3077029"/>
              <a:gd name="connsiteY33" fmla="*/ 188686 h 1262743"/>
              <a:gd name="connsiteX34" fmla="*/ 2278743 w 3077029"/>
              <a:gd name="connsiteY34" fmla="*/ 217715 h 1262743"/>
              <a:gd name="connsiteX35" fmla="*/ 2148115 w 3077029"/>
              <a:gd name="connsiteY35" fmla="*/ 246743 h 1262743"/>
              <a:gd name="connsiteX36" fmla="*/ 1698172 w 3077029"/>
              <a:gd name="connsiteY36" fmla="*/ 232229 h 1262743"/>
              <a:gd name="connsiteX37" fmla="*/ 1625600 w 3077029"/>
              <a:gd name="connsiteY37" fmla="*/ 217715 h 1262743"/>
              <a:gd name="connsiteX38" fmla="*/ 1538515 w 3077029"/>
              <a:gd name="connsiteY38" fmla="*/ 188686 h 1262743"/>
              <a:gd name="connsiteX39" fmla="*/ 1320800 w 3077029"/>
              <a:gd name="connsiteY39" fmla="*/ 203200 h 1262743"/>
              <a:gd name="connsiteX40" fmla="*/ 1248229 w 3077029"/>
              <a:gd name="connsiteY40" fmla="*/ 275772 h 1262743"/>
              <a:gd name="connsiteX41" fmla="*/ 1161143 w 3077029"/>
              <a:gd name="connsiteY41" fmla="*/ 304800 h 1262743"/>
              <a:gd name="connsiteX42" fmla="*/ 1030515 w 3077029"/>
              <a:gd name="connsiteY42" fmla="*/ 362857 h 1262743"/>
              <a:gd name="connsiteX43" fmla="*/ 986972 w 3077029"/>
              <a:gd name="connsiteY43" fmla="*/ 377372 h 1262743"/>
              <a:gd name="connsiteX44" fmla="*/ 638629 w 3077029"/>
              <a:gd name="connsiteY44" fmla="*/ 362857 h 1262743"/>
              <a:gd name="connsiteX45" fmla="*/ 595086 w 3077029"/>
              <a:gd name="connsiteY45" fmla="*/ 348343 h 1262743"/>
              <a:gd name="connsiteX46" fmla="*/ 508000 w 3077029"/>
              <a:gd name="connsiteY46" fmla="*/ 333829 h 1262743"/>
              <a:gd name="connsiteX47" fmla="*/ 449943 w 3077029"/>
              <a:gd name="connsiteY47" fmla="*/ 319315 h 1262743"/>
              <a:gd name="connsiteX48" fmla="*/ 333829 w 3077029"/>
              <a:gd name="connsiteY48" fmla="*/ 304800 h 1262743"/>
              <a:gd name="connsiteX49" fmla="*/ 232229 w 3077029"/>
              <a:gd name="connsiteY49" fmla="*/ 275772 h 1262743"/>
              <a:gd name="connsiteX50" fmla="*/ 145143 w 3077029"/>
              <a:gd name="connsiteY50" fmla="*/ 290286 h 1262743"/>
              <a:gd name="connsiteX51" fmla="*/ 101600 w 3077029"/>
              <a:gd name="connsiteY51" fmla="*/ 304800 h 1262743"/>
              <a:gd name="connsiteX52" fmla="*/ 87086 w 3077029"/>
              <a:gd name="connsiteY52" fmla="*/ 348343 h 1262743"/>
              <a:gd name="connsiteX53" fmla="*/ 58057 w 3077029"/>
              <a:gd name="connsiteY53" fmla="*/ 391886 h 1262743"/>
              <a:gd name="connsiteX54" fmla="*/ 43543 w 3077029"/>
              <a:gd name="connsiteY54" fmla="*/ 435429 h 1262743"/>
              <a:gd name="connsiteX55" fmla="*/ 14515 w 3077029"/>
              <a:gd name="connsiteY55" fmla="*/ 478972 h 1262743"/>
              <a:gd name="connsiteX56" fmla="*/ 0 w 3077029"/>
              <a:gd name="connsiteY56" fmla="*/ 537029 h 1262743"/>
              <a:gd name="connsiteX57" fmla="*/ 14515 w 3077029"/>
              <a:gd name="connsiteY57" fmla="*/ 667657 h 1262743"/>
              <a:gd name="connsiteX58" fmla="*/ 29029 w 3077029"/>
              <a:gd name="connsiteY58" fmla="*/ 711200 h 1262743"/>
              <a:gd name="connsiteX59" fmla="*/ 72572 w 3077029"/>
              <a:gd name="connsiteY59" fmla="*/ 740229 h 1262743"/>
              <a:gd name="connsiteX60" fmla="*/ 159657 w 3077029"/>
              <a:gd name="connsiteY60" fmla="*/ 769257 h 1262743"/>
              <a:gd name="connsiteX61" fmla="*/ 362857 w 3077029"/>
              <a:gd name="connsiteY61" fmla="*/ 798286 h 1262743"/>
              <a:gd name="connsiteX62" fmla="*/ 420915 w 3077029"/>
              <a:gd name="connsiteY62" fmla="*/ 812800 h 1262743"/>
              <a:gd name="connsiteX63" fmla="*/ 580572 w 3077029"/>
              <a:gd name="connsiteY63" fmla="*/ 841829 h 1262743"/>
              <a:gd name="connsiteX64" fmla="*/ 624115 w 3077029"/>
              <a:gd name="connsiteY64" fmla="*/ 885372 h 1262743"/>
              <a:gd name="connsiteX65" fmla="*/ 638629 w 3077029"/>
              <a:gd name="connsiteY65" fmla="*/ 928915 h 1262743"/>
              <a:gd name="connsiteX66" fmla="*/ 725715 w 3077029"/>
              <a:gd name="connsiteY66" fmla="*/ 1016000 h 1262743"/>
              <a:gd name="connsiteX67" fmla="*/ 769257 w 3077029"/>
              <a:gd name="connsiteY67" fmla="*/ 1059543 h 1262743"/>
              <a:gd name="connsiteX68" fmla="*/ 798286 w 3077029"/>
              <a:gd name="connsiteY68" fmla="*/ 1103086 h 1262743"/>
              <a:gd name="connsiteX69" fmla="*/ 812800 w 3077029"/>
              <a:gd name="connsiteY69" fmla="*/ 1146629 h 1262743"/>
              <a:gd name="connsiteX70" fmla="*/ 798286 w 3077029"/>
              <a:gd name="connsiteY70" fmla="*/ 1204686 h 1262743"/>
              <a:gd name="connsiteX71" fmla="*/ 841829 w 3077029"/>
              <a:gd name="connsiteY71" fmla="*/ 1233715 h 1262743"/>
              <a:gd name="connsiteX72" fmla="*/ 1001486 w 3077029"/>
              <a:gd name="connsiteY72" fmla="*/ 1262743 h 1262743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423886 w 3077029"/>
              <a:gd name="connsiteY32" fmla="*/ 184756 h 1316870"/>
              <a:gd name="connsiteX33" fmla="*/ 2365829 w 3077029"/>
              <a:gd name="connsiteY33" fmla="*/ 242813 h 1316870"/>
              <a:gd name="connsiteX34" fmla="*/ 2278743 w 3077029"/>
              <a:gd name="connsiteY34" fmla="*/ 271842 h 1316870"/>
              <a:gd name="connsiteX35" fmla="*/ 2148115 w 3077029"/>
              <a:gd name="connsiteY35" fmla="*/ 300870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365829 w 3077029"/>
              <a:gd name="connsiteY33" fmla="*/ 242813 h 1316870"/>
              <a:gd name="connsiteX34" fmla="*/ 2278743 w 3077029"/>
              <a:gd name="connsiteY34" fmla="*/ 271842 h 1316870"/>
              <a:gd name="connsiteX35" fmla="*/ 2148115 w 3077029"/>
              <a:gd name="connsiteY35" fmla="*/ 300870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170382 w 3077029"/>
              <a:gd name="connsiteY33" fmla="*/ 107925 h 1316870"/>
              <a:gd name="connsiteX34" fmla="*/ 2278743 w 3077029"/>
              <a:gd name="connsiteY34" fmla="*/ 271842 h 1316870"/>
              <a:gd name="connsiteX35" fmla="*/ 2148115 w 3077029"/>
              <a:gd name="connsiteY35" fmla="*/ 300870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170382 w 3077029"/>
              <a:gd name="connsiteY33" fmla="*/ 107925 h 1316870"/>
              <a:gd name="connsiteX34" fmla="*/ 2098374 w 3077029"/>
              <a:gd name="connsiteY34" fmla="*/ 179933 h 1316870"/>
              <a:gd name="connsiteX35" fmla="*/ 2148115 w 3077029"/>
              <a:gd name="connsiteY35" fmla="*/ 300870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170382 w 3077029"/>
              <a:gd name="connsiteY33" fmla="*/ 107925 h 1316870"/>
              <a:gd name="connsiteX34" fmla="*/ 2098374 w 3077029"/>
              <a:gd name="connsiteY34" fmla="*/ 179933 h 1316870"/>
              <a:gd name="connsiteX35" fmla="*/ 1882350 w 3077029"/>
              <a:gd name="connsiteY35" fmla="*/ 251941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170382 w 3077029"/>
              <a:gd name="connsiteY33" fmla="*/ 107925 h 1316870"/>
              <a:gd name="connsiteX34" fmla="*/ 2098374 w 3077029"/>
              <a:gd name="connsiteY34" fmla="*/ 179933 h 1316870"/>
              <a:gd name="connsiteX35" fmla="*/ 1882350 w 3077029"/>
              <a:gd name="connsiteY35" fmla="*/ 251941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170382 w 3077029"/>
              <a:gd name="connsiteY33" fmla="*/ 107925 h 1316870"/>
              <a:gd name="connsiteX34" fmla="*/ 2098374 w 3077029"/>
              <a:gd name="connsiteY34" fmla="*/ 179933 h 1316870"/>
              <a:gd name="connsiteX35" fmla="*/ 1810342 w 3077029"/>
              <a:gd name="connsiteY35" fmla="*/ 179933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170382 w 3077029"/>
              <a:gd name="connsiteY33" fmla="*/ 107925 h 1316870"/>
              <a:gd name="connsiteX34" fmla="*/ 2098374 w 3077029"/>
              <a:gd name="connsiteY34" fmla="*/ 107925 h 1316870"/>
              <a:gd name="connsiteX35" fmla="*/ 1810342 w 3077029"/>
              <a:gd name="connsiteY35" fmla="*/ 179933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170382 w 3077029"/>
              <a:gd name="connsiteY33" fmla="*/ 35917 h 1316870"/>
              <a:gd name="connsiteX34" fmla="*/ 2098374 w 3077029"/>
              <a:gd name="connsiteY34" fmla="*/ 107925 h 1316870"/>
              <a:gd name="connsiteX35" fmla="*/ 1810342 w 3077029"/>
              <a:gd name="connsiteY35" fmla="*/ 179933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264229 w 3077029"/>
              <a:gd name="connsiteY10" fmla="*/ 1033647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530422 w 3077029"/>
              <a:gd name="connsiteY30" fmla="*/ 72008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98172 w 3077029"/>
              <a:gd name="connsiteY36" fmla="*/ 322447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986972 w 3077029"/>
              <a:gd name="connsiteY43" fmla="*/ 467590 h 1352961"/>
              <a:gd name="connsiteX44" fmla="*/ 638629 w 3077029"/>
              <a:gd name="connsiteY44" fmla="*/ 453075 h 1352961"/>
              <a:gd name="connsiteX45" fmla="*/ 595086 w 3077029"/>
              <a:gd name="connsiteY45" fmla="*/ 438561 h 1352961"/>
              <a:gd name="connsiteX46" fmla="*/ 508000 w 3077029"/>
              <a:gd name="connsiteY46" fmla="*/ 424047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264229 w 3077029"/>
              <a:gd name="connsiteY10" fmla="*/ 1033647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98172 w 3077029"/>
              <a:gd name="connsiteY36" fmla="*/ 322447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986972 w 3077029"/>
              <a:gd name="connsiteY43" fmla="*/ 467590 h 1352961"/>
              <a:gd name="connsiteX44" fmla="*/ 638629 w 3077029"/>
              <a:gd name="connsiteY44" fmla="*/ 453075 h 1352961"/>
              <a:gd name="connsiteX45" fmla="*/ 595086 w 3077029"/>
              <a:gd name="connsiteY45" fmla="*/ 438561 h 1352961"/>
              <a:gd name="connsiteX46" fmla="*/ 508000 w 3077029"/>
              <a:gd name="connsiteY46" fmla="*/ 424047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98172 w 3077029"/>
              <a:gd name="connsiteY36" fmla="*/ 322447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986972 w 3077029"/>
              <a:gd name="connsiteY43" fmla="*/ 467590 h 1352961"/>
              <a:gd name="connsiteX44" fmla="*/ 638629 w 3077029"/>
              <a:gd name="connsiteY44" fmla="*/ 453075 h 1352961"/>
              <a:gd name="connsiteX45" fmla="*/ 595086 w 3077029"/>
              <a:gd name="connsiteY45" fmla="*/ 438561 h 1352961"/>
              <a:gd name="connsiteX46" fmla="*/ 508000 w 3077029"/>
              <a:gd name="connsiteY46" fmla="*/ 424047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986972 w 3077029"/>
              <a:gd name="connsiteY43" fmla="*/ 467590 h 1352961"/>
              <a:gd name="connsiteX44" fmla="*/ 638629 w 3077029"/>
              <a:gd name="connsiteY44" fmla="*/ 453075 h 1352961"/>
              <a:gd name="connsiteX45" fmla="*/ 595086 w 3077029"/>
              <a:gd name="connsiteY45" fmla="*/ 438561 h 1352961"/>
              <a:gd name="connsiteX46" fmla="*/ 508000 w 3077029"/>
              <a:gd name="connsiteY46" fmla="*/ 424047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874238 w 3077029"/>
              <a:gd name="connsiteY43" fmla="*/ 360041 h 1352961"/>
              <a:gd name="connsiteX44" fmla="*/ 638629 w 3077029"/>
              <a:gd name="connsiteY44" fmla="*/ 453075 h 1352961"/>
              <a:gd name="connsiteX45" fmla="*/ 595086 w 3077029"/>
              <a:gd name="connsiteY45" fmla="*/ 438561 h 1352961"/>
              <a:gd name="connsiteX46" fmla="*/ 508000 w 3077029"/>
              <a:gd name="connsiteY46" fmla="*/ 424047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874238 w 3077029"/>
              <a:gd name="connsiteY43" fmla="*/ 360041 h 1352961"/>
              <a:gd name="connsiteX44" fmla="*/ 658214 w 3077029"/>
              <a:gd name="connsiteY44" fmla="*/ 360041 h 1352961"/>
              <a:gd name="connsiteX45" fmla="*/ 595086 w 3077029"/>
              <a:gd name="connsiteY45" fmla="*/ 438561 h 1352961"/>
              <a:gd name="connsiteX46" fmla="*/ 508000 w 3077029"/>
              <a:gd name="connsiteY46" fmla="*/ 424047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874238 w 3077029"/>
              <a:gd name="connsiteY43" fmla="*/ 360041 h 1352961"/>
              <a:gd name="connsiteX44" fmla="*/ 658214 w 3077029"/>
              <a:gd name="connsiteY44" fmla="*/ 360041 h 1352961"/>
              <a:gd name="connsiteX45" fmla="*/ 586206 w 3077029"/>
              <a:gd name="connsiteY45" fmla="*/ 360041 h 1352961"/>
              <a:gd name="connsiteX46" fmla="*/ 508000 w 3077029"/>
              <a:gd name="connsiteY46" fmla="*/ 424047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874238 w 3077029"/>
              <a:gd name="connsiteY43" fmla="*/ 360041 h 1352961"/>
              <a:gd name="connsiteX44" fmla="*/ 658214 w 3077029"/>
              <a:gd name="connsiteY44" fmla="*/ 360041 h 1352961"/>
              <a:gd name="connsiteX45" fmla="*/ 586206 w 3077029"/>
              <a:gd name="connsiteY45" fmla="*/ 360041 h 1352961"/>
              <a:gd name="connsiteX46" fmla="*/ 514198 w 3077029"/>
              <a:gd name="connsiteY46" fmla="*/ 360041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18254 w 3077029"/>
              <a:gd name="connsiteY42" fmla="*/ 360041 h 1352961"/>
              <a:gd name="connsiteX43" fmla="*/ 874238 w 3077029"/>
              <a:gd name="connsiteY43" fmla="*/ 360041 h 1352961"/>
              <a:gd name="connsiteX44" fmla="*/ 658214 w 3077029"/>
              <a:gd name="connsiteY44" fmla="*/ 360041 h 1352961"/>
              <a:gd name="connsiteX45" fmla="*/ 586206 w 3077029"/>
              <a:gd name="connsiteY45" fmla="*/ 360041 h 1352961"/>
              <a:gd name="connsiteX46" fmla="*/ 514198 w 3077029"/>
              <a:gd name="connsiteY46" fmla="*/ 360041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2270 w 3077029"/>
              <a:gd name="connsiteY41" fmla="*/ 360041 h 1352961"/>
              <a:gd name="connsiteX42" fmla="*/ 1018254 w 3077029"/>
              <a:gd name="connsiteY42" fmla="*/ 360041 h 1352961"/>
              <a:gd name="connsiteX43" fmla="*/ 874238 w 3077029"/>
              <a:gd name="connsiteY43" fmla="*/ 360041 h 1352961"/>
              <a:gd name="connsiteX44" fmla="*/ 658214 w 3077029"/>
              <a:gd name="connsiteY44" fmla="*/ 360041 h 1352961"/>
              <a:gd name="connsiteX45" fmla="*/ 586206 w 3077029"/>
              <a:gd name="connsiteY45" fmla="*/ 360041 h 1352961"/>
              <a:gd name="connsiteX46" fmla="*/ 514198 w 3077029"/>
              <a:gd name="connsiteY46" fmla="*/ 360041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34278 w 3077029"/>
              <a:gd name="connsiteY40" fmla="*/ 288033 h 1352961"/>
              <a:gd name="connsiteX41" fmla="*/ 1162270 w 3077029"/>
              <a:gd name="connsiteY41" fmla="*/ 360041 h 1352961"/>
              <a:gd name="connsiteX42" fmla="*/ 1018254 w 3077029"/>
              <a:gd name="connsiteY42" fmla="*/ 360041 h 1352961"/>
              <a:gd name="connsiteX43" fmla="*/ 874238 w 3077029"/>
              <a:gd name="connsiteY43" fmla="*/ 360041 h 1352961"/>
              <a:gd name="connsiteX44" fmla="*/ 658214 w 3077029"/>
              <a:gd name="connsiteY44" fmla="*/ 360041 h 1352961"/>
              <a:gd name="connsiteX45" fmla="*/ 586206 w 3077029"/>
              <a:gd name="connsiteY45" fmla="*/ 360041 h 1352961"/>
              <a:gd name="connsiteX46" fmla="*/ 514198 w 3077029"/>
              <a:gd name="connsiteY46" fmla="*/ 360041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077029" h="1352961">
                <a:moveTo>
                  <a:pt x="1001486" y="1352961"/>
                </a:moveTo>
                <a:lnTo>
                  <a:pt x="1001486" y="1352961"/>
                </a:lnTo>
                <a:cubicBezTo>
                  <a:pt x="1040191" y="1333609"/>
                  <a:pt x="1082387" y="1320056"/>
                  <a:pt x="1117600" y="1294904"/>
                </a:cubicBezTo>
                <a:cubicBezTo>
                  <a:pt x="1151006" y="1271043"/>
                  <a:pt x="1181914" y="1241976"/>
                  <a:pt x="1204686" y="1207818"/>
                </a:cubicBezTo>
                <a:cubicBezTo>
                  <a:pt x="1214362" y="1193304"/>
                  <a:pt x="1220093" y="1175172"/>
                  <a:pt x="1233715" y="1164275"/>
                </a:cubicBezTo>
                <a:cubicBezTo>
                  <a:pt x="1245662" y="1154718"/>
                  <a:pt x="1263573" y="1156603"/>
                  <a:pt x="1277257" y="1149761"/>
                </a:cubicBezTo>
                <a:cubicBezTo>
                  <a:pt x="1292859" y="1141960"/>
                  <a:pt x="1305198" y="1128534"/>
                  <a:pt x="1320800" y="1120733"/>
                </a:cubicBezTo>
                <a:cubicBezTo>
                  <a:pt x="1334484" y="1113891"/>
                  <a:pt x="1350659" y="1113060"/>
                  <a:pt x="1364343" y="1106218"/>
                </a:cubicBezTo>
                <a:cubicBezTo>
                  <a:pt x="1482182" y="1047298"/>
                  <a:pt x="1324982" y="1102950"/>
                  <a:pt x="1465943" y="1062675"/>
                </a:cubicBezTo>
                <a:cubicBezTo>
                  <a:pt x="1480654" y="1058472"/>
                  <a:pt x="1494197" y="1048717"/>
                  <a:pt x="1509486" y="1048161"/>
                </a:cubicBezTo>
                <a:cubicBezTo>
                  <a:pt x="1760947" y="1039017"/>
                  <a:pt x="2062817" y="1156967"/>
                  <a:pt x="2314398" y="1152129"/>
                </a:cubicBezTo>
                <a:cubicBezTo>
                  <a:pt x="2386969" y="1147291"/>
                  <a:pt x="2409942" y="1029419"/>
                  <a:pt x="2481943" y="1019133"/>
                </a:cubicBezTo>
                <a:cubicBezTo>
                  <a:pt x="2512234" y="1014806"/>
                  <a:pt x="2540000" y="999780"/>
                  <a:pt x="2569029" y="990104"/>
                </a:cubicBezTo>
                <a:cubicBezTo>
                  <a:pt x="2569034" y="990102"/>
                  <a:pt x="2656111" y="961078"/>
                  <a:pt x="2656115" y="961075"/>
                </a:cubicBezTo>
                <a:cubicBezTo>
                  <a:pt x="2670629" y="951399"/>
                  <a:pt x="2686256" y="943214"/>
                  <a:pt x="2699657" y="932047"/>
                </a:cubicBezTo>
                <a:cubicBezTo>
                  <a:pt x="2715426" y="918906"/>
                  <a:pt x="2726497" y="900435"/>
                  <a:pt x="2743200" y="888504"/>
                </a:cubicBezTo>
                <a:cubicBezTo>
                  <a:pt x="2876933" y="792980"/>
                  <a:pt x="2731582" y="929148"/>
                  <a:pt x="2844800" y="815933"/>
                </a:cubicBezTo>
                <a:cubicBezTo>
                  <a:pt x="2849638" y="791742"/>
                  <a:pt x="2853332" y="767294"/>
                  <a:pt x="2859315" y="743361"/>
                </a:cubicBezTo>
                <a:cubicBezTo>
                  <a:pt x="2863026" y="728518"/>
                  <a:pt x="2870510" y="714753"/>
                  <a:pt x="2873829" y="699818"/>
                </a:cubicBezTo>
                <a:cubicBezTo>
                  <a:pt x="2880213" y="671090"/>
                  <a:pt x="2881959" y="641461"/>
                  <a:pt x="2888343" y="612733"/>
                </a:cubicBezTo>
                <a:cubicBezTo>
                  <a:pt x="2895089" y="582376"/>
                  <a:pt x="2909517" y="548016"/>
                  <a:pt x="2931886" y="525647"/>
                </a:cubicBezTo>
                <a:cubicBezTo>
                  <a:pt x="2944221" y="513312"/>
                  <a:pt x="2960915" y="506294"/>
                  <a:pt x="2975429" y="496618"/>
                </a:cubicBezTo>
                <a:cubicBezTo>
                  <a:pt x="2980267" y="482104"/>
                  <a:pt x="2983101" y="466759"/>
                  <a:pt x="2989943" y="453075"/>
                </a:cubicBezTo>
                <a:cubicBezTo>
                  <a:pt x="3010149" y="412663"/>
                  <a:pt x="3030418" y="398087"/>
                  <a:pt x="3062515" y="365990"/>
                </a:cubicBezTo>
                <a:cubicBezTo>
                  <a:pt x="3067353" y="346638"/>
                  <a:pt x="3077029" y="327881"/>
                  <a:pt x="3077029" y="307933"/>
                </a:cubicBezTo>
                <a:cubicBezTo>
                  <a:pt x="3077029" y="278504"/>
                  <a:pt x="3074467" y="247740"/>
                  <a:pt x="3062515" y="220847"/>
                </a:cubicBezTo>
                <a:cubicBezTo>
                  <a:pt x="3054102" y="201917"/>
                  <a:pt x="2995714" y="157290"/>
                  <a:pt x="2975429" y="148275"/>
                </a:cubicBezTo>
                <a:cubicBezTo>
                  <a:pt x="2975424" y="148273"/>
                  <a:pt x="2866574" y="111991"/>
                  <a:pt x="2844800" y="104733"/>
                </a:cubicBezTo>
                <a:lnTo>
                  <a:pt x="2801257" y="90218"/>
                </a:lnTo>
                <a:cubicBezTo>
                  <a:pt x="2767390" y="95056"/>
                  <a:pt x="2732991" y="97040"/>
                  <a:pt x="2699657" y="104733"/>
                </a:cubicBezTo>
                <a:cubicBezTo>
                  <a:pt x="2585867" y="130992"/>
                  <a:pt x="2692224" y="36092"/>
                  <a:pt x="2602430" y="72009"/>
                </a:cubicBezTo>
                <a:cubicBezTo>
                  <a:pt x="2574020" y="83373"/>
                  <a:pt x="2458414" y="0"/>
                  <a:pt x="2458414" y="0"/>
                </a:cubicBezTo>
                <a:cubicBezTo>
                  <a:pt x="2443900" y="9676"/>
                  <a:pt x="2327643" y="60655"/>
                  <a:pt x="2314398" y="72008"/>
                </a:cubicBezTo>
                <a:cubicBezTo>
                  <a:pt x="2293618" y="89819"/>
                  <a:pt x="2193850" y="57927"/>
                  <a:pt x="2170382" y="72008"/>
                </a:cubicBezTo>
                <a:cubicBezTo>
                  <a:pt x="2144144" y="87751"/>
                  <a:pt x="2128059" y="136595"/>
                  <a:pt x="2098374" y="144016"/>
                </a:cubicBezTo>
                <a:cubicBezTo>
                  <a:pt x="2016384" y="164513"/>
                  <a:pt x="1854477" y="74170"/>
                  <a:pt x="1810342" y="216024"/>
                </a:cubicBezTo>
                <a:cubicBezTo>
                  <a:pt x="1660361" y="211186"/>
                  <a:pt x="1816154" y="224349"/>
                  <a:pt x="1666326" y="216025"/>
                </a:cubicBezTo>
                <a:cubicBezTo>
                  <a:pt x="1641694" y="214657"/>
                  <a:pt x="1649400" y="314424"/>
                  <a:pt x="1625600" y="307933"/>
                </a:cubicBezTo>
                <a:cubicBezTo>
                  <a:pt x="1596080" y="299882"/>
                  <a:pt x="1538515" y="278904"/>
                  <a:pt x="1538515" y="278904"/>
                </a:cubicBezTo>
                <a:cubicBezTo>
                  <a:pt x="1465943" y="283742"/>
                  <a:pt x="1392543" y="281461"/>
                  <a:pt x="1320800" y="293418"/>
                </a:cubicBezTo>
                <a:cubicBezTo>
                  <a:pt x="1252185" y="304854"/>
                  <a:pt x="1283539" y="257245"/>
                  <a:pt x="1234278" y="288033"/>
                </a:cubicBezTo>
                <a:cubicBezTo>
                  <a:pt x="1208330" y="304250"/>
                  <a:pt x="1162270" y="360041"/>
                  <a:pt x="1162270" y="360041"/>
                </a:cubicBezTo>
                <a:cubicBezTo>
                  <a:pt x="1093266" y="406044"/>
                  <a:pt x="1121890" y="325495"/>
                  <a:pt x="1018254" y="360041"/>
                </a:cubicBezTo>
                <a:lnTo>
                  <a:pt x="874238" y="360041"/>
                </a:lnTo>
                <a:cubicBezTo>
                  <a:pt x="758124" y="355203"/>
                  <a:pt x="774112" y="368626"/>
                  <a:pt x="658214" y="360041"/>
                </a:cubicBezTo>
                <a:cubicBezTo>
                  <a:pt x="642956" y="358911"/>
                  <a:pt x="601141" y="363360"/>
                  <a:pt x="586206" y="360041"/>
                </a:cubicBezTo>
                <a:cubicBezTo>
                  <a:pt x="557478" y="353657"/>
                  <a:pt x="543056" y="365812"/>
                  <a:pt x="514198" y="360041"/>
                </a:cubicBezTo>
                <a:cubicBezTo>
                  <a:pt x="494637" y="356129"/>
                  <a:pt x="469619" y="412812"/>
                  <a:pt x="449943" y="409533"/>
                </a:cubicBezTo>
                <a:cubicBezTo>
                  <a:pt x="411468" y="403120"/>
                  <a:pt x="372304" y="401431"/>
                  <a:pt x="333829" y="395018"/>
                </a:cubicBezTo>
                <a:cubicBezTo>
                  <a:pt x="297378" y="388943"/>
                  <a:pt x="266741" y="377494"/>
                  <a:pt x="232229" y="365990"/>
                </a:cubicBezTo>
                <a:cubicBezTo>
                  <a:pt x="203200" y="370828"/>
                  <a:pt x="173871" y="374120"/>
                  <a:pt x="145143" y="380504"/>
                </a:cubicBezTo>
                <a:cubicBezTo>
                  <a:pt x="130208" y="383823"/>
                  <a:pt x="112418" y="384200"/>
                  <a:pt x="101600" y="395018"/>
                </a:cubicBezTo>
                <a:cubicBezTo>
                  <a:pt x="90782" y="405836"/>
                  <a:pt x="93928" y="424877"/>
                  <a:pt x="87086" y="438561"/>
                </a:cubicBezTo>
                <a:cubicBezTo>
                  <a:pt x="79285" y="454163"/>
                  <a:pt x="67733" y="467590"/>
                  <a:pt x="58057" y="482104"/>
                </a:cubicBezTo>
                <a:cubicBezTo>
                  <a:pt x="53219" y="496618"/>
                  <a:pt x="50385" y="511963"/>
                  <a:pt x="43543" y="525647"/>
                </a:cubicBezTo>
                <a:cubicBezTo>
                  <a:pt x="35742" y="541249"/>
                  <a:pt x="21387" y="553157"/>
                  <a:pt x="14515" y="569190"/>
                </a:cubicBezTo>
                <a:cubicBezTo>
                  <a:pt x="6657" y="587525"/>
                  <a:pt x="4838" y="607895"/>
                  <a:pt x="0" y="627247"/>
                </a:cubicBezTo>
                <a:cubicBezTo>
                  <a:pt x="4838" y="670790"/>
                  <a:pt x="7312" y="714660"/>
                  <a:pt x="14515" y="757875"/>
                </a:cubicBezTo>
                <a:cubicBezTo>
                  <a:pt x="17030" y="772966"/>
                  <a:pt x="19472" y="789471"/>
                  <a:pt x="29029" y="801418"/>
                </a:cubicBezTo>
                <a:cubicBezTo>
                  <a:pt x="39926" y="815040"/>
                  <a:pt x="56631" y="823362"/>
                  <a:pt x="72572" y="830447"/>
                </a:cubicBezTo>
                <a:cubicBezTo>
                  <a:pt x="100533" y="842874"/>
                  <a:pt x="130629" y="849799"/>
                  <a:pt x="159657" y="859475"/>
                </a:cubicBezTo>
                <a:cubicBezTo>
                  <a:pt x="253901" y="890890"/>
                  <a:pt x="187946" y="872603"/>
                  <a:pt x="362857" y="888504"/>
                </a:cubicBezTo>
                <a:cubicBezTo>
                  <a:pt x="382210" y="893342"/>
                  <a:pt x="401238" y="899738"/>
                  <a:pt x="420915" y="903018"/>
                </a:cubicBezTo>
                <a:cubicBezTo>
                  <a:pt x="585032" y="930371"/>
                  <a:pt x="487151" y="900907"/>
                  <a:pt x="580572" y="932047"/>
                </a:cubicBezTo>
                <a:cubicBezTo>
                  <a:pt x="595086" y="946561"/>
                  <a:pt x="612729" y="958511"/>
                  <a:pt x="624115" y="975590"/>
                </a:cubicBezTo>
                <a:cubicBezTo>
                  <a:pt x="632602" y="988320"/>
                  <a:pt x="629236" y="1007056"/>
                  <a:pt x="638629" y="1019133"/>
                </a:cubicBezTo>
                <a:cubicBezTo>
                  <a:pt x="663833" y="1051538"/>
                  <a:pt x="696686" y="1077189"/>
                  <a:pt x="725715" y="1106218"/>
                </a:cubicBezTo>
                <a:cubicBezTo>
                  <a:pt x="740229" y="1120732"/>
                  <a:pt x="757871" y="1132682"/>
                  <a:pt x="769257" y="1149761"/>
                </a:cubicBezTo>
                <a:lnTo>
                  <a:pt x="798286" y="1193304"/>
                </a:lnTo>
                <a:cubicBezTo>
                  <a:pt x="803124" y="1207818"/>
                  <a:pt x="812800" y="1221548"/>
                  <a:pt x="812800" y="1236847"/>
                </a:cubicBezTo>
                <a:cubicBezTo>
                  <a:pt x="812800" y="1256795"/>
                  <a:pt x="791978" y="1275980"/>
                  <a:pt x="798286" y="1294904"/>
                </a:cubicBezTo>
                <a:cubicBezTo>
                  <a:pt x="803802" y="1311453"/>
                  <a:pt x="827315" y="1314257"/>
                  <a:pt x="841829" y="1323933"/>
                </a:cubicBezTo>
                <a:cubicBezTo>
                  <a:pt x="962587" y="1306681"/>
                  <a:pt x="974877" y="1348123"/>
                  <a:pt x="1001486" y="1352961"/>
                </a:cubicBezTo>
                <a:close/>
              </a:path>
            </a:pathLst>
          </a:custGeom>
          <a:solidFill>
            <a:srgbClr val="FFFF99">
              <a:alpha val="23922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1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 descr="http://lewebpedagogique.com/geotrouvetout/files/2011/09/rabot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7018" y="0"/>
            <a:ext cx="10301530" cy="6858000"/>
          </a:xfrm>
          <a:prstGeom prst="rect">
            <a:avLst/>
          </a:prstGeom>
          <a:noFill/>
        </p:spPr>
      </p:pic>
      <p:sp>
        <p:nvSpPr>
          <p:cNvPr id="8" name="Forme libre 7"/>
          <p:cNvSpPr/>
          <p:nvPr/>
        </p:nvSpPr>
        <p:spPr>
          <a:xfrm>
            <a:off x="6966857" y="2902857"/>
            <a:ext cx="1884921" cy="1001486"/>
          </a:xfrm>
          <a:custGeom>
            <a:avLst/>
            <a:gdLst>
              <a:gd name="connsiteX0" fmla="*/ 1712686 w 1884921"/>
              <a:gd name="connsiteY0" fmla="*/ 0 h 1001486"/>
              <a:gd name="connsiteX1" fmla="*/ 1712686 w 1884921"/>
              <a:gd name="connsiteY1" fmla="*/ 0 h 1001486"/>
              <a:gd name="connsiteX2" fmla="*/ 1524000 w 1884921"/>
              <a:gd name="connsiteY2" fmla="*/ 14514 h 1001486"/>
              <a:gd name="connsiteX3" fmla="*/ 1335314 w 1884921"/>
              <a:gd name="connsiteY3" fmla="*/ 43543 h 1001486"/>
              <a:gd name="connsiteX4" fmla="*/ 1248229 w 1884921"/>
              <a:gd name="connsiteY4" fmla="*/ 87086 h 1001486"/>
              <a:gd name="connsiteX5" fmla="*/ 1204686 w 1884921"/>
              <a:gd name="connsiteY5" fmla="*/ 101600 h 1001486"/>
              <a:gd name="connsiteX6" fmla="*/ 1175657 w 1884921"/>
              <a:gd name="connsiteY6" fmla="*/ 145143 h 1001486"/>
              <a:gd name="connsiteX7" fmla="*/ 1132114 w 1884921"/>
              <a:gd name="connsiteY7" fmla="*/ 174172 h 1001486"/>
              <a:gd name="connsiteX8" fmla="*/ 1074057 w 1884921"/>
              <a:gd name="connsiteY8" fmla="*/ 217714 h 1001486"/>
              <a:gd name="connsiteX9" fmla="*/ 1030514 w 1884921"/>
              <a:gd name="connsiteY9" fmla="*/ 232229 h 1001486"/>
              <a:gd name="connsiteX10" fmla="*/ 943429 w 1884921"/>
              <a:gd name="connsiteY10" fmla="*/ 290286 h 1001486"/>
              <a:gd name="connsiteX11" fmla="*/ 899886 w 1884921"/>
              <a:gd name="connsiteY11" fmla="*/ 333829 h 1001486"/>
              <a:gd name="connsiteX12" fmla="*/ 856343 w 1884921"/>
              <a:gd name="connsiteY12" fmla="*/ 348343 h 1001486"/>
              <a:gd name="connsiteX13" fmla="*/ 812800 w 1884921"/>
              <a:gd name="connsiteY13" fmla="*/ 377372 h 1001486"/>
              <a:gd name="connsiteX14" fmla="*/ 667657 w 1884921"/>
              <a:gd name="connsiteY14" fmla="*/ 420914 h 1001486"/>
              <a:gd name="connsiteX15" fmla="*/ 580572 w 1884921"/>
              <a:gd name="connsiteY15" fmla="*/ 449943 h 1001486"/>
              <a:gd name="connsiteX16" fmla="*/ 478972 w 1884921"/>
              <a:gd name="connsiteY16" fmla="*/ 493486 h 1001486"/>
              <a:gd name="connsiteX17" fmla="*/ 435429 w 1884921"/>
              <a:gd name="connsiteY17" fmla="*/ 522514 h 1001486"/>
              <a:gd name="connsiteX18" fmla="*/ 304800 w 1884921"/>
              <a:gd name="connsiteY18" fmla="*/ 566057 h 1001486"/>
              <a:gd name="connsiteX19" fmla="*/ 217714 w 1884921"/>
              <a:gd name="connsiteY19" fmla="*/ 595086 h 1001486"/>
              <a:gd name="connsiteX20" fmla="*/ 174172 w 1884921"/>
              <a:gd name="connsiteY20" fmla="*/ 609600 h 1001486"/>
              <a:gd name="connsiteX21" fmla="*/ 116114 w 1884921"/>
              <a:gd name="connsiteY21" fmla="*/ 624114 h 1001486"/>
              <a:gd name="connsiteX22" fmla="*/ 72572 w 1884921"/>
              <a:gd name="connsiteY22" fmla="*/ 653143 h 1001486"/>
              <a:gd name="connsiteX23" fmla="*/ 29029 w 1884921"/>
              <a:gd name="connsiteY23" fmla="*/ 667657 h 1001486"/>
              <a:gd name="connsiteX24" fmla="*/ 0 w 1884921"/>
              <a:gd name="connsiteY24" fmla="*/ 711200 h 1001486"/>
              <a:gd name="connsiteX25" fmla="*/ 130629 w 1884921"/>
              <a:gd name="connsiteY25" fmla="*/ 812800 h 1001486"/>
              <a:gd name="connsiteX26" fmla="*/ 188686 w 1884921"/>
              <a:gd name="connsiteY26" fmla="*/ 827314 h 1001486"/>
              <a:gd name="connsiteX27" fmla="*/ 275772 w 1884921"/>
              <a:gd name="connsiteY27" fmla="*/ 856343 h 1001486"/>
              <a:gd name="connsiteX28" fmla="*/ 377372 w 1884921"/>
              <a:gd name="connsiteY28" fmla="*/ 972457 h 1001486"/>
              <a:gd name="connsiteX29" fmla="*/ 464457 w 1884921"/>
              <a:gd name="connsiteY29" fmla="*/ 1001486 h 1001486"/>
              <a:gd name="connsiteX30" fmla="*/ 754743 w 1884921"/>
              <a:gd name="connsiteY30" fmla="*/ 972457 h 1001486"/>
              <a:gd name="connsiteX31" fmla="*/ 899886 w 1884921"/>
              <a:gd name="connsiteY31" fmla="*/ 928914 h 1001486"/>
              <a:gd name="connsiteX32" fmla="*/ 943429 w 1884921"/>
              <a:gd name="connsiteY32" fmla="*/ 914400 h 1001486"/>
              <a:gd name="connsiteX33" fmla="*/ 1190172 w 1884921"/>
              <a:gd name="connsiteY33" fmla="*/ 885372 h 1001486"/>
              <a:gd name="connsiteX34" fmla="*/ 1349829 w 1884921"/>
              <a:gd name="connsiteY34" fmla="*/ 856343 h 1001486"/>
              <a:gd name="connsiteX35" fmla="*/ 1596572 w 1884921"/>
              <a:gd name="connsiteY35" fmla="*/ 870857 h 1001486"/>
              <a:gd name="connsiteX36" fmla="*/ 1640114 w 1884921"/>
              <a:gd name="connsiteY36" fmla="*/ 885372 h 1001486"/>
              <a:gd name="connsiteX37" fmla="*/ 1683657 w 1884921"/>
              <a:gd name="connsiteY37" fmla="*/ 914400 h 1001486"/>
              <a:gd name="connsiteX38" fmla="*/ 1843314 w 1884921"/>
              <a:gd name="connsiteY38" fmla="*/ 899886 h 1001486"/>
              <a:gd name="connsiteX39" fmla="*/ 1857829 w 1884921"/>
              <a:gd name="connsiteY39" fmla="*/ 769257 h 1001486"/>
              <a:gd name="connsiteX40" fmla="*/ 1828800 w 1884921"/>
              <a:gd name="connsiteY40" fmla="*/ 682172 h 1001486"/>
              <a:gd name="connsiteX41" fmla="*/ 1814286 w 1884921"/>
              <a:gd name="connsiteY41" fmla="*/ 638629 h 1001486"/>
              <a:gd name="connsiteX42" fmla="*/ 1785257 w 1884921"/>
              <a:gd name="connsiteY42" fmla="*/ 537029 h 1001486"/>
              <a:gd name="connsiteX43" fmla="*/ 1756229 w 1884921"/>
              <a:gd name="connsiteY43" fmla="*/ 261257 h 1001486"/>
              <a:gd name="connsiteX44" fmla="*/ 1785257 w 1884921"/>
              <a:gd name="connsiteY44" fmla="*/ 87086 h 1001486"/>
              <a:gd name="connsiteX45" fmla="*/ 1814286 w 1884921"/>
              <a:gd name="connsiteY45" fmla="*/ 43543 h 1001486"/>
              <a:gd name="connsiteX46" fmla="*/ 1712686 w 1884921"/>
              <a:gd name="connsiteY46" fmla="*/ 0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884921" h="1001486">
                <a:moveTo>
                  <a:pt x="1712686" y="0"/>
                </a:moveTo>
                <a:lnTo>
                  <a:pt x="1712686" y="0"/>
                </a:lnTo>
                <a:cubicBezTo>
                  <a:pt x="1649791" y="4838"/>
                  <a:pt x="1586768" y="8237"/>
                  <a:pt x="1524000" y="14514"/>
                </a:cubicBezTo>
                <a:cubicBezTo>
                  <a:pt x="1477327" y="19181"/>
                  <a:pt x="1383833" y="35457"/>
                  <a:pt x="1335314" y="43543"/>
                </a:cubicBezTo>
                <a:cubicBezTo>
                  <a:pt x="1225868" y="80025"/>
                  <a:pt x="1360777" y="30812"/>
                  <a:pt x="1248229" y="87086"/>
                </a:cubicBezTo>
                <a:cubicBezTo>
                  <a:pt x="1234545" y="93928"/>
                  <a:pt x="1219200" y="96762"/>
                  <a:pt x="1204686" y="101600"/>
                </a:cubicBezTo>
                <a:cubicBezTo>
                  <a:pt x="1195010" y="116114"/>
                  <a:pt x="1187992" y="132808"/>
                  <a:pt x="1175657" y="145143"/>
                </a:cubicBezTo>
                <a:cubicBezTo>
                  <a:pt x="1163322" y="157478"/>
                  <a:pt x="1146309" y="164033"/>
                  <a:pt x="1132114" y="174172"/>
                </a:cubicBezTo>
                <a:cubicBezTo>
                  <a:pt x="1112430" y="188232"/>
                  <a:pt x="1095060" y="205712"/>
                  <a:pt x="1074057" y="217714"/>
                </a:cubicBezTo>
                <a:cubicBezTo>
                  <a:pt x="1060773" y="225305"/>
                  <a:pt x="1043888" y="224799"/>
                  <a:pt x="1030514" y="232229"/>
                </a:cubicBezTo>
                <a:cubicBezTo>
                  <a:pt x="1000017" y="249172"/>
                  <a:pt x="968098" y="265617"/>
                  <a:pt x="943429" y="290286"/>
                </a:cubicBezTo>
                <a:cubicBezTo>
                  <a:pt x="928915" y="304800"/>
                  <a:pt x="916965" y="322443"/>
                  <a:pt x="899886" y="333829"/>
                </a:cubicBezTo>
                <a:cubicBezTo>
                  <a:pt x="887156" y="342316"/>
                  <a:pt x="870857" y="343505"/>
                  <a:pt x="856343" y="348343"/>
                </a:cubicBezTo>
                <a:cubicBezTo>
                  <a:pt x="841829" y="358019"/>
                  <a:pt x="828741" y="370287"/>
                  <a:pt x="812800" y="377372"/>
                </a:cubicBezTo>
                <a:cubicBezTo>
                  <a:pt x="741745" y="408952"/>
                  <a:pt x="732611" y="401428"/>
                  <a:pt x="667657" y="420914"/>
                </a:cubicBezTo>
                <a:cubicBezTo>
                  <a:pt x="638349" y="429707"/>
                  <a:pt x="580572" y="449943"/>
                  <a:pt x="580572" y="449943"/>
                </a:cubicBezTo>
                <a:cubicBezTo>
                  <a:pt x="471259" y="522819"/>
                  <a:pt x="610182" y="437254"/>
                  <a:pt x="478972" y="493486"/>
                </a:cubicBezTo>
                <a:cubicBezTo>
                  <a:pt x="462938" y="500357"/>
                  <a:pt x="451369" y="515429"/>
                  <a:pt x="435429" y="522514"/>
                </a:cubicBezTo>
                <a:cubicBezTo>
                  <a:pt x="435414" y="522521"/>
                  <a:pt x="326579" y="558797"/>
                  <a:pt x="304800" y="566057"/>
                </a:cubicBezTo>
                <a:lnTo>
                  <a:pt x="217714" y="595086"/>
                </a:lnTo>
                <a:cubicBezTo>
                  <a:pt x="203200" y="599924"/>
                  <a:pt x="189014" y="605890"/>
                  <a:pt x="174172" y="609600"/>
                </a:cubicBezTo>
                <a:lnTo>
                  <a:pt x="116114" y="624114"/>
                </a:lnTo>
                <a:cubicBezTo>
                  <a:pt x="101600" y="633790"/>
                  <a:pt x="88174" y="645342"/>
                  <a:pt x="72572" y="653143"/>
                </a:cubicBezTo>
                <a:cubicBezTo>
                  <a:pt x="58888" y="659985"/>
                  <a:pt x="40976" y="658100"/>
                  <a:pt x="29029" y="667657"/>
                </a:cubicBezTo>
                <a:cubicBezTo>
                  <a:pt x="15407" y="678554"/>
                  <a:pt x="9676" y="696686"/>
                  <a:pt x="0" y="711200"/>
                </a:cubicBezTo>
                <a:cubicBezTo>
                  <a:pt x="34165" y="745365"/>
                  <a:pt x="84333" y="801226"/>
                  <a:pt x="130629" y="812800"/>
                </a:cubicBezTo>
                <a:cubicBezTo>
                  <a:pt x="149981" y="817638"/>
                  <a:pt x="169579" y="821582"/>
                  <a:pt x="188686" y="827314"/>
                </a:cubicBezTo>
                <a:cubicBezTo>
                  <a:pt x="217994" y="836107"/>
                  <a:pt x="275772" y="856343"/>
                  <a:pt x="275772" y="856343"/>
                </a:cubicBezTo>
                <a:cubicBezTo>
                  <a:pt x="312951" y="912112"/>
                  <a:pt x="320077" y="946993"/>
                  <a:pt x="377372" y="972457"/>
                </a:cubicBezTo>
                <a:cubicBezTo>
                  <a:pt x="405333" y="984884"/>
                  <a:pt x="464457" y="1001486"/>
                  <a:pt x="464457" y="1001486"/>
                </a:cubicBezTo>
                <a:cubicBezTo>
                  <a:pt x="574917" y="992989"/>
                  <a:pt x="651619" y="991207"/>
                  <a:pt x="754743" y="972457"/>
                </a:cubicBezTo>
                <a:cubicBezTo>
                  <a:pt x="803006" y="963682"/>
                  <a:pt x="854434" y="944065"/>
                  <a:pt x="899886" y="928914"/>
                </a:cubicBezTo>
                <a:cubicBezTo>
                  <a:pt x="914400" y="924076"/>
                  <a:pt x="928283" y="916564"/>
                  <a:pt x="943429" y="914400"/>
                </a:cubicBezTo>
                <a:cubicBezTo>
                  <a:pt x="1093163" y="893010"/>
                  <a:pt x="1010988" y="903290"/>
                  <a:pt x="1190172" y="885372"/>
                </a:cubicBezTo>
                <a:cubicBezTo>
                  <a:pt x="1213774" y="880651"/>
                  <a:pt x="1331252" y="856343"/>
                  <a:pt x="1349829" y="856343"/>
                </a:cubicBezTo>
                <a:cubicBezTo>
                  <a:pt x="1432219" y="856343"/>
                  <a:pt x="1514324" y="866019"/>
                  <a:pt x="1596572" y="870857"/>
                </a:cubicBezTo>
                <a:cubicBezTo>
                  <a:pt x="1611086" y="875695"/>
                  <a:pt x="1626430" y="878530"/>
                  <a:pt x="1640114" y="885372"/>
                </a:cubicBezTo>
                <a:cubicBezTo>
                  <a:pt x="1655716" y="893173"/>
                  <a:pt x="1666257" y="913157"/>
                  <a:pt x="1683657" y="914400"/>
                </a:cubicBezTo>
                <a:cubicBezTo>
                  <a:pt x="1736960" y="918207"/>
                  <a:pt x="1790095" y="904724"/>
                  <a:pt x="1843314" y="899886"/>
                </a:cubicBezTo>
                <a:cubicBezTo>
                  <a:pt x="1884921" y="837477"/>
                  <a:pt x="1881532" y="864068"/>
                  <a:pt x="1857829" y="769257"/>
                </a:cubicBezTo>
                <a:cubicBezTo>
                  <a:pt x="1850408" y="739572"/>
                  <a:pt x="1838476" y="711200"/>
                  <a:pt x="1828800" y="682172"/>
                </a:cubicBezTo>
                <a:lnTo>
                  <a:pt x="1814286" y="638629"/>
                </a:lnTo>
                <a:cubicBezTo>
                  <a:pt x="1801852" y="601327"/>
                  <a:pt x="1792546" y="577117"/>
                  <a:pt x="1785257" y="537029"/>
                </a:cubicBezTo>
                <a:cubicBezTo>
                  <a:pt x="1767755" y="440771"/>
                  <a:pt x="1764642" y="362210"/>
                  <a:pt x="1756229" y="261257"/>
                </a:cubicBezTo>
                <a:cubicBezTo>
                  <a:pt x="1760827" y="219872"/>
                  <a:pt x="1760942" y="135716"/>
                  <a:pt x="1785257" y="87086"/>
                </a:cubicBezTo>
                <a:cubicBezTo>
                  <a:pt x="1793058" y="71484"/>
                  <a:pt x="1804610" y="58057"/>
                  <a:pt x="1814286" y="43543"/>
                </a:cubicBezTo>
                <a:cubicBezTo>
                  <a:pt x="1757761" y="24702"/>
                  <a:pt x="1729619" y="7257"/>
                  <a:pt x="1712686" y="0"/>
                </a:cubicBezTo>
                <a:close/>
              </a:path>
            </a:pathLst>
          </a:custGeom>
          <a:solidFill>
            <a:srgbClr val="FF66FF">
              <a:alpha val="23922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3265714" y="4293095"/>
            <a:ext cx="3077029" cy="1352961"/>
          </a:xfrm>
          <a:custGeom>
            <a:avLst/>
            <a:gdLst>
              <a:gd name="connsiteX0" fmla="*/ 1001486 w 3077029"/>
              <a:gd name="connsiteY0" fmla="*/ 1262743 h 1262743"/>
              <a:gd name="connsiteX1" fmla="*/ 1001486 w 3077029"/>
              <a:gd name="connsiteY1" fmla="*/ 1262743 h 1262743"/>
              <a:gd name="connsiteX2" fmla="*/ 1117600 w 3077029"/>
              <a:gd name="connsiteY2" fmla="*/ 1204686 h 1262743"/>
              <a:gd name="connsiteX3" fmla="*/ 1204686 w 3077029"/>
              <a:gd name="connsiteY3" fmla="*/ 1117600 h 1262743"/>
              <a:gd name="connsiteX4" fmla="*/ 1233715 w 3077029"/>
              <a:gd name="connsiteY4" fmla="*/ 1074057 h 1262743"/>
              <a:gd name="connsiteX5" fmla="*/ 1277257 w 3077029"/>
              <a:gd name="connsiteY5" fmla="*/ 1059543 h 1262743"/>
              <a:gd name="connsiteX6" fmla="*/ 1320800 w 3077029"/>
              <a:gd name="connsiteY6" fmla="*/ 1030515 h 1262743"/>
              <a:gd name="connsiteX7" fmla="*/ 1364343 w 3077029"/>
              <a:gd name="connsiteY7" fmla="*/ 1016000 h 1262743"/>
              <a:gd name="connsiteX8" fmla="*/ 1465943 w 3077029"/>
              <a:gd name="connsiteY8" fmla="*/ 972457 h 1262743"/>
              <a:gd name="connsiteX9" fmla="*/ 1509486 w 3077029"/>
              <a:gd name="connsiteY9" fmla="*/ 957943 h 1262743"/>
              <a:gd name="connsiteX10" fmla="*/ 2264229 w 3077029"/>
              <a:gd name="connsiteY10" fmla="*/ 943429 h 1262743"/>
              <a:gd name="connsiteX11" fmla="*/ 2481943 w 3077029"/>
              <a:gd name="connsiteY11" fmla="*/ 928915 h 1262743"/>
              <a:gd name="connsiteX12" fmla="*/ 2569029 w 3077029"/>
              <a:gd name="connsiteY12" fmla="*/ 899886 h 1262743"/>
              <a:gd name="connsiteX13" fmla="*/ 2656115 w 3077029"/>
              <a:gd name="connsiteY13" fmla="*/ 870857 h 1262743"/>
              <a:gd name="connsiteX14" fmla="*/ 2699657 w 3077029"/>
              <a:gd name="connsiteY14" fmla="*/ 841829 h 1262743"/>
              <a:gd name="connsiteX15" fmla="*/ 2743200 w 3077029"/>
              <a:gd name="connsiteY15" fmla="*/ 798286 h 1262743"/>
              <a:gd name="connsiteX16" fmla="*/ 2844800 w 3077029"/>
              <a:gd name="connsiteY16" fmla="*/ 725715 h 1262743"/>
              <a:gd name="connsiteX17" fmla="*/ 2859315 w 3077029"/>
              <a:gd name="connsiteY17" fmla="*/ 653143 h 1262743"/>
              <a:gd name="connsiteX18" fmla="*/ 2873829 w 3077029"/>
              <a:gd name="connsiteY18" fmla="*/ 609600 h 1262743"/>
              <a:gd name="connsiteX19" fmla="*/ 2888343 w 3077029"/>
              <a:gd name="connsiteY19" fmla="*/ 522515 h 1262743"/>
              <a:gd name="connsiteX20" fmla="*/ 2931886 w 3077029"/>
              <a:gd name="connsiteY20" fmla="*/ 435429 h 1262743"/>
              <a:gd name="connsiteX21" fmla="*/ 2975429 w 3077029"/>
              <a:gd name="connsiteY21" fmla="*/ 406400 h 1262743"/>
              <a:gd name="connsiteX22" fmla="*/ 2989943 w 3077029"/>
              <a:gd name="connsiteY22" fmla="*/ 362857 h 1262743"/>
              <a:gd name="connsiteX23" fmla="*/ 3062515 w 3077029"/>
              <a:gd name="connsiteY23" fmla="*/ 275772 h 1262743"/>
              <a:gd name="connsiteX24" fmla="*/ 3077029 w 3077029"/>
              <a:gd name="connsiteY24" fmla="*/ 217715 h 1262743"/>
              <a:gd name="connsiteX25" fmla="*/ 3062515 w 3077029"/>
              <a:gd name="connsiteY25" fmla="*/ 130629 h 1262743"/>
              <a:gd name="connsiteX26" fmla="*/ 2975429 w 3077029"/>
              <a:gd name="connsiteY26" fmla="*/ 58057 h 1262743"/>
              <a:gd name="connsiteX27" fmla="*/ 2844800 w 3077029"/>
              <a:gd name="connsiteY27" fmla="*/ 14515 h 1262743"/>
              <a:gd name="connsiteX28" fmla="*/ 2801257 w 3077029"/>
              <a:gd name="connsiteY28" fmla="*/ 0 h 1262743"/>
              <a:gd name="connsiteX29" fmla="*/ 2699657 w 3077029"/>
              <a:gd name="connsiteY29" fmla="*/ 14515 h 1262743"/>
              <a:gd name="connsiteX30" fmla="*/ 2554515 w 3077029"/>
              <a:gd name="connsiteY30" fmla="*/ 72572 h 1262743"/>
              <a:gd name="connsiteX31" fmla="*/ 2467429 w 3077029"/>
              <a:gd name="connsiteY31" fmla="*/ 101600 h 1262743"/>
              <a:gd name="connsiteX32" fmla="*/ 2423886 w 3077029"/>
              <a:gd name="connsiteY32" fmla="*/ 130629 h 1262743"/>
              <a:gd name="connsiteX33" fmla="*/ 2365829 w 3077029"/>
              <a:gd name="connsiteY33" fmla="*/ 188686 h 1262743"/>
              <a:gd name="connsiteX34" fmla="*/ 2278743 w 3077029"/>
              <a:gd name="connsiteY34" fmla="*/ 217715 h 1262743"/>
              <a:gd name="connsiteX35" fmla="*/ 2148115 w 3077029"/>
              <a:gd name="connsiteY35" fmla="*/ 246743 h 1262743"/>
              <a:gd name="connsiteX36" fmla="*/ 1698172 w 3077029"/>
              <a:gd name="connsiteY36" fmla="*/ 232229 h 1262743"/>
              <a:gd name="connsiteX37" fmla="*/ 1625600 w 3077029"/>
              <a:gd name="connsiteY37" fmla="*/ 217715 h 1262743"/>
              <a:gd name="connsiteX38" fmla="*/ 1538515 w 3077029"/>
              <a:gd name="connsiteY38" fmla="*/ 188686 h 1262743"/>
              <a:gd name="connsiteX39" fmla="*/ 1320800 w 3077029"/>
              <a:gd name="connsiteY39" fmla="*/ 203200 h 1262743"/>
              <a:gd name="connsiteX40" fmla="*/ 1248229 w 3077029"/>
              <a:gd name="connsiteY40" fmla="*/ 275772 h 1262743"/>
              <a:gd name="connsiteX41" fmla="*/ 1161143 w 3077029"/>
              <a:gd name="connsiteY41" fmla="*/ 304800 h 1262743"/>
              <a:gd name="connsiteX42" fmla="*/ 1030515 w 3077029"/>
              <a:gd name="connsiteY42" fmla="*/ 362857 h 1262743"/>
              <a:gd name="connsiteX43" fmla="*/ 986972 w 3077029"/>
              <a:gd name="connsiteY43" fmla="*/ 377372 h 1262743"/>
              <a:gd name="connsiteX44" fmla="*/ 638629 w 3077029"/>
              <a:gd name="connsiteY44" fmla="*/ 362857 h 1262743"/>
              <a:gd name="connsiteX45" fmla="*/ 595086 w 3077029"/>
              <a:gd name="connsiteY45" fmla="*/ 348343 h 1262743"/>
              <a:gd name="connsiteX46" fmla="*/ 508000 w 3077029"/>
              <a:gd name="connsiteY46" fmla="*/ 333829 h 1262743"/>
              <a:gd name="connsiteX47" fmla="*/ 449943 w 3077029"/>
              <a:gd name="connsiteY47" fmla="*/ 319315 h 1262743"/>
              <a:gd name="connsiteX48" fmla="*/ 333829 w 3077029"/>
              <a:gd name="connsiteY48" fmla="*/ 304800 h 1262743"/>
              <a:gd name="connsiteX49" fmla="*/ 232229 w 3077029"/>
              <a:gd name="connsiteY49" fmla="*/ 275772 h 1262743"/>
              <a:gd name="connsiteX50" fmla="*/ 145143 w 3077029"/>
              <a:gd name="connsiteY50" fmla="*/ 290286 h 1262743"/>
              <a:gd name="connsiteX51" fmla="*/ 101600 w 3077029"/>
              <a:gd name="connsiteY51" fmla="*/ 304800 h 1262743"/>
              <a:gd name="connsiteX52" fmla="*/ 87086 w 3077029"/>
              <a:gd name="connsiteY52" fmla="*/ 348343 h 1262743"/>
              <a:gd name="connsiteX53" fmla="*/ 58057 w 3077029"/>
              <a:gd name="connsiteY53" fmla="*/ 391886 h 1262743"/>
              <a:gd name="connsiteX54" fmla="*/ 43543 w 3077029"/>
              <a:gd name="connsiteY54" fmla="*/ 435429 h 1262743"/>
              <a:gd name="connsiteX55" fmla="*/ 14515 w 3077029"/>
              <a:gd name="connsiteY55" fmla="*/ 478972 h 1262743"/>
              <a:gd name="connsiteX56" fmla="*/ 0 w 3077029"/>
              <a:gd name="connsiteY56" fmla="*/ 537029 h 1262743"/>
              <a:gd name="connsiteX57" fmla="*/ 14515 w 3077029"/>
              <a:gd name="connsiteY57" fmla="*/ 667657 h 1262743"/>
              <a:gd name="connsiteX58" fmla="*/ 29029 w 3077029"/>
              <a:gd name="connsiteY58" fmla="*/ 711200 h 1262743"/>
              <a:gd name="connsiteX59" fmla="*/ 72572 w 3077029"/>
              <a:gd name="connsiteY59" fmla="*/ 740229 h 1262743"/>
              <a:gd name="connsiteX60" fmla="*/ 159657 w 3077029"/>
              <a:gd name="connsiteY60" fmla="*/ 769257 h 1262743"/>
              <a:gd name="connsiteX61" fmla="*/ 362857 w 3077029"/>
              <a:gd name="connsiteY61" fmla="*/ 798286 h 1262743"/>
              <a:gd name="connsiteX62" fmla="*/ 420915 w 3077029"/>
              <a:gd name="connsiteY62" fmla="*/ 812800 h 1262743"/>
              <a:gd name="connsiteX63" fmla="*/ 580572 w 3077029"/>
              <a:gd name="connsiteY63" fmla="*/ 841829 h 1262743"/>
              <a:gd name="connsiteX64" fmla="*/ 624115 w 3077029"/>
              <a:gd name="connsiteY64" fmla="*/ 885372 h 1262743"/>
              <a:gd name="connsiteX65" fmla="*/ 638629 w 3077029"/>
              <a:gd name="connsiteY65" fmla="*/ 928915 h 1262743"/>
              <a:gd name="connsiteX66" fmla="*/ 725715 w 3077029"/>
              <a:gd name="connsiteY66" fmla="*/ 1016000 h 1262743"/>
              <a:gd name="connsiteX67" fmla="*/ 769257 w 3077029"/>
              <a:gd name="connsiteY67" fmla="*/ 1059543 h 1262743"/>
              <a:gd name="connsiteX68" fmla="*/ 798286 w 3077029"/>
              <a:gd name="connsiteY68" fmla="*/ 1103086 h 1262743"/>
              <a:gd name="connsiteX69" fmla="*/ 812800 w 3077029"/>
              <a:gd name="connsiteY69" fmla="*/ 1146629 h 1262743"/>
              <a:gd name="connsiteX70" fmla="*/ 798286 w 3077029"/>
              <a:gd name="connsiteY70" fmla="*/ 1204686 h 1262743"/>
              <a:gd name="connsiteX71" fmla="*/ 841829 w 3077029"/>
              <a:gd name="connsiteY71" fmla="*/ 1233715 h 1262743"/>
              <a:gd name="connsiteX72" fmla="*/ 1001486 w 3077029"/>
              <a:gd name="connsiteY72" fmla="*/ 1262743 h 1262743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423886 w 3077029"/>
              <a:gd name="connsiteY32" fmla="*/ 184756 h 1316870"/>
              <a:gd name="connsiteX33" fmla="*/ 2365829 w 3077029"/>
              <a:gd name="connsiteY33" fmla="*/ 242813 h 1316870"/>
              <a:gd name="connsiteX34" fmla="*/ 2278743 w 3077029"/>
              <a:gd name="connsiteY34" fmla="*/ 271842 h 1316870"/>
              <a:gd name="connsiteX35" fmla="*/ 2148115 w 3077029"/>
              <a:gd name="connsiteY35" fmla="*/ 300870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365829 w 3077029"/>
              <a:gd name="connsiteY33" fmla="*/ 242813 h 1316870"/>
              <a:gd name="connsiteX34" fmla="*/ 2278743 w 3077029"/>
              <a:gd name="connsiteY34" fmla="*/ 271842 h 1316870"/>
              <a:gd name="connsiteX35" fmla="*/ 2148115 w 3077029"/>
              <a:gd name="connsiteY35" fmla="*/ 300870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170382 w 3077029"/>
              <a:gd name="connsiteY33" fmla="*/ 107925 h 1316870"/>
              <a:gd name="connsiteX34" fmla="*/ 2278743 w 3077029"/>
              <a:gd name="connsiteY34" fmla="*/ 271842 h 1316870"/>
              <a:gd name="connsiteX35" fmla="*/ 2148115 w 3077029"/>
              <a:gd name="connsiteY35" fmla="*/ 300870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170382 w 3077029"/>
              <a:gd name="connsiteY33" fmla="*/ 107925 h 1316870"/>
              <a:gd name="connsiteX34" fmla="*/ 2098374 w 3077029"/>
              <a:gd name="connsiteY34" fmla="*/ 179933 h 1316870"/>
              <a:gd name="connsiteX35" fmla="*/ 2148115 w 3077029"/>
              <a:gd name="connsiteY35" fmla="*/ 300870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170382 w 3077029"/>
              <a:gd name="connsiteY33" fmla="*/ 107925 h 1316870"/>
              <a:gd name="connsiteX34" fmla="*/ 2098374 w 3077029"/>
              <a:gd name="connsiteY34" fmla="*/ 179933 h 1316870"/>
              <a:gd name="connsiteX35" fmla="*/ 1882350 w 3077029"/>
              <a:gd name="connsiteY35" fmla="*/ 251941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170382 w 3077029"/>
              <a:gd name="connsiteY33" fmla="*/ 107925 h 1316870"/>
              <a:gd name="connsiteX34" fmla="*/ 2098374 w 3077029"/>
              <a:gd name="connsiteY34" fmla="*/ 179933 h 1316870"/>
              <a:gd name="connsiteX35" fmla="*/ 1882350 w 3077029"/>
              <a:gd name="connsiteY35" fmla="*/ 251941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170382 w 3077029"/>
              <a:gd name="connsiteY33" fmla="*/ 107925 h 1316870"/>
              <a:gd name="connsiteX34" fmla="*/ 2098374 w 3077029"/>
              <a:gd name="connsiteY34" fmla="*/ 179933 h 1316870"/>
              <a:gd name="connsiteX35" fmla="*/ 1810342 w 3077029"/>
              <a:gd name="connsiteY35" fmla="*/ 179933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170382 w 3077029"/>
              <a:gd name="connsiteY33" fmla="*/ 107925 h 1316870"/>
              <a:gd name="connsiteX34" fmla="*/ 2098374 w 3077029"/>
              <a:gd name="connsiteY34" fmla="*/ 107925 h 1316870"/>
              <a:gd name="connsiteX35" fmla="*/ 1810342 w 3077029"/>
              <a:gd name="connsiteY35" fmla="*/ 179933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16870 h 1316870"/>
              <a:gd name="connsiteX1" fmla="*/ 1001486 w 3077029"/>
              <a:gd name="connsiteY1" fmla="*/ 1316870 h 1316870"/>
              <a:gd name="connsiteX2" fmla="*/ 1117600 w 3077029"/>
              <a:gd name="connsiteY2" fmla="*/ 1258813 h 1316870"/>
              <a:gd name="connsiteX3" fmla="*/ 1204686 w 3077029"/>
              <a:gd name="connsiteY3" fmla="*/ 1171727 h 1316870"/>
              <a:gd name="connsiteX4" fmla="*/ 1233715 w 3077029"/>
              <a:gd name="connsiteY4" fmla="*/ 1128184 h 1316870"/>
              <a:gd name="connsiteX5" fmla="*/ 1277257 w 3077029"/>
              <a:gd name="connsiteY5" fmla="*/ 1113670 h 1316870"/>
              <a:gd name="connsiteX6" fmla="*/ 1320800 w 3077029"/>
              <a:gd name="connsiteY6" fmla="*/ 1084642 h 1316870"/>
              <a:gd name="connsiteX7" fmla="*/ 1364343 w 3077029"/>
              <a:gd name="connsiteY7" fmla="*/ 1070127 h 1316870"/>
              <a:gd name="connsiteX8" fmla="*/ 1465943 w 3077029"/>
              <a:gd name="connsiteY8" fmla="*/ 1026584 h 1316870"/>
              <a:gd name="connsiteX9" fmla="*/ 1509486 w 3077029"/>
              <a:gd name="connsiteY9" fmla="*/ 1012070 h 1316870"/>
              <a:gd name="connsiteX10" fmla="*/ 2264229 w 3077029"/>
              <a:gd name="connsiteY10" fmla="*/ 997556 h 1316870"/>
              <a:gd name="connsiteX11" fmla="*/ 2481943 w 3077029"/>
              <a:gd name="connsiteY11" fmla="*/ 983042 h 1316870"/>
              <a:gd name="connsiteX12" fmla="*/ 2569029 w 3077029"/>
              <a:gd name="connsiteY12" fmla="*/ 954013 h 1316870"/>
              <a:gd name="connsiteX13" fmla="*/ 2656115 w 3077029"/>
              <a:gd name="connsiteY13" fmla="*/ 924984 h 1316870"/>
              <a:gd name="connsiteX14" fmla="*/ 2699657 w 3077029"/>
              <a:gd name="connsiteY14" fmla="*/ 895956 h 1316870"/>
              <a:gd name="connsiteX15" fmla="*/ 2743200 w 3077029"/>
              <a:gd name="connsiteY15" fmla="*/ 852413 h 1316870"/>
              <a:gd name="connsiteX16" fmla="*/ 2844800 w 3077029"/>
              <a:gd name="connsiteY16" fmla="*/ 779842 h 1316870"/>
              <a:gd name="connsiteX17" fmla="*/ 2859315 w 3077029"/>
              <a:gd name="connsiteY17" fmla="*/ 707270 h 1316870"/>
              <a:gd name="connsiteX18" fmla="*/ 2873829 w 3077029"/>
              <a:gd name="connsiteY18" fmla="*/ 663727 h 1316870"/>
              <a:gd name="connsiteX19" fmla="*/ 2888343 w 3077029"/>
              <a:gd name="connsiteY19" fmla="*/ 576642 h 1316870"/>
              <a:gd name="connsiteX20" fmla="*/ 2931886 w 3077029"/>
              <a:gd name="connsiteY20" fmla="*/ 489556 h 1316870"/>
              <a:gd name="connsiteX21" fmla="*/ 2975429 w 3077029"/>
              <a:gd name="connsiteY21" fmla="*/ 460527 h 1316870"/>
              <a:gd name="connsiteX22" fmla="*/ 2989943 w 3077029"/>
              <a:gd name="connsiteY22" fmla="*/ 416984 h 1316870"/>
              <a:gd name="connsiteX23" fmla="*/ 3062515 w 3077029"/>
              <a:gd name="connsiteY23" fmla="*/ 329899 h 1316870"/>
              <a:gd name="connsiteX24" fmla="*/ 3077029 w 3077029"/>
              <a:gd name="connsiteY24" fmla="*/ 271842 h 1316870"/>
              <a:gd name="connsiteX25" fmla="*/ 3062515 w 3077029"/>
              <a:gd name="connsiteY25" fmla="*/ 184756 h 1316870"/>
              <a:gd name="connsiteX26" fmla="*/ 2975429 w 3077029"/>
              <a:gd name="connsiteY26" fmla="*/ 112184 h 1316870"/>
              <a:gd name="connsiteX27" fmla="*/ 2844800 w 3077029"/>
              <a:gd name="connsiteY27" fmla="*/ 68642 h 1316870"/>
              <a:gd name="connsiteX28" fmla="*/ 2801257 w 3077029"/>
              <a:gd name="connsiteY28" fmla="*/ 54127 h 1316870"/>
              <a:gd name="connsiteX29" fmla="*/ 2699657 w 3077029"/>
              <a:gd name="connsiteY29" fmla="*/ 68642 h 1316870"/>
              <a:gd name="connsiteX30" fmla="*/ 2530422 w 3077029"/>
              <a:gd name="connsiteY30" fmla="*/ 35917 h 1316870"/>
              <a:gd name="connsiteX31" fmla="*/ 2467429 w 3077029"/>
              <a:gd name="connsiteY31" fmla="*/ 155727 h 1316870"/>
              <a:gd name="connsiteX32" fmla="*/ 2314398 w 3077029"/>
              <a:gd name="connsiteY32" fmla="*/ 35917 h 1316870"/>
              <a:gd name="connsiteX33" fmla="*/ 2170382 w 3077029"/>
              <a:gd name="connsiteY33" fmla="*/ 35917 h 1316870"/>
              <a:gd name="connsiteX34" fmla="*/ 2098374 w 3077029"/>
              <a:gd name="connsiteY34" fmla="*/ 107925 h 1316870"/>
              <a:gd name="connsiteX35" fmla="*/ 1810342 w 3077029"/>
              <a:gd name="connsiteY35" fmla="*/ 179933 h 1316870"/>
              <a:gd name="connsiteX36" fmla="*/ 1698172 w 3077029"/>
              <a:gd name="connsiteY36" fmla="*/ 286356 h 1316870"/>
              <a:gd name="connsiteX37" fmla="*/ 1625600 w 3077029"/>
              <a:gd name="connsiteY37" fmla="*/ 271842 h 1316870"/>
              <a:gd name="connsiteX38" fmla="*/ 1538515 w 3077029"/>
              <a:gd name="connsiteY38" fmla="*/ 242813 h 1316870"/>
              <a:gd name="connsiteX39" fmla="*/ 1320800 w 3077029"/>
              <a:gd name="connsiteY39" fmla="*/ 257327 h 1316870"/>
              <a:gd name="connsiteX40" fmla="*/ 1248229 w 3077029"/>
              <a:gd name="connsiteY40" fmla="*/ 329899 h 1316870"/>
              <a:gd name="connsiteX41" fmla="*/ 1161143 w 3077029"/>
              <a:gd name="connsiteY41" fmla="*/ 358927 h 1316870"/>
              <a:gd name="connsiteX42" fmla="*/ 1030515 w 3077029"/>
              <a:gd name="connsiteY42" fmla="*/ 416984 h 1316870"/>
              <a:gd name="connsiteX43" fmla="*/ 986972 w 3077029"/>
              <a:gd name="connsiteY43" fmla="*/ 431499 h 1316870"/>
              <a:gd name="connsiteX44" fmla="*/ 638629 w 3077029"/>
              <a:gd name="connsiteY44" fmla="*/ 416984 h 1316870"/>
              <a:gd name="connsiteX45" fmla="*/ 595086 w 3077029"/>
              <a:gd name="connsiteY45" fmla="*/ 402470 h 1316870"/>
              <a:gd name="connsiteX46" fmla="*/ 508000 w 3077029"/>
              <a:gd name="connsiteY46" fmla="*/ 387956 h 1316870"/>
              <a:gd name="connsiteX47" fmla="*/ 449943 w 3077029"/>
              <a:gd name="connsiteY47" fmla="*/ 373442 h 1316870"/>
              <a:gd name="connsiteX48" fmla="*/ 333829 w 3077029"/>
              <a:gd name="connsiteY48" fmla="*/ 358927 h 1316870"/>
              <a:gd name="connsiteX49" fmla="*/ 232229 w 3077029"/>
              <a:gd name="connsiteY49" fmla="*/ 329899 h 1316870"/>
              <a:gd name="connsiteX50" fmla="*/ 145143 w 3077029"/>
              <a:gd name="connsiteY50" fmla="*/ 344413 h 1316870"/>
              <a:gd name="connsiteX51" fmla="*/ 101600 w 3077029"/>
              <a:gd name="connsiteY51" fmla="*/ 358927 h 1316870"/>
              <a:gd name="connsiteX52" fmla="*/ 87086 w 3077029"/>
              <a:gd name="connsiteY52" fmla="*/ 402470 h 1316870"/>
              <a:gd name="connsiteX53" fmla="*/ 58057 w 3077029"/>
              <a:gd name="connsiteY53" fmla="*/ 446013 h 1316870"/>
              <a:gd name="connsiteX54" fmla="*/ 43543 w 3077029"/>
              <a:gd name="connsiteY54" fmla="*/ 489556 h 1316870"/>
              <a:gd name="connsiteX55" fmla="*/ 14515 w 3077029"/>
              <a:gd name="connsiteY55" fmla="*/ 533099 h 1316870"/>
              <a:gd name="connsiteX56" fmla="*/ 0 w 3077029"/>
              <a:gd name="connsiteY56" fmla="*/ 591156 h 1316870"/>
              <a:gd name="connsiteX57" fmla="*/ 14515 w 3077029"/>
              <a:gd name="connsiteY57" fmla="*/ 721784 h 1316870"/>
              <a:gd name="connsiteX58" fmla="*/ 29029 w 3077029"/>
              <a:gd name="connsiteY58" fmla="*/ 765327 h 1316870"/>
              <a:gd name="connsiteX59" fmla="*/ 72572 w 3077029"/>
              <a:gd name="connsiteY59" fmla="*/ 794356 h 1316870"/>
              <a:gd name="connsiteX60" fmla="*/ 159657 w 3077029"/>
              <a:gd name="connsiteY60" fmla="*/ 823384 h 1316870"/>
              <a:gd name="connsiteX61" fmla="*/ 362857 w 3077029"/>
              <a:gd name="connsiteY61" fmla="*/ 852413 h 1316870"/>
              <a:gd name="connsiteX62" fmla="*/ 420915 w 3077029"/>
              <a:gd name="connsiteY62" fmla="*/ 866927 h 1316870"/>
              <a:gd name="connsiteX63" fmla="*/ 580572 w 3077029"/>
              <a:gd name="connsiteY63" fmla="*/ 895956 h 1316870"/>
              <a:gd name="connsiteX64" fmla="*/ 624115 w 3077029"/>
              <a:gd name="connsiteY64" fmla="*/ 939499 h 1316870"/>
              <a:gd name="connsiteX65" fmla="*/ 638629 w 3077029"/>
              <a:gd name="connsiteY65" fmla="*/ 983042 h 1316870"/>
              <a:gd name="connsiteX66" fmla="*/ 725715 w 3077029"/>
              <a:gd name="connsiteY66" fmla="*/ 1070127 h 1316870"/>
              <a:gd name="connsiteX67" fmla="*/ 769257 w 3077029"/>
              <a:gd name="connsiteY67" fmla="*/ 1113670 h 1316870"/>
              <a:gd name="connsiteX68" fmla="*/ 798286 w 3077029"/>
              <a:gd name="connsiteY68" fmla="*/ 1157213 h 1316870"/>
              <a:gd name="connsiteX69" fmla="*/ 812800 w 3077029"/>
              <a:gd name="connsiteY69" fmla="*/ 1200756 h 1316870"/>
              <a:gd name="connsiteX70" fmla="*/ 798286 w 3077029"/>
              <a:gd name="connsiteY70" fmla="*/ 1258813 h 1316870"/>
              <a:gd name="connsiteX71" fmla="*/ 841829 w 3077029"/>
              <a:gd name="connsiteY71" fmla="*/ 1287842 h 1316870"/>
              <a:gd name="connsiteX72" fmla="*/ 1001486 w 3077029"/>
              <a:gd name="connsiteY72" fmla="*/ 1316870 h 1316870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264229 w 3077029"/>
              <a:gd name="connsiteY10" fmla="*/ 1033647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530422 w 3077029"/>
              <a:gd name="connsiteY30" fmla="*/ 72008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98172 w 3077029"/>
              <a:gd name="connsiteY36" fmla="*/ 322447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986972 w 3077029"/>
              <a:gd name="connsiteY43" fmla="*/ 467590 h 1352961"/>
              <a:gd name="connsiteX44" fmla="*/ 638629 w 3077029"/>
              <a:gd name="connsiteY44" fmla="*/ 453075 h 1352961"/>
              <a:gd name="connsiteX45" fmla="*/ 595086 w 3077029"/>
              <a:gd name="connsiteY45" fmla="*/ 438561 h 1352961"/>
              <a:gd name="connsiteX46" fmla="*/ 508000 w 3077029"/>
              <a:gd name="connsiteY46" fmla="*/ 424047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264229 w 3077029"/>
              <a:gd name="connsiteY10" fmla="*/ 1033647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98172 w 3077029"/>
              <a:gd name="connsiteY36" fmla="*/ 322447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986972 w 3077029"/>
              <a:gd name="connsiteY43" fmla="*/ 467590 h 1352961"/>
              <a:gd name="connsiteX44" fmla="*/ 638629 w 3077029"/>
              <a:gd name="connsiteY44" fmla="*/ 453075 h 1352961"/>
              <a:gd name="connsiteX45" fmla="*/ 595086 w 3077029"/>
              <a:gd name="connsiteY45" fmla="*/ 438561 h 1352961"/>
              <a:gd name="connsiteX46" fmla="*/ 508000 w 3077029"/>
              <a:gd name="connsiteY46" fmla="*/ 424047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98172 w 3077029"/>
              <a:gd name="connsiteY36" fmla="*/ 322447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986972 w 3077029"/>
              <a:gd name="connsiteY43" fmla="*/ 467590 h 1352961"/>
              <a:gd name="connsiteX44" fmla="*/ 638629 w 3077029"/>
              <a:gd name="connsiteY44" fmla="*/ 453075 h 1352961"/>
              <a:gd name="connsiteX45" fmla="*/ 595086 w 3077029"/>
              <a:gd name="connsiteY45" fmla="*/ 438561 h 1352961"/>
              <a:gd name="connsiteX46" fmla="*/ 508000 w 3077029"/>
              <a:gd name="connsiteY46" fmla="*/ 424047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986972 w 3077029"/>
              <a:gd name="connsiteY43" fmla="*/ 467590 h 1352961"/>
              <a:gd name="connsiteX44" fmla="*/ 638629 w 3077029"/>
              <a:gd name="connsiteY44" fmla="*/ 453075 h 1352961"/>
              <a:gd name="connsiteX45" fmla="*/ 595086 w 3077029"/>
              <a:gd name="connsiteY45" fmla="*/ 438561 h 1352961"/>
              <a:gd name="connsiteX46" fmla="*/ 508000 w 3077029"/>
              <a:gd name="connsiteY46" fmla="*/ 424047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874238 w 3077029"/>
              <a:gd name="connsiteY43" fmla="*/ 360041 h 1352961"/>
              <a:gd name="connsiteX44" fmla="*/ 638629 w 3077029"/>
              <a:gd name="connsiteY44" fmla="*/ 453075 h 1352961"/>
              <a:gd name="connsiteX45" fmla="*/ 595086 w 3077029"/>
              <a:gd name="connsiteY45" fmla="*/ 438561 h 1352961"/>
              <a:gd name="connsiteX46" fmla="*/ 508000 w 3077029"/>
              <a:gd name="connsiteY46" fmla="*/ 424047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874238 w 3077029"/>
              <a:gd name="connsiteY43" fmla="*/ 360041 h 1352961"/>
              <a:gd name="connsiteX44" fmla="*/ 658214 w 3077029"/>
              <a:gd name="connsiteY44" fmla="*/ 360041 h 1352961"/>
              <a:gd name="connsiteX45" fmla="*/ 595086 w 3077029"/>
              <a:gd name="connsiteY45" fmla="*/ 438561 h 1352961"/>
              <a:gd name="connsiteX46" fmla="*/ 508000 w 3077029"/>
              <a:gd name="connsiteY46" fmla="*/ 424047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874238 w 3077029"/>
              <a:gd name="connsiteY43" fmla="*/ 360041 h 1352961"/>
              <a:gd name="connsiteX44" fmla="*/ 658214 w 3077029"/>
              <a:gd name="connsiteY44" fmla="*/ 360041 h 1352961"/>
              <a:gd name="connsiteX45" fmla="*/ 586206 w 3077029"/>
              <a:gd name="connsiteY45" fmla="*/ 360041 h 1352961"/>
              <a:gd name="connsiteX46" fmla="*/ 508000 w 3077029"/>
              <a:gd name="connsiteY46" fmla="*/ 424047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30515 w 3077029"/>
              <a:gd name="connsiteY42" fmla="*/ 453075 h 1352961"/>
              <a:gd name="connsiteX43" fmla="*/ 874238 w 3077029"/>
              <a:gd name="connsiteY43" fmla="*/ 360041 h 1352961"/>
              <a:gd name="connsiteX44" fmla="*/ 658214 w 3077029"/>
              <a:gd name="connsiteY44" fmla="*/ 360041 h 1352961"/>
              <a:gd name="connsiteX45" fmla="*/ 586206 w 3077029"/>
              <a:gd name="connsiteY45" fmla="*/ 360041 h 1352961"/>
              <a:gd name="connsiteX46" fmla="*/ 514198 w 3077029"/>
              <a:gd name="connsiteY46" fmla="*/ 360041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1143 w 3077029"/>
              <a:gd name="connsiteY41" fmla="*/ 395018 h 1352961"/>
              <a:gd name="connsiteX42" fmla="*/ 1018254 w 3077029"/>
              <a:gd name="connsiteY42" fmla="*/ 360041 h 1352961"/>
              <a:gd name="connsiteX43" fmla="*/ 874238 w 3077029"/>
              <a:gd name="connsiteY43" fmla="*/ 360041 h 1352961"/>
              <a:gd name="connsiteX44" fmla="*/ 658214 w 3077029"/>
              <a:gd name="connsiteY44" fmla="*/ 360041 h 1352961"/>
              <a:gd name="connsiteX45" fmla="*/ 586206 w 3077029"/>
              <a:gd name="connsiteY45" fmla="*/ 360041 h 1352961"/>
              <a:gd name="connsiteX46" fmla="*/ 514198 w 3077029"/>
              <a:gd name="connsiteY46" fmla="*/ 360041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48229 w 3077029"/>
              <a:gd name="connsiteY40" fmla="*/ 365990 h 1352961"/>
              <a:gd name="connsiteX41" fmla="*/ 1162270 w 3077029"/>
              <a:gd name="connsiteY41" fmla="*/ 360041 h 1352961"/>
              <a:gd name="connsiteX42" fmla="*/ 1018254 w 3077029"/>
              <a:gd name="connsiteY42" fmla="*/ 360041 h 1352961"/>
              <a:gd name="connsiteX43" fmla="*/ 874238 w 3077029"/>
              <a:gd name="connsiteY43" fmla="*/ 360041 h 1352961"/>
              <a:gd name="connsiteX44" fmla="*/ 658214 w 3077029"/>
              <a:gd name="connsiteY44" fmla="*/ 360041 h 1352961"/>
              <a:gd name="connsiteX45" fmla="*/ 586206 w 3077029"/>
              <a:gd name="connsiteY45" fmla="*/ 360041 h 1352961"/>
              <a:gd name="connsiteX46" fmla="*/ 514198 w 3077029"/>
              <a:gd name="connsiteY46" fmla="*/ 360041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  <a:gd name="connsiteX0" fmla="*/ 1001486 w 3077029"/>
              <a:gd name="connsiteY0" fmla="*/ 1352961 h 1352961"/>
              <a:gd name="connsiteX1" fmla="*/ 1001486 w 3077029"/>
              <a:gd name="connsiteY1" fmla="*/ 1352961 h 1352961"/>
              <a:gd name="connsiteX2" fmla="*/ 1117600 w 3077029"/>
              <a:gd name="connsiteY2" fmla="*/ 1294904 h 1352961"/>
              <a:gd name="connsiteX3" fmla="*/ 1204686 w 3077029"/>
              <a:gd name="connsiteY3" fmla="*/ 1207818 h 1352961"/>
              <a:gd name="connsiteX4" fmla="*/ 1233715 w 3077029"/>
              <a:gd name="connsiteY4" fmla="*/ 1164275 h 1352961"/>
              <a:gd name="connsiteX5" fmla="*/ 1277257 w 3077029"/>
              <a:gd name="connsiteY5" fmla="*/ 1149761 h 1352961"/>
              <a:gd name="connsiteX6" fmla="*/ 1320800 w 3077029"/>
              <a:gd name="connsiteY6" fmla="*/ 1120733 h 1352961"/>
              <a:gd name="connsiteX7" fmla="*/ 1364343 w 3077029"/>
              <a:gd name="connsiteY7" fmla="*/ 1106218 h 1352961"/>
              <a:gd name="connsiteX8" fmla="*/ 1465943 w 3077029"/>
              <a:gd name="connsiteY8" fmla="*/ 1062675 h 1352961"/>
              <a:gd name="connsiteX9" fmla="*/ 1509486 w 3077029"/>
              <a:gd name="connsiteY9" fmla="*/ 1048161 h 1352961"/>
              <a:gd name="connsiteX10" fmla="*/ 2314398 w 3077029"/>
              <a:gd name="connsiteY10" fmla="*/ 1152129 h 1352961"/>
              <a:gd name="connsiteX11" fmla="*/ 2481943 w 3077029"/>
              <a:gd name="connsiteY11" fmla="*/ 1019133 h 1352961"/>
              <a:gd name="connsiteX12" fmla="*/ 2569029 w 3077029"/>
              <a:gd name="connsiteY12" fmla="*/ 990104 h 1352961"/>
              <a:gd name="connsiteX13" fmla="*/ 2656115 w 3077029"/>
              <a:gd name="connsiteY13" fmla="*/ 961075 h 1352961"/>
              <a:gd name="connsiteX14" fmla="*/ 2699657 w 3077029"/>
              <a:gd name="connsiteY14" fmla="*/ 932047 h 1352961"/>
              <a:gd name="connsiteX15" fmla="*/ 2743200 w 3077029"/>
              <a:gd name="connsiteY15" fmla="*/ 888504 h 1352961"/>
              <a:gd name="connsiteX16" fmla="*/ 2844800 w 3077029"/>
              <a:gd name="connsiteY16" fmla="*/ 815933 h 1352961"/>
              <a:gd name="connsiteX17" fmla="*/ 2859315 w 3077029"/>
              <a:gd name="connsiteY17" fmla="*/ 743361 h 1352961"/>
              <a:gd name="connsiteX18" fmla="*/ 2873829 w 3077029"/>
              <a:gd name="connsiteY18" fmla="*/ 699818 h 1352961"/>
              <a:gd name="connsiteX19" fmla="*/ 2888343 w 3077029"/>
              <a:gd name="connsiteY19" fmla="*/ 612733 h 1352961"/>
              <a:gd name="connsiteX20" fmla="*/ 2931886 w 3077029"/>
              <a:gd name="connsiteY20" fmla="*/ 525647 h 1352961"/>
              <a:gd name="connsiteX21" fmla="*/ 2975429 w 3077029"/>
              <a:gd name="connsiteY21" fmla="*/ 496618 h 1352961"/>
              <a:gd name="connsiteX22" fmla="*/ 2989943 w 3077029"/>
              <a:gd name="connsiteY22" fmla="*/ 453075 h 1352961"/>
              <a:gd name="connsiteX23" fmla="*/ 3062515 w 3077029"/>
              <a:gd name="connsiteY23" fmla="*/ 365990 h 1352961"/>
              <a:gd name="connsiteX24" fmla="*/ 3077029 w 3077029"/>
              <a:gd name="connsiteY24" fmla="*/ 307933 h 1352961"/>
              <a:gd name="connsiteX25" fmla="*/ 3062515 w 3077029"/>
              <a:gd name="connsiteY25" fmla="*/ 220847 h 1352961"/>
              <a:gd name="connsiteX26" fmla="*/ 2975429 w 3077029"/>
              <a:gd name="connsiteY26" fmla="*/ 148275 h 1352961"/>
              <a:gd name="connsiteX27" fmla="*/ 2844800 w 3077029"/>
              <a:gd name="connsiteY27" fmla="*/ 104733 h 1352961"/>
              <a:gd name="connsiteX28" fmla="*/ 2801257 w 3077029"/>
              <a:gd name="connsiteY28" fmla="*/ 90218 h 1352961"/>
              <a:gd name="connsiteX29" fmla="*/ 2699657 w 3077029"/>
              <a:gd name="connsiteY29" fmla="*/ 104733 h 1352961"/>
              <a:gd name="connsiteX30" fmla="*/ 2602430 w 3077029"/>
              <a:gd name="connsiteY30" fmla="*/ 72009 h 1352961"/>
              <a:gd name="connsiteX31" fmla="*/ 2458414 w 3077029"/>
              <a:gd name="connsiteY31" fmla="*/ 0 h 1352961"/>
              <a:gd name="connsiteX32" fmla="*/ 2314398 w 3077029"/>
              <a:gd name="connsiteY32" fmla="*/ 72008 h 1352961"/>
              <a:gd name="connsiteX33" fmla="*/ 2170382 w 3077029"/>
              <a:gd name="connsiteY33" fmla="*/ 72008 h 1352961"/>
              <a:gd name="connsiteX34" fmla="*/ 2098374 w 3077029"/>
              <a:gd name="connsiteY34" fmla="*/ 144016 h 1352961"/>
              <a:gd name="connsiteX35" fmla="*/ 1810342 w 3077029"/>
              <a:gd name="connsiteY35" fmla="*/ 216024 h 1352961"/>
              <a:gd name="connsiteX36" fmla="*/ 1666326 w 3077029"/>
              <a:gd name="connsiteY36" fmla="*/ 216025 h 1352961"/>
              <a:gd name="connsiteX37" fmla="*/ 1625600 w 3077029"/>
              <a:gd name="connsiteY37" fmla="*/ 307933 h 1352961"/>
              <a:gd name="connsiteX38" fmla="*/ 1538515 w 3077029"/>
              <a:gd name="connsiteY38" fmla="*/ 278904 h 1352961"/>
              <a:gd name="connsiteX39" fmla="*/ 1320800 w 3077029"/>
              <a:gd name="connsiteY39" fmla="*/ 293418 h 1352961"/>
              <a:gd name="connsiteX40" fmla="*/ 1234278 w 3077029"/>
              <a:gd name="connsiteY40" fmla="*/ 288033 h 1352961"/>
              <a:gd name="connsiteX41" fmla="*/ 1162270 w 3077029"/>
              <a:gd name="connsiteY41" fmla="*/ 360041 h 1352961"/>
              <a:gd name="connsiteX42" fmla="*/ 1018254 w 3077029"/>
              <a:gd name="connsiteY42" fmla="*/ 360041 h 1352961"/>
              <a:gd name="connsiteX43" fmla="*/ 874238 w 3077029"/>
              <a:gd name="connsiteY43" fmla="*/ 360041 h 1352961"/>
              <a:gd name="connsiteX44" fmla="*/ 658214 w 3077029"/>
              <a:gd name="connsiteY44" fmla="*/ 360041 h 1352961"/>
              <a:gd name="connsiteX45" fmla="*/ 586206 w 3077029"/>
              <a:gd name="connsiteY45" fmla="*/ 360041 h 1352961"/>
              <a:gd name="connsiteX46" fmla="*/ 514198 w 3077029"/>
              <a:gd name="connsiteY46" fmla="*/ 360041 h 1352961"/>
              <a:gd name="connsiteX47" fmla="*/ 449943 w 3077029"/>
              <a:gd name="connsiteY47" fmla="*/ 409533 h 1352961"/>
              <a:gd name="connsiteX48" fmla="*/ 333829 w 3077029"/>
              <a:gd name="connsiteY48" fmla="*/ 395018 h 1352961"/>
              <a:gd name="connsiteX49" fmla="*/ 232229 w 3077029"/>
              <a:gd name="connsiteY49" fmla="*/ 365990 h 1352961"/>
              <a:gd name="connsiteX50" fmla="*/ 145143 w 3077029"/>
              <a:gd name="connsiteY50" fmla="*/ 380504 h 1352961"/>
              <a:gd name="connsiteX51" fmla="*/ 101600 w 3077029"/>
              <a:gd name="connsiteY51" fmla="*/ 395018 h 1352961"/>
              <a:gd name="connsiteX52" fmla="*/ 87086 w 3077029"/>
              <a:gd name="connsiteY52" fmla="*/ 438561 h 1352961"/>
              <a:gd name="connsiteX53" fmla="*/ 58057 w 3077029"/>
              <a:gd name="connsiteY53" fmla="*/ 482104 h 1352961"/>
              <a:gd name="connsiteX54" fmla="*/ 43543 w 3077029"/>
              <a:gd name="connsiteY54" fmla="*/ 525647 h 1352961"/>
              <a:gd name="connsiteX55" fmla="*/ 14515 w 3077029"/>
              <a:gd name="connsiteY55" fmla="*/ 569190 h 1352961"/>
              <a:gd name="connsiteX56" fmla="*/ 0 w 3077029"/>
              <a:gd name="connsiteY56" fmla="*/ 627247 h 1352961"/>
              <a:gd name="connsiteX57" fmla="*/ 14515 w 3077029"/>
              <a:gd name="connsiteY57" fmla="*/ 757875 h 1352961"/>
              <a:gd name="connsiteX58" fmla="*/ 29029 w 3077029"/>
              <a:gd name="connsiteY58" fmla="*/ 801418 h 1352961"/>
              <a:gd name="connsiteX59" fmla="*/ 72572 w 3077029"/>
              <a:gd name="connsiteY59" fmla="*/ 830447 h 1352961"/>
              <a:gd name="connsiteX60" fmla="*/ 159657 w 3077029"/>
              <a:gd name="connsiteY60" fmla="*/ 859475 h 1352961"/>
              <a:gd name="connsiteX61" fmla="*/ 362857 w 3077029"/>
              <a:gd name="connsiteY61" fmla="*/ 888504 h 1352961"/>
              <a:gd name="connsiteX62" fmla="*/ 420915 w 3077029"/>
              <a:gd name="connsiteY62" fmla="*/ 903018 h 1352961"/>
              <a:gd name="connsiteX63" fmla="*/ 580572 w 3077029"/>
              <a:gd name="connsiteY63" fmla="*/ 932047 h 1352961"/>
              <a:gd name="connsiteX64" fmla="*/ 624115 w 3077029"/>
              <a:gd name="connsiteY64" fmla="*/ 975590 h 1352961"/>
              <a:gd name="connsiteX65" fmla="*/ 638629 w 3077029"/>
              <a:gd name="connsiteY65" fmla="*/ 1019133 h 1352961"/>
              <a:gd name="connsiteX66" fmla="*/ 725715 w 3077029"/>
              <a:gd name="connsiteY66" fmla="*/ 1106218 h 1352961"/>
              <a:gd name="connsiteX67" fmla="*/ 769257 w 3077029"/>
              <a:gd name="connsiteY67" fmla="*/ 1149761 h 1352961"/>
              <a:gd name="connsiteX68" fmla="*/ 798286 w 3077029"/>
              <a:gd name="connsiteY68" fmla="*/ 1193304 h 1352961"/>
              <a:gd name="connsiteX69" fmla="*/ 812800 w 3077029"/>
              <a:gd name="connsiteY69" fmla="*/ 1236847 h 1352961"/>
              <a:gd name="connsiteX70" fmla="*/ 798286 w 3077029"/>
              <a:gd name="connsiteY70" fmla="*/ 1294904 h 1352961"/>
              <a:gd name="connsiteX71" fmla="*/ 841829 w 3077029"/>
              <a:gd name="connsiteY71" fmla="*/ 1323933 h 1352961"/>
              <a:gd name="connsiteX72" fmla="*/ 1001486 w 3077029"/>
              <a:gd name="connsiteY72" fmla="*/ 1352961 h 135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077029" h="1352961">
                <a:moveTo>
                  <a:pt x="1001486" y="1352961"/>
                </a:moveTo>
                <a:lnTo>
                  <a:pt x="1001486" y="1352961"/>
                </a:lnTo>
                <a:cubicBezTo>
                  <a:pt x="1040191" y="1333609"/>
                  <a:pt x="1082387" y="1320056"/>
                  <a:pt x="1117600" y="1294904"/>
                </a:cubicBezTo>
                <a:cubicBezTo>
                  <a:pt x="1151006" y="1271043"/>
                  <a:pt x="1181914" y="1241976"/>
                  <a:pt x="1204686" y="1207818"/>
                </a:cubicBezTo>
                <a:cubicBezTo>
                  <a:pt x="1214362" y="1193304"/>
                  <a:pt x="1220093" y="1175172"/>
                  <a:pt x="1233715" y="1164275"/>
                </a:cubicBezTo>
                <a:cubicBezTo>
                  <a:pt x="1245662" y="1154718"/>
                  <a:pt x="1263573" y="1156603"/>
                  <a:pt x="1277257" y="1149761"/>
                </a:cubicBezTo>
                <a:cubicBezTo>
                  <a:pt x="1292859" y="1141960"/>
                  <a:pt x="1305198" y="1128534"/>
                  <a:pt x="1320800" y="1120733"/>
                </a:cubicBezTo>
                <a:cubicBezTo>
                  <a:pt x="1334484" y="1113891"/>
                  <a:pt x="1350659" y="1113060"/>
                  <a:pt x="1364343" y="1106218"/>
                </a:cubicBezTo>
                <a:cubicBezTo>
                  <a:pt x="1482182" y="1047298"/>
                  <a:pt x="1324982" y="1102950"/>
                  <a:pt x="1465943" y="1062675"/>
                </a:cubicBezTo>
                <a:cubicBezTo>
                  <a:pt x="1480654" y="1058472"/>
                  <a:pt x="1494197" y="1048717"/>
                  <a:pt x="1509486" y="1048161"/>
                </a:cubicBezTo>
                <a:cubicBezTo>
                  <a:pt x="1760947" y="1039017"/>
                  <a:pt x="2062817" y="1156967"/>
                  <a:pt x="2314398" y="1152129"/>
                </a:cubicBezTo>
                <a:cubicBezTo>
                  <a:pt x="2386969" y="1147291"/>
                  <a:pt x="2409942" y="1029419"/>
                  <a:pt x="2481943" y="1019133"/>
                </a:cubicBezTo>
                <a:cubicBezTo>
                  <a:pt x="2512234" y="1014806"/>
                  <a:pt x="2540000" y="999780"/>
                  <a:pt x="2569029" y="990104"/>
                </a:cubicBezTo>
                <a:cubicBezTo>
                  <a:pt x="2569034" y="990102"/>
                  <a:pt x="2656111" y="961078"/>
                  <a:pt x="2656115" y="961075"/>
                </a:cubicBezTo>
                <a:cubicBezTo>
                  <a:pt x="2670629" y="951399"/>
                  <a:pt x="2686256" y="943214"/>
                  <a:pt x="2699657" y="932047"/>
                </a:cubicBezTo>
                <a:cubicBezTo>
                  <a:pt x="2715426" y="918906"/>
                  <a:pt x="2726497" y="900435"/>
                  <a:pt x="2743200" y="888504"/>
                </a:cubicBezTo>
                <a:cubicBezTo>
                  <a:pt x="2876933" y="792980"/>
                  <a:pt x="2731582" y="929148"/>
                  <a:pt x="2844800" y="815933"/>
                </a:cubicBezTo>
                <a:cubicBezTo>
                  <a:pt x="2849638" y="791742"/>
                  <a:pt x="2853332" y="767294"/>
                  <a:pt x="2859315" y="743361"/>
                </a:cubicBezTo>
                <a:cubicBezTo>
                  <a:pt x="2863026" y="728518"/>
                  <a:pt x="2870510" y="714753"/>
                  <a:pt x="2873829" y="699818"/>
                </a:cubicBezTo>
                <a:cubicBezTo>
                  <a:pt x="2880213" y="671090"/>
                  <a:pt x="2881959" y="641461"/>
                  <a:pt x="2888343" y="612733"/>
                </a:cubicBezTo>
                <a:cubicBezTo>
                  <a:pt x="2895089" y="582376"/>
                  <a:pt x="2909517" y="548016"/>
                  <a:pt x="2931886" y="525647"/>
                </a:cubicBezTo>
                <a:cubicBezTo>
                  <a:pt x="2944221" y="513312"/>
                  <a:pt x="2960915" y="506294"/>
                  <a:pt x="2975429" y="496618"/>
                </a:cubicBezTo>
                <a:cubicBezTo>
                  <a:pt x="2980267" y="482104"/>
                  <a:pt x="2983101" y="466759"/>
                  <a:pt x="2989943" y="453075"/>
                </a:cubicBezTo>
                <a:cubicBezTo>
                  <a:pt x="3010149" y="412663"/>
                  <a:pt x="3030418" y="398087"/>
                  <a:pt x="3062515" y="365990"/>
                </a:cubicBezTo>
                <a:cubicBezTo>
                  <a:pt x="3067353" y="346638"/>
                  <a:pt x="3077029" y="327881"/>
                  <a:pt x="3077029" y="307933"/>
                </a:cubicBezTo>
                <a:cubicBezTo>
                  <a:pt x="3077029" y="278504"/>
                  <a:pt x="3074467" y="247740"/>
                  <a:pt x="3062515" y="220847"/>
                </a:cubicBezTo>
                <a:cubicBezTo>
                  <a:pt x="3054102" y="201917"/>
                  <a:pt x="2995714" y="157290"/>
                  <a:pt x="2975429" y="148275"/>
                </a:cubicBezTo>
                <a:cubicBezTo>
                  <a:pt x="2975424" y="148273"/>
                  <a:pt x="2866574" y="111991"/>
                  <a:pt x="2844800" y="104733"/>
                </a:cubicBezTo>
                <a:lnTo>
                  <a:pt x="2801257" y="90218"/>
                </a:lnTo>
                <a:cubicBezTo>
                  <a:pt x="2767390" y="95056"/>
                  <a:pt x="2732991" y="97040"/>
                  <a:pt x="2699657" y="104733"/>
                </a:cubicBezTo>
                <a:cubicBezTo>
                  <a:pt x="2585867" y="130992"/>
                  <a:pt x="2692224" y="36092"/>
                  <a:pt x="2602430" y="72009"/>
                </a:cubicBezTo>
                <a:cubicBezTo>
                  <a:pt x="2574020" y="83373"/>
                  <a:pt x="2458414" y="0"/>
                  <a:pt x="2458414" y="0"/>
                </a:cubicBezTo>
                <a:cubicBezTo>
                  <a:pt x="2443900" y="9676"/>
                  <a:pt x="2327643" y="60655"/>
                  <a:pt x="2314398" y="72008"/>
                </a:cubicBezTo>
                <a:cubicBezTo>
                  <a:pt x="2293618" y="89819"/>
                  <a:pt x="2193850" y="57927"/>
                  <a:pt x="2170382" y="72008"/>
                </a:cubicBezTo>
                <a:cubicBezTo>
                  <a:pt x="2144144" y="87751"/>
                  <a:pt x="2128059" y="136595"/>
                  <a:pt x="2098374" y="144016"/>
                </a:cubicBezTo>
                <a:cubicBezTo>
                  <a:pt x="2016384" y="164513"/>
                  <a:pt x="1854477" y="74170"/>
                  <a:pt x="1810342" y="216024"/>
                </a:cubicBezTo>
                <a:cubicBezTo>
                  <a:pt x="1660361" y="211186"/>
                  <a:pt x="1816154" y="224349"/>
                  <a:pt x="1666326" y="216025"/>
                </a:cubicBezTo>
                <a:cubicBezTo>
                  <a:pt x="1641694" y="214657"/>
                  <a:pt x="1649400" y="314424"/>
                  <a:pt x="1625600" y="307933"/>
                </a:cubicBezTo>
                <a:cubicBezTo>
                  <a:pt x="1596080" y="299882"/>
                  <a:pt x="1538515" y="278904"/>
                  <a:pt x="1538515" y="278904"/>
                </a:cubicBezTo>
                <a:cubicBezTo>
                  <a:pt x="1465943" y="283742"/>
                  <a:pt x="1392543" y="281461"/>
                  <a:pt x="1320800" y="293418"/>
                </a:cubicBezTo>
                <a:cubicBezTo>
                  <a:pt x="1252185" y="304854"/>
                  <a:pt x="1283539" y="257245"/>
                  <a:pt x="1234278" y="288033"/>
                </a:cubicBezTo>
                <a:cubicBezTo>
                  <a:pt x="1208330" y="304250"/>
                  <a:pt x="1162270" y="360041"/>
                  <a:pt x="1162270" y="360041"/>
                </a:cubicBezTo>
                <a:cubicBezTo>
                  <a:pt x="1093266" y="406044"/>
                  <a:pt x="1121890" y="325495"/>
                  <a:pt x="1018254" y="360041"/>
                </a:cubicBezTo>
                <a:lnTo>
                  <a:pt x="874238" y="360041"/>
                </a:lnTo>
                <a:cubicBezTo>
                  <a:pt x="758124" y="355203"/>
                  <a:pt x="774112" y="368626"/>
                  <a:pt x="658214" y="360041"/>
                </a:cubicBezTo>
                <a:cubicBezTo>
                  <a:pt x="642956" y="358911"/>
                  <a:pt x="601141" y="363360"/>
                  <a:pt x="586206" y="360041"/>
                </a:cubicBezTo>
                <a:cubicBezTo>
                  <a:pt x="557478" y="353657"/>
                  <a:pt x="543056" y="365812"/>
                  <a:pt x="514198" y="360041"/>
                </a:cubicBezTo>
                <a:cubicBezTo>
                  <a:pt x="494637" y="356129"/>
                  <a:pt x="469619" y="412812"/>
                  <a:pt x="449943" y="409533"/>
                </a:cubicBezTo>
                <a:cubicBezTo>
                  <a:pt x="411468" y="403120"/>
                  <a:pt x="372304" y="401431"/>
                  <a:pt x="333829" y="395018"/>
                </a:cubicBezTo>
                <a:cubicBezTo>
                  <a:pt x="297378" y="388943"/>
                  <a:pt x="266741" y="377494"/>
                  <a:pt x="232229" y="365990"/>
                </a:cubicBezTo>
                <a:cubicBezTo>
                  <a:pt x="203200" y="370828"/>
                  <a:pt x="173871" y="374120"/>
                  <a:pt x="145143" y="380504"/>
                </a:cubicBezTo>
                <a:cubicBezTo>
                  <a:pt x="130208" y="383823"/>
                  <a:pt x="112418" y="384200"/>
                  <a:pt x="101600" y="395018"/>
                </a:cubicBezTo>
                <a:cubicBezTo>
                  <a:pt x="90782" y="405836"/>
                  <a:pt x="93928" y="424877"/>
                  <a:pt x="87086" y="438561"/>
                </a:cubicBezTo>
                <a:cubicBezTo>
                  <a:pt x="79285" y="454163"/>
                  <a:pt x="67733" y="467590"/>
                  <a:pt x="58057" y="482104"/>
                </a:cubicBezTo>
                <a:cubicBezTo>
                  <a:pt x="53219" y="496618"/>
                  <a:pt x="50385" y="511963"/>
                  <a:pt x="43543" y="525647"/>
                </a:cubicBezTo>
                <a:cubicBezTo>
                  <a:pt x="35742" y="541249"/>
                  <a:pt x="21387" y="553157"/>
                  <a:pt x="14515" y="569190"/>
                </a:cubicBezTo>
                <a:cubicBezTo>
                  <a:pt x="6657" y="587525"/>
                  <a:pt x="4838" y="607895"/>
                  <a:pt x="0" y="627247"/>
                </a:cubicBezTo>
                <a:cubicBezTo>
                  <a:pt x="4838" y="670790"/>
                  <a:pt x="7312" y="714660"/>
                  <a:pt x="14515" y="757875"/>
                </a:cubicBezTo>
                <a:cubicBezTo>
                  <a:pt x="17030" y="772966"/>
                  <a:pt x="19472" y="789471"/>
                  <a:pt x="29029" y="801418"/>
                </a:cubicBezTo>
                <a:cubicBezTo>
                  <a:pt x="39926" y="815040"/>
                  <a:pt x="56631" y="823362"/>
                  <a:pt x="72572" y="830447"/>
                </a:cubicBezTo>
                <a:cubicBezTo>
                  <a:pt x="100533" y="842874"/>
                  <a:pt x="130629" y="849799"/>
                  <a:pt x="159657" y="859475"/>
                </a:cubicBezTo>
                <a:cubicBezTo>
                  <a:pt x="253901" y="890890"/>
                  <a:pt x="187946" y="872603"/>
                  <a:pt x="362857" y="888504"/>
                </a:cubicBezTo>
                <a:cubicBezTo>
                  <a:pt x="382210" y="893342"/>
                  <a:pt x="401238" y="899738"/>
                  <a:pt x="420915" y="903018"/>
                </a:cubicBezTo>
                <a:cubicBezTo>
                  <a:pt x="585032" y="930371"/>
                  <a:pt x="487151" y="900907"/>
                  <a:pt x="580572" y="932047"/>
                </a:cubicBezTo>
                <a:cubicBezTo>
                  <a:pt x="595086" y="946561"/>
                  <a:pt x="612729" y="958511"/>
                  <a:pt x="624115" y="975590"/>
                </a:cubicBezTo>
                <a:cubicBezTo>
                  <a:pt x="632602" y="988320"/>
                  <a:pt x="629236" y="1007056"/>
                  <a:pt x="638629" y="1019133"/>
                </a:cubicBezTo>
                <a:cubicBezTo>
                  <a:pt x="663833" y="1051538"/>
                  <a:pt x="696686" y="1077189"/>
                  <a:pt x="725715" y="1106218"/>
                </a:cubicBezTo>
                <a:cubicBezTo>
                  <a:pt x="740229" y="1120732"/>
                  <a:pt x="757871" y="1132682"/>
                  <a:pt x="769257" y="1149761"/>
                </a:cubicBezTo>
                <a:lnTo>
                  <a:pt x="798286" y="1193304"/>
                </a:lnTo>
                <a:cubicBezTo>
                  <a:pt x="803124" y="1207818"/>
                  <a:pt x="812800" y="1221548"/>
                  <a:pt x="812800" y="1236847"/>
                </a:cubicBezTo>
                <a:cubicBezTo>
                  <a:pt x="812800" y="1256795"/>
                  <a:pt x="791978" y="1275980"/>
                  <a:pt x="798286" y="1294904"/>
                </a:cubicBezTo>
                <a:cubicBezTo>
                  <a:pt x="803802" y="1311453"/>
                  <a:pt x="827315" y="1314257"/>
                  <a:pt x="841829" y="1323933"/>
                </a:cubicBezTo>
                <a:cubicBezTo>
                  <a:pt x="962587" y="1306681"/>
                  <a:pt x="974877" y="1348123"/>
                  <a:pt x="1001486" y="1352961"/>
                </a:cubicBezTo>
                <a:close/>
              </a:path>
            </a:pathLst>
          </a:custGeom>
          <a:solidFill>
            <a:srgbClr val="FFFF99">
              <a:alpha val="23922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 17"/>
          <p:cNvSpPr/>
          <p:nvPr/>
        </p:nvSpPr>
        <p:spPr>
          <a:xfrm>
            <a:off x="2190750" y="3524250"/>
            <a:ext cx="5886864" cy="1133475"/>
          </a:xfrm>
          <a:custGeom>
            <a:avLst/>
            <a:gdLst>
              <a:gd name="connsiteX0" fmla="*/ 0 w 5886864"/>
              <a:gd name="connsiteY0" fmla="*/ 685800 h 1133475"/>
              <a:gd name="connsiteX1" fmla="*/ 0 w 5886864"/>
              <a:gd name="connsiteY1" fmla="*/ 685800 h 1133475"/>
              <a:gd name="connsiteX2" fmla="*/ 95250 w 5886864"/>
              <a:gd name="connsiteY2" fmla="*/ 657225 h 1133475"/>
              <a:gd name="connsiteX3" fmla="*/ 200025 w 5886864"/>
              <a:gd name="connsiteY3" fmla="*/ 628650 h 1133475"/>
              <a:gd name="connsiteX4" fmla="*/ 266700 w 5886864"/>
              <a:gd name="connsiteY4" fmla="*/ 619125 h 1133475"/>
              <a:gd name="connsiteX5" fmla="*/ 381000 w 5886864"/>
              <a:gd name="connsiteY5" fmla="*/ 600075 h 1133475"/>
              <a:gd name="connsiteX6" fmla="*/ 485775 w 5886864"/>
              <a:gd name="connsiteY6" fmla="*/ 590550 h 1133475"/>
              <a:gd name="connsiteX7" fmla="*/ 571500 w 5886864"/>
              <a:gd name="connsiteY7" fmla="*/ 581025 h 1133475"/>
              <a:gd name="connsiteX8" fmla="*/ 619125 w 5886864"/>
              <a:gd name="connsiteY8" fmla="*/ 571500 h 1133475"/>
              <a:gd name="connsiteX9" fmla="*/ 685800 w 5886864"/>
              <a:gd name="connsiteY9" fmla="*/ 561975 h 1133475"/>
              <a:gd name="connsiteX10" fmla="*/ 857250 w 5886864"/>
              <a:gd name="connsiteY10" fmla="*/ 542925 h 1133475"/>
              <a:gd name="connsiteX11" fmla="*/ 933450 w 5886864"/>
              <a:gd name="connsiteY11" fmla="*/ 533400 h 1133475"/>
              <a:gd name="connsiteX12" fmla="*/ 1085850 w 5886864"/>
              <a:gd name="connsiteY12" fmla="*/ 523875 h 1133475"/>
              <a:gd name="connsiteX13" fmla="*/ 1143000 w 5886864"/>
              <a:gd name="connsiteY13" fmla="*/ 514350 h 1133475"/>
              <a:gd name="connsiteX14" fmla="*/ 1181100 w 5886864"/>
              <a:gd name="connsiteY14" fmla="*/ 504825 h 1133475"/>
              <a:gd name="connsiteX15" fmla="*/ 1352550 w 5886864"/>
              <a:gd name="connsiteY15" fmla="*/ 495300 h 1133475"/>
              <a:gd name="connsiteX16" fmla="*/ 1466850 w 5886864"/>
              <a:gd name="connsiteY16" fmla="*/ 476250 h 1133475"/>
              <a:gd name="connsiteX17" fmla="*/ 1504950 w 5886864"/>
              <a:gd name="connsiteY17" fmla="*/ 466725 h 1133475"/>
              <a:gd name="connsiteX18" fmla="*/ 1571625 w 5886864"/>
              <a:gd name="connsiteY18" fmla="*/ 457200 h 1133475"/>
              <a:gd name="connsiteX19" fmla="*/ 1600200 w 5886864"/>
              <a:gd name="connsiteY19" fmla="*/ 447675 h 1133475"/>
              <a:gd name="connsiteX20" fmla="*/ 1676400 w 5886864"/>
              <a:gd name="connsiteY20" fmla="*/ 438150 h 1133475"/>
              <a:gd name="connsiteX21" fmla="*/ 1762125 w 5886864"/>
              <a:gd name="connsiteY21" fmla="*/ 390525 h 1133475"/>
              <a:gd name="connsiteX22" fmla="*/ 2257425 w 5886864"/>
              <a:gd name="connsiteY22" fmla="*/ 371475 h 1133475"/>
              <a:gd name="connsiteX23" fmla="*/ 2362200 w 5886864"/>
              <a:gd name="connsiteY23" fmla="*/ 342900 h 1133475"/>
              <a:gd name="connsiteX24" fmla="*/ 2419350 w 5886864"/>
              <a:gd name="connsiteY24" fmla="*/ 314325 h 1133475"/>
              <a:gd name="connsiteX25" fmla="*/ 2552700 w 5886864"/>
              <a:gd name="connsiteY25" fmla="*/ 295275 h 1133475"/>
              <a:gd name="connsiteX26" fmla="*/ 2676525 w 5886864"/>
              <a:gd name="connsiteY26" fmla="*/ 276225 h 1133475"/>
              <a:gd name="connsiteX27" fmla="*/ 2781300 w 5886864"/>
              <a:gd name="connsiteY27" fmla="*/ 247650 h 1133475"/>
              <a:gd name="connsiteX28" fmla="*/ 2809875 w 5886864"/>
              <a:gd name="connsiteY28" fmla="*/ 238125 h 1133475"/>
              <a:gd name="connsiteX29" fmla="*/ 2867025 w 5886864"/>
              <a:gd name="connsiteY29" fmla="*/ 200025 h 1133475"/>
              <a:gd name="connsiteX30" fmla="*/ 2886075 w 5886864"/>
              <a:gd name="connsiteY30" fmla="*/ 171450 h 1133475"/>
              <a:gd name="connsiteX31" fmla="*/ 2943225 w 5886864"/>
              <a:gd name="connsiteY31" fmla="*/ 152400 h 1133475"/>
              <a:gd name="connsiteX32" fmla="*/ 2971800 w 5886864"/>
              <a:gd name="connsiteY32" fmla="*/ 142875 h 1133475"/>
              <a:gd name="connsiteX33" fmla="*/ 3000375 w 5886864"/>
              <a:gd name="connsiteY33" fmla="*/ 123825 h 1133475"/>
              <a:gd name="connsiteX34" fmla="*/ 3057525 w 5886864"/>
              <a:gd name="connsiteY34" fmla="*/ 104775 h 1133475"/>
              <a:gd name="connsiteX35" fmla="*/ 3086100 w 5886864"/>
              <a:gd name="connsiteY35" fmla="*/ 95250 h 1133475"/>
              <a:gd name="connsiteX36" fmla="*/ 3124200 w 5886864"/>
              <a:gd name="connsiteY36" fmla="*/ 85725 h 1133475"/>
              <a:gd name="connsiteX37" fmla="*/ 3219450 w 5886864"/>
              <a:gd name="connsiteY37" fmla="*/ 47625 h 1133475"/>
              <a:gd name="connsiteX38" fmla="*/ 3276600 w 5886864"/>
              <a:gd name="connsiteY38" fmla="*/ 28575 h 1133475"/>
              <a:gd name="connsiteX39" fmla="*/ 3305175 w 5886864"/>
              <a:gd name="connsiteY39" fmla="*/ 19050 h 1133475"/>
              <a:gd name="connsiteX40" fmla="*/ 3333750 w 5886864"/>
              <a:gd name="connsiteY40" fmla="*/ 9525 h 1133475"/>
              <a:gd name="connsiteX41" fmla="*/ 3381375 w 5886864"/>
              <a:gd name="connsiteY41" fmla="*/ 0 h 1133475"/>
              <a:gd name="connsiteX42" fmla="*/ 3390900 w 5886864"/>
              <a:gd name="connsiteY42" fmla="*/ 47625 h 1133475"/>
              <a:gd name="connsiteX43" fmla="*/ 3448050 w 5886864"/>
              <a:gd name="connsiteY43" fmla="*/ 76200 h 1133475"/>
              <a:gd name="connsiteX44" fmla="*/ 3562350 w 5886864"/>
              <a:gd name="connsiteY44" fmla="*/ 95250 h 1133475"/>
              <a:gd name="connsiteX45" fmla="*/ 3695700 w 5886864"/>
              <a:gd name="connsiteY45" fmla="*/ 114300 h 1133475"/>
              <a:gd name="connsiteX46" fmla="*/ 3895725 w 5886864"/>
              <a:gd name="connsiteY46" fmla="*/ 133350 h 1133475"/>
              <a:gd name="connsiteX47" fmla="*/ 4181475 w 5886864"/>
              <a:gd name="connsiteY47" fmla="*/ 152400 h 1133475"/>
              <a:gd name="connsiteX48" fmla="*/ 4210050 w 5886864"/>
              <a:gd name="connsiteY48" fmla="*/ 161925 h 1133475"/>
              <a:gd name="connsiteX49" fmla="*/ 4324350 w 5886864"/>
              <a:gd name="connsiteY49" fmla="*/ 171450 h 1133475"/>
              <a:gd name="connsiteX50" fmla="*/ 4467225 w 5886864"/>
              <a:gd name="connsiteY50" fmla="*/ 171450 h 1133475"/>
              <a:gd name="connsiteX51" fmla="*/ 4524375 w 5886864"/>
              <a:gd name="connsiteY51" fmla="*/ 152400 h 1133475"/>
              <a:gd name="connsiteX52" fmla="*/ 4619625 w 5886864"/>
              <a:gd name="connsiteY52" fmla="*/ 142875 h 1133475"/>
              <a:gd name="connsiteX53" fmla="*/ 4657725 w 5886864"/>
              <a:gd name="connsiteY53" fmla="*/ 133350 h 1133475"/>
              <a:gd name="connsiteX54" fmla="*/ 4762500 w 5886864"/>
              <a:gd name="connsiteY54" fmla="*/ 152400 h 1133475"/>
              <a:gd name="connsiteX55" fmla="*/ 4848225 w 5886864"/>
              <a:gd name="connsiteY55" fmla="*/ 200025 h 1133475"/>
              <a:gd name="connsiteX56" fmla="*/ 4895850 w 5886864"/>
              <a:gd name="connsiteY56" fmla="*/ 209550 h 1133475"/>
              <a:gd name="connsiteX57" fmla="*/ 4981575 w 5886864"/>
              <a:gd name="connsiteY57" fmla="*/ 228600 h 1133475"/>
              <a:gd name="connsiteX58" fmla="*/ 5010150 w 5886864"/>
              <a:gd name="connsiteY58" fmla="*/ 247650 h 1133475"/>
              <a:gd name="connsiteX59" fmla="*/ 5029200 w 5886864"/>
              <a:gd name="connsiteY59" fmla="*/ 276225 h 1133475"/>
              <a:gd name="connsiteX60" fmla="*/ 5076825 w 5886864"/>
              <a:gd name="connsiteY60" fmla="*/ 323850 h 1133475"/>
              <a:gd name="connsiteX61" fmla="*/ 5048250 w 5886864"/>
              <a:gd name="connsiteY61" fmla="*/ 342900 h 1133475"/>
              <a:gd name="connsiteX62" fmla="*/ 5010150 w 5886864"/>
              <a:gd name="connsiteY62" fmla="*/ 352425 h 1133475"/>
              <a:gd name="connsiteX63" fmla="*/ 4600575 w 5886864"/>
              <a:gd name="connsiteY63" fmla="*/ 342900 h 1133475"/>
              <a:gd name="connsiteX64" fmla="*/ 4533900 w 5886864"/>
              <a:gd name="connsiteY64" fmla="*/ 333375 h 1133475"/>
              <a:gd name="connsiteX65" fmla="*/ 4448175 w 5886864"/>
              <a:gd name="connsiteY65" fmla="*/ 323850 h 1133475"/>
              <a:gd name="connsiteX66" fmla="*/ 4419600 w 5886864"/>
              <a:gd name="connsiteY66" fmla="*/ 314325 h 1133475"/>
              <a:gd name="connsiteX67" fmla="*/ 4362450 w 5886864"/>
              <a:gd name="connsiteY67" fmla="*/ 304800 h 1133475"/>
              <a:gd name="connsiteX68" fmla="*/ 4314825 w 5886864"/>
              <a:gd name="connsiteY68" fmla="*/ 295275 h 1133475"/>
              <a:gd name="connsiteX69" fmla="*/ 4171950 w 5886864"/>
              <a:gd name="connsiteY69" fmla="*/ 314325 h 1133475"/>
              <a:gd name="connsiteX70" fmla="*/ 4114800 w 5886864"/>
              <a:gd name="connsiteY70" fmla="*/ 333375 h 1133475"/>
              <a:gd name="connsiteX71" fmla="*/ 4086225 w 5886864"/>
              <a:gd name="connsiteY71" fmla="*/ 352425 h 1133475"/>
              <a:gd name="connsiteX72" fmla="*/ 4029075 w 5886864"/>
              <a:gd name="connsiteY72" fmla="*/ 371475 h 1133475"/>
              <a:gd name="connsiteX73" fmla="*/ 4010025 w 5886864"/>
              <a:gd name="connsiteY73" fmla="*/ 400050 h 1133475"/>
              <a:gd name="connsiteX74" fmla="*/ 3962400 w 5886864"/>
              <a:gd name="connsiteY74" fmla="*/ 438150 h 1133475"/>
              <a:gd name="connsiteX75" fmla="*/ 3990975 w 5886864"/>
              <a:gd name="connsiteY75" fmla="*/ 457200 h 1133475"/>
              <a:gd name="connsiteX76" fmla="*/ 4029075 w 5886864"/>
              <a:gd name="connsiteY76" fmla="*/ 466725 h 1133475"/>
              <a:gd name="connsiteX77" fmla="*/ 4133850 w 5886864"/>
              <a:gd name="connsiteY77" fmla="*/ 485775 h 1133475"/>
              <a:gd name="connsiteX78" fmla="*/ 4314825 w 5886864"/>
              <a:gd name="connsiteY78" fmla="*/ 514350 h 1133475"/>
              <a:gd name="connsiteX79" fmla="*/ 4752975 w 5886864"/>
              <a:gd name="connsiteY79" fmla="*/ 504825 h 1133475"/>
              <a:gd name="connsiteX80" fmla="*/ 4867275 w 5886864"/>
              <a:gd name="connsiteY80" fmla="*/ 495300 h 1133475"/>
              <a:gd name="connsiteX81" fmla="*/ 5619750 w 5886864"/>
              <a:gd name="connsiteY81" fmla="*/ 514350 h 1133475"/>
              <a:gd name="connsiteX82" fmla="*/ 5695950 w 5886864"/>
              <a:gd name="connsiteY82" fmla="*/ 533400 h 1133475"/>
              <a:gd name="connsiteX83" fmla="*/ 5819775 w 5886864"/>
              <a:gd name="connsiteY83" fmla="*/ 638175 h 1133475"/>
              <a:gd name="connsiteX84" fmla="*/ 5876925 w 5886864"/>
              <a:gd name="connsiteY84" fmla="*/ 752475 h 1133475"/>
              <a:gd name="connsiteX85" fmla="*/ 5886450 w 5886864"/>
              <a:gd name="connsiteY85" fmla="*/ 781050 h 1133475"/>
              <a:gd name="connsiteX86" fmla="*/ 5876925 w 5886864"/>
              <a:gd name="connsiteY86" fmla="*/ 819150 h 1133475"/>
              <a:gd name="connsiteX87" fmla="*/ 5724525 w 5886864"/>
              <a:gd name="connsiteY87" fmla="*/ 847725 h 1133475"/>
              <a:gd name="connsiteX88" fmla="*/ 5657850 w 5886864"/>
              <a:gd name="connsiteY88" fmla="*/ 866775 h 1133475"/>
              <a:gd name="connsiteX89" fmla="*/ 5629275 w 5886864"/>
              <a:gd name="connsiteY89" fmla="*/ 876300 h 1133475"/>
              <a:gd name="connsiteX90" fmla="*/ 5572125 w 5886864"/>
              <a:gd name="connsiteY90" fmla="*/ 885825 h 1133475"/>
              <a:gd name="connsiteX91" fmla="*/ 5457825 w 5886864"/>
              <a:gd name="connsiteY91" fmla="*/ 904875 h 1133475"/>
              <a:gd name="connsiteX92" fmla="*/ 5324475 w 5886864"/>
              <a:gd name="connsiteY92" fmla="*/ 914400 h 1133475"/>
              <a:gd name="connsiteX93" fmla="*/ 5295900 w 5886864"/>
              <a:gd name="connsiteY93" fmla="*/ 923925 h 1133475"/>
              <a:gd name="connsiteX94" fmla="*/ 5038725 w 5886864"/>
              <a:gd name="connsiteY94" fmla="*/ 904875 h 1133475"/>
              <a:gd name="connsiteX95" fmla="*/ 4819650 w 5886864"/>
              <a:gd name="connsiteY95" fmla="*/ 885825 h 1133475"/>
              <a:gd name="connsiteX96" fmla="*/ 4324350 w 5886864"/>
              <a:gd name="connsiteY96" fmla="*/ 866775 h 1133475"/>
              <a:gd name="connsiteX97" fmla="*/ 4238625 w 5886864"/>
              <a:gd name="connsiteY97" fmla="*/ 847725 h 1133475"/>
              <a:gd name="connsiteX98" fmla="*/ 4171950 w 5886864"/>
              <a:gd name="connsiteY98" fmla="*/ 838200 h 1133475"/>
              <a:gd name="connsiteX99" fmla="*/ 4038600 w 5886864"/>
              <a:gd name="connsiteY99" fmla="*/ 847725 h 1133475"/>
              <a:gd name="connsiteX100" fmla="*/ 3981450 w 5886864"/>
              <a:gd name="connsiteY100" fmla="*/ 866775 h 1133475"/>
              <a:gd name="connsiteX101" fmla="*/ 3952875 w 5886864"/>
              <a:gd name="connsiteY101" fmla="*/ 876300 h 1133475"/>
              <a:gd name="connsiteX102" fmla="*/ 3714750 w 5886864"/>
              <a:gd name="connsiteY102" fmla="*/ 866775 h 1133475"/>
              <a:gd name="connsiteX103" fmla="*/ 3629025 w 5886864"/>
              <a:gd name="connsiteY103" fmla="*/ 828675 h 1133475"/>
              <a:gd name="connsiteX104" fmla="*/ 3571875 w 5886864"/>
              <a:gd name="connsiteY104" fmla="*/ 809625 h 1133475"/>
              <a:gd name="connsiteX105" fmla="*/ 3381375 w 5886864"/>
              <a:gd name="connsiteY105" fmla="*/ 819150 h 1133475"/>
              <a:gd name="connsiteX106" fmla="*/ 3324225 w 5886864"/>
              <a:gd name="connsiteY106" fmla="*/ 838200 h 1133475"/>
              <a:gd name="connsiteX107" fmla="*/ 3238500 w 5886864"/>
              <a:gd name="connsiteY107" fmla="*/ 866775 h 1133475"/>
              <a:gd name="connsiteX108" fmla="*/ 3209925 w 5886864"/>
              <a:gd name="connsiteY108" fmla="*/ 876300 h 1133475"/>
              <a:gd name="connsiteX109" fmla="*/ 3181350 w 5886864"/>
              <a:gd name="connsiteY109" fmla="*/ 895350 h 1133475"/>
              <a:gd name="connsiteX110" fmla="*/ 3000375 w 5886864"/>
              <a:gd name="connsiteY110" fmla="*/ 895350 h 1133475"/>
              <a:gd name="connsiteX111" fmla="*/ 2943225 w 5886864"/>
              <a:gd name="connsiteY111" fmla="*/ 923925 h 1133475"/>
              <a:gd name="connsiteX112" fmla="*/ 2914650 w 5886864"/>
              <a:gd name="connsiteY112" fmla="*/ 933450 h 1133475"/>
              <a:gd name="connsiteX113" fmla="*/ 2895600 w 5886864"/>
              <a:gd name="connsiteY113" fmla="*/ 962025 h 1133475"/>
              <a:gd name="connsiteX114" fmla="*/ 2838450 w 5886864"/>
              <a:gd name="connsiteY114" fmla="*/ 981075 h 1133475"/>
              <a:gd name="connsiteX115" fmla="*/ 2733675 w 5886864"/>
              <a:gd name="connsiteY115" fmla="*/ 1000125 h 1133475"/>
              <a:gd name="connsiteX116" fmla="*/ 2667000 w 5886864"/>
              <a:gd name="connsiteY116" fmla="*/ 1066800 h 1133475"/>
              <a:gd name="connsiteX117" fmla="*/ 2543175 w 5886864"/>
              <a:gd name="connsiteY117" fmla="*/ 1047750 h 1133475"/>
              <a:gd name="connsiteX118" fmla="*/ 2514600 w 5886864"/>
              <a:gd name="connsiteY118" fmla="*/ 1038225 h 1133475"/>
              <a:gd name="connsiteX119" fmla="*/ 2371725 w 5886864"/>
              <a:gd name="connsiteY119" fmla="*/ 1047750 h 1133475"/>
              <a:gd name="connsiteX120" fmla="*/ 2314575 w 5886864"/>
              <a:gd name="connsiteY120" fmla="*/ 1066800 h 1133475"/>
              <a:gd name="connsiteX121" fmla="*/ 2295525 w 5886864"/>
              <a:gd name="connsiteY121" fmla="*/ 1095375 h 1133475"/>
              <a:gd name="connsiteX122" fmla="*/ 2238375 w 5886864"/>
              <a:gd name="connsiteY122" fmla="*/ 1114425 h 1133475"/>
              <a:gd name="connsiteX123" fmla="*/ 2152650 w 5886864"/>
              <a:gd name="connsiteY123" fmla="*/ 1133475 h 1133475"/>
              <a:gd name="connsiteX124" fmla="*/ 2000250 w 5886864"/>
              <a:gd name="connsiteY124" fmla="*/ 1123950 h 1133475"/>
              <a:gd name="connsiteX125" fmla="*/ 1943100 w 5886864"/>
              <a:gd name="connsiteY125" fmla="*/ 1104900 h 1133475"/>
              <a:gd name="connsiteX126" fmla="*/ 1876425 w 5886864"/>
              <a:gd name="connsiteY126" fmla="*/ 1095375 h 1133475"/>
              <a:gd name="connsiteX127" fmla="*/ 1819275 w 5886864"/>
              <a:gd name="connsiteY127" fmla="*/ 1076325 h 1133475"/>
              <a:gd name="connsiteX128" fmla="*/ 1790700 w 5886864"/>
              <a:gd name="connsiteY128" fmla="*/ 1066800 h 1133475"/>
              <a:gd name="connsiteX129" fmla="*/ 1781175 w 5886864"/>
              <a:gd name="connsiteY129" fmla="*/ 1038225 h 1133475"/>
              <a:gd name="connsiteX130" fmla="*/ 1724025 w 5886864"/>
              <a:gd name="connsiteY130" fmla="*/ 1019175 h 1133475"/>
              <a:gd name="connsiteX131" fmla="*/ 1457325 w 5886864"/>
              <a:gd name="connsiteY131" fmla="*/ 1009650 h 1133475"/>
              <a:gd name="connsiteX132" fmla="*/ 1390650 w 5886864"/>
              <a:gd name="connsiteY132" fmla="*/ 1019175 h 1133475"/>
              <a:gd name="connsiteX133" fmla="*/ 1362075 w 5886864"/>
              <a:gd name="connsiteY133" fmla="*/ 1028700 h 1133475"/>
              <a:gd name="connsiteX134" fmla="*/ 1123950 w 5886864"/>
              <a:gd name="connsiteY134" fmla="*/ 1019175 h 1133475"/>
              <a:gd name="connsiteX135" fmla="*/ 1076325 w 5886864"/>
              <a:gd name="connsiteY135" fmla="*/ 1009650 h 1133475"/>
              <a:gd name="connsiteX136" fmla="*/ 1047750 w 5886864"/>
              <a:gd name="connsiteY136" fmla="*/ 1000125 h 1133475"/>
              <a:gd name="connsiteX137" fmla="*/ 981075 w 5886864"/>
              <a:gd name="connsiteY137" fmla="*/ 990600 h 1133475"/>
              <a:gd name="connsiteX138" fmla="*/ 942975 w 5886864"/>
              <a:gd name="connsiteY138" fmla="*/ 981075 h 1133475"/>
              <a:gd name="connsiteX139" fmla="*/ 838200 w 5886864"/>
              <a:gd name="connsiteY139" fmla="*/ 971550 h 1133475"/>
              <a:gd name="connsiteX140" fmla="*/ 752475 w 5886864"/>
              <a:gd name="connsiteY140" fmla="*/ 952500 h 1133475"/>
              <a:gd name="connsiteX141" fmla="*/ 704850 w 5886864"/>
              <a:gd name="connsiteY141" fmla="*/ 942975 h 1133475"/>
              <a:gd name="connsiteX142" fmla="*/ 647700 w 5886864"/>
              <a:gd name="connsiteY142" fmla="*/ 933450 h 1133475"/>
              <a:gd name="connsiteX143" fmla="*/ 561975 w 5886864"/>
              <a:gd name="connsiteY143" fmla="*/ 914400 h 1133475"/>
              <a:gd name="connsiteX144" fmla="*/ 504825 w 5886864"/>
              <a:gd name="connsiteY144" fmla="*/ 895350 h 1133475"/>
              <a:gd name="connsiteX145" fmla="*/ 476250 w 5886864"/>
              <a:gd name="connsiteY145" fmla="*/ 885825 h 1133475"/>
              <a:gd name="connsiteX146" fmla="*/ 428625 w 5886864"/>
              <a:gd name="connsiteY146" fmla="*/ 876300 h 1133475"/>
              <a:gd name="connsiteX147" fmla="*/ 371475 w 5886864"/>
              <a:gd name="connsiteY147" fmla="*/ 866775 h 1133475"/>
              <a:gd name="connsiteX148" fmla="*/ 276225 w 5886864"/>
              <a:gd name="connsiteY148" fmla="*/ 838200 h 1133475"/>
              <a:gd name="connsiteX149" fmla="*/ 180975 w 5886864"/>
              <a:gd name="connsiteY149" fmla="*/ 809625 h 1133475"/>
              <a:gd name="connsiteX150" fmla="*/ 152400 w 5886864"/>
              <a:gd name="connsiteY150" fmla="*/ 800100 h 1133475"/>
              <a:gd name="connsiteX151" fmla="*/ 114300 w 5886864"/>
              <a:gd name="connsiteY151" fmla="*/ 781050 h 1133475"/>
              <a:gd name="connsiteX152" fmla="*/ 66675 w 5886864"/>
              <a:gd name="connsiteY152" fmla="*/ 723900 h 1133475"/>
              <a:gd name="connsiteX153" fmla="*/ 0 w 5886864"/>
              <a:gd name="connsiteY153" fmla="*/ 685800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5886864" h="1133475">
                <a:moveTo>
                  <a:pt x="0" y="685800"/>
                </a:moveTo>
                <a:lnTo>
                  <a:pt x="0" y="685800"/>
                </a:lnTo>
                <a:lnTo>
                  <a:pt x="95250" y="657225"/>
                </a:lnTo>
                <a:cubicBezTo>
                  <a:pt x="135550" y="644825"/>
                  <a:pt x="148279" y="636042"/>
                  <a:pt x="200025" y="628650"/>
                </a:cubicBezTo>
                <a:lnTo>
                  <a:pt x="266700" y="619125"/>
                </a:lnTo>
                <a:cubicBezTo>
                  <a:pt x="320959" y="601039"/>
                  <a:pt x="289854" y="609190"/>
                  <a:pt x="381000" y="600075"/>
                </a:cubicBezTo>
                <a:lnTo>
                  <a:pt x="485775" y="590550"/>
                </a:lnTo>
                <a:cubicBezTo>
                  <a:pt x="514383" y="587689"/>
                  <a:pt x="543038" y="585091"/>
                  <a:pt x="571500" y="581025"/>
                </a:cubicBezTo>
                <a:cubicBezTo>
                  <a:pt x="587527" y="578735"/>
                  <a:pt x="603156" y="574162"/>
                  <a:pt x="619125" y="571500"/>
                </a:cubicBezTo>
                <a:cubicBezTo>
                  <a:pt x="641270" y="567809"/>
                  <a:pt x="663575" y="565150"/>
                  <a:pt x="685800" y="561975"/>
                </a:cubicBezTo>
                <a:cubicBezTo>
                  <a:pt x="762305" y="536473"/>
                  <a:pt x="691766" y="557315"/>
                  <a:pt x="857250" y="542925"/>
                </a:cubicBezTo>
                <a:cubicBezTo>
                  <a:pt x="882751" y="540707"/>
                  <a:pt x="907941" y="535526"/>
                  <a:pt x="933450" y="533400"/>
                </a:cubicBezTo>
                <a:cubicBezTo>
                  <a:pt x="984173" y="529173"/>
                  <a:pt x="1035050" y="527050"/>
                  <a:pt x="1085850" y="523875"/>
                </a:cubicBezTo>
                <a:cubicBezTo>
                  <a:pt x="1104900" y="520700"/>
                  <a:pt x="1124062" y="518138"/>
                  <a:pt x="1143000" y="514350"/>
                </a:cubicBezTo>
                <a:cubicBezTo>
                  <a:pt x="1155837" y="511783"/>
                  <a:pt x="1168063" y="506010"/>
                  <a:pt x="1181100" y="504825"/>
                </a:cubicBezTo>
                <a:cubicBezTo>
                  <a:pt x="1238103" y="499643"/>
                  <a:pt x="1295400" y="498475"/>
                  <a:pt x="1352550" y="495300"/>
                </a:cubicBezTo>
                <a:cubicBezTo>
                  <a:pt x="1416358" y="474031"/>
                  <a:pt x="1348360" y="494479"/>
                  <a:pt x="1466850" y="476250"/>
                </a:cubicBezTo>
                <a:cubicBezTo>
                  <a:pt x="1479789" y="474259"/>
                  <a:pt x="1492070" y="469067"/>
                  <a:pt x="1504950" y="466725"/>
                </a:cubicBezTo>
                <a:cubicBezTo>
                  <a:pt x="1527039" y="462709"/>
                  <a:pt x="1549400" y="460375"/>
                  <a:pt x="1571625" y="457200"/>
                </a:cubicBezTo>
                <a:cubicBezTo>
                  <a:pt x="1581150" y="454025"/>
                  <a:pt x="1590322" y="449471"/>
                  <a:pt x="1600200" y="447675"/>
                </a:cubicBezTo>
                <a:cubicBezTo>
                  <a:pt x="1625385" y="443096"/>
                  <a:pt x="1652294" y="446759"/>
                  <a:pt x="1676400" y="438150"/>
                </a:cubicBezTo>
                <a:cubicBezTo>
                  <a:pt x="1734573" y="417374"/>
                  <a:pt x="1715044" y="397251"/>
                  <a:pt x="1762125" y="390525"/>
                </a:cubicBezTo>
                <a:cubicBezTo>
                  <a:pt x="1893770" y="371719"/>
                  <a:pt x="2213577" y="372544"/>
                  <a:pt x="2257425" y="371475"/>
                </a:cubicBezTo>
                <a:cubicBezTo>
                  <a:pt x="2282985" y="366363"/>
                  <a:pt x="2341483" y="356711"/>
                  <a:pt x="2362200" y="342900"/>
                </a:cubicBezTo>
                <a:cubicBezTo>
                  <a:pt x="2387888" y="325775"/>
                  <a:pt x="2389774" y="320898"/>
                  <a:pt x="2419350" y="314325"/>
                </a:cubicBezTo>
                <a:cubicBezTo>
                  <a:pt x="2454664" y="306477"/>
                  <a:pt x="2519745" y="299394"/>
                  <a:pt x="2552700" y="295275"/>
                </a:cubicBezTo>
                <a:cubicBezTo>
                  <a:pt x="2617065" y="273820"/>
                  <a:pt x="2553745" y="292596"/>
                  <a:pt x="2676525" y="276225"/>
                </a:cubicBezTo>
                <a:cubicBezTo>
                  <a:pt x="2721402" y="270241"/>
                  <a:pt x="2736623" y="262542"/>
                  <a:pt x="2781300" y="247650"/>
                </a:cubicBezTo>
                <a:cubicBezTo>
                  <a:pt x="2790825" y="244475"/>
                  <a:pt x="2801521" y="243694"/>
                  <a:pt x="2809875" y="238125"/>
                </a:cubicBezTo>
                <a:lnTo>
                  <a:pt x="2867025" y="200025"/>
                </a:lnTo>
                <a:cubicBezTo>
                  <a:pt x="2873375" y="190500"/>
                  <a:pt x="2876367" y="177517"/>
                  <a:pt x="2886075" y="171450"/>
                </a:cubicBezTo>
                <a:cubicBezTo>
                  <a:pt x="2903103" y="160807"/>
                  <a:pt x="2924175" y="158750"/>
                  <a:pt x="2943225" y="152400"/>
                </a:cubicBezTo>
                <a:cubicBezTo>
                  <a:pt x="2952750" y="149225"/>
                  <a:pt x="2963446" y="148444"/>
                  <a:pt x="2971800" y="142875"/>
                </a:cubicBezTo>
                <a:cubicBezTo>
                  <a:pt x="2981325" y="136525"/>
                  <a:pt x="2989914" y="128474"/>
                  <a:pt x="3000375" y="123825"/>
                </a:cubicBezTo>
                <a:cubicBezTo>
                  <a:pt x="3018725" y="115670"/>
                  <a:pt x="3038475" y="111125"/>
                  <a:pt x="3057525" y="104775"/>
                </a:cubicBezTo>
                <a:cubicBezTo>
                  <a:pt x="3067050" y="101600"/>
                  <a:pt x="3076360" y="97685"/>
                  <a:pt x="3086100" y="95250"/>
                </a:cubicBezTo>
                <a:cubicBezTo>
                  <a:pt x="3098800" y="92075"/>
                  <a:pt x="3111661" y="89487"/>
                  <a:pt x="3124200" y="85725"/>
                </a:cubicBezTo>
                <a:cubicBezTo>
                  <a:pt x="3250562" y="47816"/>
                  <a:pt x="3123974" y="85815"/>
                  <a:pt x="3219450" y="47625"/>
                </a:cubicBezTo>
                <a:cubicBezTo>
                  <a:pt x="3238094" y="40167"/>
                  <a:pt x="3257550" y="34925"/>
                  <a:pt x="3276600" y="28575"/>
                </a:cubicBezTo>
                <a:lnTo>
                  <a:pt x="3305175" y="19050"/>
                </a:lnTo>
                <a:cubicBezTo>
                  <a:pt x="3314700" y="15875"/>
                  <a:pt x="3323905" y="11494"/>
                  <a:pt x="3333750" y="9525"/>
                </a:cubicBezTo>
                <a:lnTo>
                  <a:pt x="3381375" y="0"/>
                </a:lnTo>
                <a:cubicBezTo>
                  <a:pt x="3384550" y="15875"/>
                  <a:pt x="3382868" y="33569"/>
                  <a:pt x="3390900" y="47625"/>
                </a:cubicBezTo>
                <a:cubicBezTo>
                  <a:pt x="3399045" y="61879"/>
                  <a:pt x="3433860" y="72146"/>
                  <a:pt x="3448050" y="76200"/>
                </a:cubicBezTo>
                <a:cubicBezTo>
                  <a:pt x="3499405" y="90873"/>
                  <a:pt x="3495801" y="86175"/>
                  <a:pt x="3562350" y="95250"/>
                </a:cubicBezTo>
                <a:cubicBezTo>
                  <a:pt x="3606840" y="101317"/>
                  <a:pt x="3651001" y="110043"/>
                  <a:pt x="3695700" y="114300"/>
                </a:cubicBezTo>
                <a:lnTo>
                  <a:pt x="3895725" y="133350"/>
                </a:lnTo>
                <a:cubicBezTo>
                  <a:pt x="4020931" y="164652"/>
                  <a:pt x="3876811" y="131389"/>
                  <a:pt x="4181475" y="152400"/>
                </a:cubicBezTo>
                <a:cubicBezTo>
                  <a:pt x="4191491" y="153091"/>
                  <a:pt x="4200098" y="160598"/>
                  <a:pt x="4210050" y="161925"/>
                </a:cubicBezTo>
                <a:cubicBezTo>
                  <a:pt x="4247947" y="166978"/>
                  <a:pt x="4286250" y="168275"/>
                  <a:pt x="4324350" y="171450"/>
                </a:cubicBezTo>
                <a:cubicBezTo>
                  <a:pt x="4390506" y="184681"/>
                  <a:pt x="4381012" y="187615"/>
                  <a:pt x="4467225" y="171450"/>
                </a:cubicBezTo>
                <a:cubicBezTo>
                  <a:pt x="4486962" y="167749"/>
                  <a:pt x="4504394" y="154398"/>
                  <a:pt x="4524375" y="152400"/>
                </a:cubicBezTo>
                <a:lnTo>
                  <a:pt x="4619625" y="142875"/>
                </a:lnTo>
                <a:cubicBezTo>
                  <a:pt x="4632325" y="139700"/>
                  <a:pt x="4644634" y="133350"/>
                  <a:pt x="4657725" y="133350"/>
                </a:cubicBezTo>
                <a:cubicBezTo>
                  <a:pt x="4670595" y="133350"/>
                  <a:pt x="4738389" y="139005"/>
                  <a:pt x="4762500" y="152400"/>
                </a:cubicBezTo>
                <a:cubicBezTo>
                  <a:pt x="4820544" y="184647"/>
                  <a:pt x="4801201" y="188269"/>
                  <a:pt x="4848225" y="200025"/>
                </a:cubicBezTo>
                <a:cubicBezTo>
                  <a:pt x="4863931" y="203952"/>
                  <a:pt x="4879922" y="206654"/>
                  <a:pt x="4895850" y="209550"/>
                </a:cubicBezTo>
                <a:cubicBezTo>
                  <a:pt x="4918845" y="213731"/>
                  <a:pt x="4957583" y="216604"/>
                  <a:pt x="4981575" y="228600"/>
                </a:cubicBezTo>
                <a:cubicBezTo>
                  <a:pt x="4991814" y="233720"/>
                  <a:pt x="5000625" y="241300"/>
                  <a:pt x="5010150" y="247650"/>
                </a:cubicBezTo>
                <a:cubicBezTo>
                  <a:pt x="5016500" y="257175"/>
                  <a:pt x="5021105" y="268130"/>
                  <a:pt x="5029200" y="276225"/>
                </a:cubicBezTo>
                <a:cubicBezTo>
                  <a:pt x="5092700" y="339725"/>
                  <a:pt x="5026025" y="247650"/>
                  <a:pt x="5076825" y="323850"/>
                </a:cubicBezTo>
                <a:cubicBezTo>
                  <a:pt x="5067300" y="330200"/>
                  <a:pt x="5058772" y="338391"/>
                  <a:pt x="5048250" y="342900"/>
                </a:cubicBezTo>
                <a:cubicBezTo>
                  <a:pt x="5036218" y="348057"/>
                  <a:pt x="5023241" y="352425"/>
                  <a:pt x="5010150" y="352425"/>
                </a:cubicBezTo>
                <a:cubicBezTo>
                  <a:pt x="4873588" y="352425"/>
                  <a:pt x="4737100" y="346075"/>
                  <a:pt x="4600575" y="342900"/>
                </a:cubicBezTo>
                <a:lnTo>
                  <a:pt x="4533900" y="333375"/>
                </a:lnTo>
                <a:cubicBezTo>
                  <a:pt x="4505371" y="329809"/>
                  <a:pt x="4476535" y="328577"/>
                  <a:pt x="4448175" y="323850"/>
                </a:cubicBezTo>
                <a:cubicBezTo>
                  <a:pt x="4438271" y="322199"/>
                  <a:pt x="4429401" y="316503"/>
                  <a:pt x="4419600" y="314325"/>
                </a:cubicBezTo>
                <a:cubicBezTo>
                  <a:pt x="4400747" y="310135"/>
                  <a:pt x="4381451" y="308255"/>
                  <a:pt x="4362450" y="304800"/>
                </a:cubicBezTo>
                <a:cubicBezTo>
                  <a:pt x="4346522" y="301904"/>
                  <a:pt x="4330700" y="298450"/>
                  <a:pt x="4314825" y="295275"/>
                </a:cubicBezTo>
                <a:cubicBezTo>
                  <a:pt x="4286284" y="298446"/>
                  <a:pt x="4206154" y="305774"/>
                  <a:pt x="4171950" y="314325"/>
                </a:cubicBezTo>
                <a:cubicBezTo>
                  <a:pt x="4152469" y="319195"/>
                  <a:pt x="4131508" y="322236"/>
                  <a:pt x="4114800" y="333375"/>
                </a:cubicBezTo>
                <a:cubicBezTo>
                  <a:pt x="4105275" y="339725"/>
                  <a:pt x="4096686" y="347776"/>
                  <a:pt x="4086225" y="352425"/>
                </a:cubicBezTo>
                <a:cubicBezTo>
                  <a:pt x="4067875" y="360580"/>
                  <a:pt x="4029075" y="371475"/>
                  <a:pt x="4029075" y="371475"/>
                </a:cubicBezTo>
                <a:cubicBezTo>
                  <a:pt x="4022725" y="381000"/>
                  <a:pt x="4018964" y="392899"/>
                  <a:pt x="4010025" y="400050"/>
                </a:cubicBezTo>
                <a:cubicBezTo>
                  <a:pt x="3944300" y="452630"/>
                  <a:pt x="4016995" y="356258"/>
                  <a:pt x="3962400" y="438150"/>
                </a:cubicBezTo>
                <a:cubicBezTo>
                  <a:pt x="3971925" y="444500"/>
                  <a:pt x="3980453" y="452691"/>
                  <a:pt x="3990975" y="457200"/>
                </a:cubicBezTo>
                <a:cubicBezTo>
                  <a:pt x="4003007" y="462357"/>
                  <a:pt x="4016488" y="463129"/>
                  <a:pt x="4029075" y="466725"/>
                </a:cubicBezTo>
                <a:cubicBezTo>
                  <a:pt x="4101359" y="487378"/>
                  <a:pt x="3998163" y="467272"/>
                  <a:pt x="4133850" y="485775"/>
                </a:cubicBezTo>
                <a:cubicBezTo>
                  <a:pt x="4267984" y="504066"/>
                  <a:pt x="4228666" y="497118"/>
                  <a:pt x="4314825" y="514350"/>
                </a:cubicBezTo>
                <a:lnTo>
                  <a:pt x="4752975" y="504825"/>
                </a:lnTo>
                <a:cubicBezTo>
                  <a:pt x="4791184" y="503507"/>
                  <a:pt x="4829045" y="494880"/>
                  <a:pt x="4867275" y="495300"/>
                </a:cubicBezTo>
                <a:cubicBezTo>
                  <a:pt x="5118165" y="498057"/>
                  <a:pt x="5619750" y="514350"/>
                  <a:pt x="5619750" y="514350"/>
                </a:cubicBezTo>
                <a:cubicBezTo>
                  <a:pt x="5645150" y="520700"/>
                  <a:pt x="5674165" y="518877"/>
                  <a:pt x="5695950" y="533400"/>
                </a:cubicBezTo>
                <a:cubicBezTo>
                  <a:pt x="5743035" y="564790"/>
                  <a:pt x="5786629" y="588456"/>
                  <a:pt x="5819775" y="638175"/>
                </a:cubicBezTo>
                <a:cubicBezTo>
                  <a:pt x="5869014" y="712033"/>
                  <a:pt x="5850635" y="673605"/>
                  <a:pt x="5876925" y="752475"/>
                </a:cubicBezTo>
                <a:lnTo>
                  <a:pt x="5886450" y="781050"/>
                </a:lnTo>
                <a:cubicBezTo>
                  <a:pt x="5883275" y="793750"/>
                  <a:pt x="5886864" y="810631"/>
                  <a:pt x="5876925" y="819150"/>
                </a:cubicBezTo>
                <a:cubicBezTo>
                  <a:pt x="5849984" y="842242"/>
                  <a:pt x="5743652" y="845812"/>
                  <a:pt x="5724525" y="847725"/>
                </a:cubicBezTo>
                <a:cubicBezTo>
                  <a:pt x="5656012" y="870563"/>
                  <a:pt x="5741571" y="842855"/>
                  <a:pt x="5657850" y="866775"/>
                </a:cubicBezTo>
                <a:cubicBezTo>
                  <a:pt x="5648196" y="869533"/>
                  <a:pt x="5639076" y="874122"/>
                  <a:pt x="5629275" y="876300"/>
                </a:cubicBezTo>
                <a:cubicBezTo>
                  <a:pt x="5610422" y="880490"/>
                  <a:pt x="5591126" y="882370"/>
                  <a:pt x="5572125" y="885825"/>
                </a:cubicBezTo>
                <a:cubicBezTo>
                  <a:pt x="5520661" y="895182"/>
                  <a:pt x="5515321" y="899399"/>
                  <a:pt x="5457825" y="904875"/>
                </a:cubicBezTo>
                <a:cubicBezTo>
                  <a:pt x="5413462" y="909100"/>
                  <a:pt x="5368925" y="911225"/>
                  <a:pt x="5324475" y="914400"/>
                </a:cubicBezTo>
                <a:cubicBezTo>
                  <a:pt x="5314950" y="917575"/>
                  <a:pt x="5305940" y="923925"/>
                  <a:pt x="5295900" y="923925"/>
                </a:cubicBezTo>
                <a:cubicBezTo>
                  <a:pt x="5032125" y="923925"/>
                  <a:pt x="5186297" y="919632"/>
                  <a:pt x="5038725" y="904875"/>
                </a:cubicBezTo>
                <a:cubicBezTo>
                  <a:pt x="4965788" y="897581"/>
                  <a:pt x="4819650" y="885825"/>
                  <a:pt x="4819650" y="885825"/>
                </a:cubicBezTo>
                <a:cubicBezTo>
                  <a:pt x="4641726" y="826517"/>
                  <a:pt x="4827870" y="885424"/>
                  <a:pt x="4324350" y="866775"/>
                </a:cubicBezTo>
                <a:cubicBezTo>
                  <a:pt x="4300606" y="865896"/>
                  <a:pt x="4262741" y="852110"/>
                  <a:pt x="4238625" y="847725"/>
                </a:cubicBezTo>
                <a:cubicBezTo>
                  <a:pt x="4216536" y="843709"/>
                  <a:pt x="4194175" y="841375"/>
                  <a:pt x="4171950" y="838200"/>
                </a:cubicBezTo>
                <a:cubicBezTo>
                  <a:pt x="4127500" y="841375"/>
                  <a:pt x="4082670" y="841114"/>
                  <a:pt x="4038600" y="847725"/>
                </a:cubicBezTo>
                <a:cubicBezTo>
                  <a:pt x="4018742" y="850704"/>
                  <a:pt x="4000500" y="860425"/>
                  <a:pt x="3981450" y="866775"/>
                </a:cubicBezTo>
                <a:lnTo>
                  <a:pt x="3952875" y="876300"/>
                </a:lnTo>
                <a:cubicBezTo>
                  <a:pt x="3873500" y="873125"/>
                  <a:pt x="3793819" y="874427"/>
                  <a:pt x="3714750" y="866775"/>
                </a:cubicBezTo>
                <a:cubicBezTo>
                  <a:pt x="3642244" y="859758"/>
                  <a:pt x="3676871" y="849940"/>
                  <a:pt x="3629025" y="828675"/>
                </a:cubicBezTo>
                <a:cubicBezTo>
                  <a:pt x="3610675" y="820520"/>
                  <a:pt x="3571875" y="809625"/>
                  <a:pt x="3571875" y="809625"/>
                </a:cubicBezTo>
                <a:cubicBezTo>
                  <a:pt x="3508375" y="812800"/>
                  <a:pt x="3444535" y="811862"/>
                  <a:pt x="3381375" y="819150"/>
                </a:cubicBezTo>
                <a:cubicBezTo>
                  <a:pt x="3361427" y="821452"/>
                  <a:pt x="3343275" y="831850"/>
                  <a:pt x="3324225" y="838200"/>
                </a:cubicBezTo>
                <a:lnTo>
                  <a:pt x="3238500" y="866775"/>
                </a:lnTo>
                <a:cubicBezTo>
                  <a:pt x="3228975" y="869950"/>
                  <a:pt x="3218279" y="870731"/>
                  <a:pt x="3209925" y="876300"/>
                </a:cubicBezTo>
                <a:lnTo>
                  <a:pt x="3181350" y="895350"/>
                </a:lnTo>
                <a:cubicBezTo>
                  <a:pt x="3080575" y="886952"/>
                  <a:pt x="3083818" y="878661"/>
                  <a:pt x="3000375" y="895350"/>
                </a:cubicBezTo>
                <a:cubicBezTo>
                  <a:pt x="2960473" y="903330"/>
                  <a:pt x="2980687" y="905194"/>
                  <a:pt x="2943225" y="923925"/>
                </a:cubicBezTo>
                <a:cubicBezTo>
                  <a:pt x="2934245" y="928415"/>
                  <a:pt x="2924175" y="930275"/>
                  <a:pt x="2914650" y="933450"/>
                </a:cubicBezTo>
                <a:cubicBezTo>
                  <a:pt x="2908300" y="942975"/>
                  <a:pt x="2905308" y="955958"/>
                  <a:pt x="2895600" y="962025"/>
                </a:cubicBezTo>
                <a:cubicBezTo>
                  <a:pt x="2878572" y="972668"/>
                  <a:pt x="2857500" y="974725"/>
                  <a:pt x="2838450" y="981075"/>
                </a:cubicBezTo>
                <a:cubicBezTo>
                  <a:pt x="2785591" y="998695"/>
                  <a:pt x="2819838" y="989355"/>
                  <a:pt x="2733675" y="1000125"/>
                </a:cubicBezTo>
                <a:cubicBezTo>
                  <a:pt x="2668171" y="1043794"/>
                  <a:pt x="2683765" y="1016505"/>
                  <a:pt x="2667000" y="1066800"/>
                </a:cubicBezTo>
                <a:cubicBezTo>
                  <a:pt x="2620731" y="1061016"/>
                  <a:pt x="2586810" y="1058659"/>
                  <a:pt x="2543175" y="1047750"/>
                </a:cubicBezTo>
                <a:cubicBezTo>
                  <a:pt x="2533435" y="1045315"/>
                  <a:pt x="2524125" y="1041400"/>
                  <a:pt x="2514600" y="1038225"/>
                </a:cubicBezTo>
                <a:cubicBezTo>
                  <a:pt x="2466975" y="1041400"/>
                  <a:pt x="2418976" y="1041000"/>
                  <a:pt x="2371725" y="1047750"/>
                </a:cubicBezTo>
                <a:cubicBezTo>
                  <a:pt x="2351846" y="1050590"/>
                  <a:pt x="2314575" y="1066800"/>
                  <a:pt x="2314575" y="1066800"/>
                </a:cubicBezTo>
                <a:cubicBezTo>
                  <a:pt x="2308225" y="1076325"/>
                  <a:pt x="2305233" y="1089308"/>
                  <a:pt x="2295525" y="1095375"/>
                </a:cubicBezTo>
                <a:cubicBezTo>
                  <a:pt x="2278497" y="1106018"/>
                  <a:pt x="2257856" y="1109555"/>
                  <a:pt x="2238375" y="1114425"/>
                </a:cubicBezTo>
                <a:cubicBezTo>
                  <a:pt x="2184569" y="1127877"/>
                  <a:pt x="2213112" y="1121383"/>
                  <a:pt x="2152650" y="1133475"/>
                </a:cubicBezTo>
                <a:cubicBezTo>
                  <a:pt x="2101850" y="1130300"/>
                  <a:pt x="2050682" y="1130827"/>
                  <a:pt x="2000250" y="1123950"/>
                </a:cubicBezTo>
                <a:cubicBezTo>
                  <a:pt x="1980354" y="1121237"/>
                  <a:pt x="1962979" y="1107740"/>
                  <a:pt x="1943100" y="1104900"/>
                </a:cubicBezTo>
                <a:lnTo>
                  <a:pt x="1876425" y="1095375"/>
                </a:lnTo>
                <a:lnTo>
                  <a:pt x="1819275" y="1076325"/>
                </a:lnTo>
                <a:lnTo>
                  <a:pt x="1790700" y="1066800"/>
                </a:lnTo>
                <a:cubicBezTo>
                  <a:pt x="1787525" y="1057275"/>
                  <a:pt x="1789345" y="1044061"/>
                  <a:pt x="1781175" y="1038225"/>
                </a:cubicBezTo>
                <a:cubicBezTo>
                  <a:pt x="1764835" y="1026553"/>
                  <a:pt x="1744093" y="1019892"/>
                  <a:pt x="1724025" y="1019175"/>
                </a:cubicBezTo>
                <a:lnTo>
                  <a:pt x="1457325" y="1009650"/>
                </a:lnTo>
                <a:cubicBezTo>
                  <a:pt x="1435100" y="1012825"/>
                  <a:pt x="1412665" y="1014772"/>
                  <a:pt x="1390650" y="1019175"/>
                </a:cubicBezTo>
                <a:cubicBezTo>
                  <a:pt x="1380805" y="1021144"/>
                  <a:pt x="1372115" y="1028700"/>
                  <a:pt x="1362075" y="1028700"/>
                </a:cubicBezTo>
                <a:cubicBezTo>
                  <a:pt x="1282637" y="1028700"/>
                  <a:pt x="1203325" y="1022350"/>
                  <a:pt x="1123950" y="1019175"/>
                </a:cubicBezTo>
                <a:cubicBezTo>
                  <a:pt x="1108075" y="1016000"/>
                  <a:pt x="1092031" y="1013577"/>
                  <a:pt x="1076325" y="1009650"/>
                </a:cubicBezTo>
                <a:cubicBezTo>
                  <a:pt x="1066585" y="1007215"/>
                  <a:pt x="1057595" y="1002094"/>
                  <a:pt x="1047750" y="1000125"/>
                </a:cubicBezTo>
                <a:cubicBezTo>
                  <a:pt x="1025735" y="995722"/>
                  <a:pt x="1003164" y="994616"/>
                  <a:pt x="981075" y="990600"/>
                </a:cubicBezTo>
                <a:cubicBezTo>
                  <a:pt x="968195" y="988258"/>
                  <a:pt x="955951" y="982805"/>
                  <a:pt x="942975" y="981075"/>
                </a:cubicBezTo>
                <a:cubicBezTo>
                  <a:pt x="908214" y="976440"/>
                  <a:pt x="873125" y="974725"/>
                  <a:pt x="838200" y="971550"/>
                </a:cubicBezTo>
                <a:cubicBezTo>
                  <a:pt x="787817" y="954756"/>
                  <a:pt x="826234" y="965911"/>
                  <a:pt x="752475" y="952500"/>
                </a:cubicBezTo>
                <a:cubicBezTo>
                  <a:pt x="736547" y="949604"/>
                  <a:pt x="720778" y="945871"/>
                  <a:pt x="704850" y="942975"/>
                </a:cubicBezTo>
                <a:cubicBezTo>
                  <a:pt x="685849" y="939520"/>
                  <a:pt x="666701" y="936905"/>
                  <a:pt x="647700" y="933450"/>
                </a:cubicBezTo>
                <a:cubicBezTo>
                  <a:pt x="624692" y="929267"/>
                  <a:pt x="585495" y="921456"/>
                  <a:pt x="561975" y="914400"/>
                </a:cubicBezTo>
                <a:cubicBezTo>
                  <a:pt x="542741" y="908630"/>
                  <a:pt x="523875" y="901700"/>
                  <a:pt x="504825" y="895350"/>
                </a:cubicBezTo>
                <a:cubicBezTo>
                  <a:pt x="495300" y="892175"/>
                  <a:pt x="486095" y="887794"/>
                  <a:pt x="476250" y="885825"/>
                </a:cubicBezTo>
                <a:lnTo>
                  <a:pt x="428625" y="876300"/>
                </a:lnTo>
                <a:cubicBezTo>
                  <a:pt x="409624" y="872845"/>
                  <a:pt x="390413" y="870563"/>
                  <a:pt x="371475" y="866775"/>
                </a:cubicBezTo>
                <a:cubicBezTo>
                  <a:pt x="295886" y="851657"/>
                  <a:pt x="373417" y="862498"/>
                  <a:pt x="276225" y="838200"/>
                </a:cubicBezTo>
                <a:cubicBezTo>
                  <a:pt x="218644" y="823805"/>
                  <a:pt x="250544" y="832815"/>
                  <a:pt x="180975" y="809625"/>
                </a:cubicBezTo>
                <a:cubicBezTo>
                  <a:pt x="171450" y="806450"/>
                  <a:pt x="161380" y="804590"/>
                  <a:pt x="152400" y="800100"/>
                </a:cubicBezTo>
                <a:lnTo>
                  <a:pt x="114300" y="781050"/>
                </a:lnTo>
                <a:cubicBezTo>
                  <a:pt x="97367" y="755650"/>
                  <a:pt x="92062" y="743645"/>
                  <a:pt x="66675" y="723900"/>
                </a:cubicBezTo>
                <a:cubicBezTo>
                  <a:pt x="48603" y="709844"/>
                  <a:pt x="9525" y="685800"/>
                  <a:pt x="0" y="685800"/>
                </a:cubicBezTo>
                <a:close/>
              </a:path>
            </a:pathLst>
          </a:custGeom>
          <a:solidFill>
            <a:srgbClr val="00CC00">
              <a:alpha val="4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1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ppt umr mc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 smtClean="0">
            <a:solidFill>
              <a:srgbClr val="FFFF00"/>
            </a:solidFill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</TotalTime>
  <Words>0</Words>
  <Application>Microsoft Office PowerPoint</Application>
  <PresentationFormat>Affichage à l'écran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blank</vt:lpstr>
      <vt:lpstr>Thème ppt umr mcp</vt:lpstr>
      <vt:lpstr>Conception personnalisée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joel</dc:creator>
  <cp:lastModifiedBy>Robin Cura</cp:lastModifiedBy>
  <cp:revision>5</cp:revision>
  <dcterms:created xsi:type="dcterms:W3CDTF">2016-10-12T09:01:39Z</dcterms:created>
  <dcterms:modified xsi:type="dcterms:W3CDTF">2016-10-12T09:36:13Z</dcterms:modified>
</cp:coreProperties>
</file>