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4593"/>
  </p:normalViewPr>
  <p:slideViewPr>
    <p:cSldViewPr snapToGrid="0" snapToObjects="1">
      <p:cViewPr varScale="1">
        <p:scale>
          <a:sx n="142" d="100"/>
          <a:sy n="142" d="100"/>
        </p:scale>
        <p:origin x="1736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E318-F9D5-4747-A799-70A0F0717FBC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CD03-DAF6-F240-92CF-2DB45C025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8273-A419-7042-90DF-66F941F34F1E}" type="datetimeFigureOut">
              <a:rPr lang="en-US" smtClean="0"/>
              <a:t>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FABC-63DA-7149-9A7C-EE04ADD8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73825" y="5943600"/>
            <a:ext cx="1133855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6986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2035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5850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87008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30821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559147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95217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39026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70699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14509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753252" y="5835535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509211">
            <a:off x="4102219" y="625036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2000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8509211">
            <a:off x="4667391" y="626769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2002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8509211">
            <a:off x="5307170" y="622098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2004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509211">
            <a:off x="5932607" y="622098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2006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509211">
            <a:off x="6595813" y="625938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2008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509211">
            <a:off x="7218602" y="625938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2010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09211">
            <a:off x="7830274" y="622098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2012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8509211">
            <a:off x="8490708" y="622098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2014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509211">
            <a:off x="9117227" y="622098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2016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509211">
            <a:off x="9775278" y="622098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2018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8509211">
            <a:off x="10409795" y="622098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2020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191910" y="54849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GFS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831890" y="4593626"/>
            <a:ext cx="233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Windows Azure Storage</a:t>
            </a:r>
            <a:endParaRPr lang="en-US" sz="1400" b="1" dirty="0">
              <a:solidFill>
                <a:srgbClr val="FF0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78140" y="48125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Dremel</a:t>
            </a:r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 (</a:t>
            </a:r>
            <a:r>
              <a:rPr lang="en-US" sz="1400" b="1" dirty="0" err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BigQuery</a:t>
            </a:r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)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238805" y="527061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Colossus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5081266" y="5155286"/>
            <a:ext cx="1209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MapReduce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36942" y="536152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SCOPE</a:t>
            </a:r>
            <a:endParaRPr lang="en-US" sz="1400" b="1" dirty="0">
              <a:solidFill>
                <a:srgbClr val="FF0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7352441" y="449677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Pregel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290371" y="4376242"/>
            <a:ext cx="127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DrayadLINQ</a:t>
            </a:r>
            <a:endParaRPr lang="en-US" sz="1400" b="1" dirty="0">
              <a:solidFill>
                <a:srgbClr val="FF0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6235457" y="529340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C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Dynamo</a:t>
            </a:r>
            <a:endParaRPr lang="en-US" sz="1400" b="1" dirty="0">
              <a:solidFill>
                <a:srgbClr val="FFC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170450" y="297908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Spark</a:t>
            </a:r>
            <a:endParaRPr lang="en-US" sz="1400" b="1" dirty="0">
              <a:solidFill>
                <a:srgbClr val="00B05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112128" y="5033137"/>
            <a:ext cx="145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Spark-</a:t>
            </a:r>
            <a:r>
              <a:rPr lang="en-US" sz="1400" b="1" dirty="0" err="1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GraphX</a:t>
            </a:r>
            <a:endParaRPr lang="en-US" sz="1400" b="1" dirty="0">
              <a:solidFill>
                <a:srgbClr val="00B05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720271" y="5187090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Spark-SQL</a:t>
            </a:r>
            <a:endParaRPr lang="en-US" sz="1400" b="1" dirty="0">
              <a:solidFill>
                <a:srgbClr val="00B05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8873404" y="5162243"/>
            <a:ext cx="11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Spark-</a:t>
            </a:r>
            <a:r>
              <a:rPr lang="en-US" sz="1400" b="1" dirty="0" err="1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MLib</a:t>
            </a:r>
            <a:endParaRPr lang="en-US" sz="1400" b="1" dirty="0">
              <a:solidFill>
                <a:srgbClr val="00B05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9194128" y="5297294"/>
            <a:ext cx="90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Spark-R</a:t>
            </a:r>
            <a:endParaRPr lang="en-US" sz="1400" b="1" dirty="0">
              <a:solidFill>
                <a:srgbClr val="00B05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7235276" y="3623676"/>
            <a:ext cx="58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Hive</a:t>
            </a:r>
            <a:endParaRPr lang="en-US" sz="1400" b="1" dirty="0">
              <a:solidFill>
                <a:srgbClr val="00B0F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8898764" y="40707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Tensorflow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848964" y="3774048"/>
            <a:ext cx="93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BigTable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6713889" y="5201164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Cassandra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5522657" y="4965587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Apache Hadoop</a:t>
            </a:r>
            <a:endParaRPr lang="en-US" sz="1400" b="1" dirty="0">
              <a:solidFill>
                <a:srgbClr val="0070C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6434656" y="3333170"/>
            <a:ext cx="983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Cloudera</a:t>
            </a:r>
            <a:endParaRPr lang="en-US" sz="1400" b="1" dirty="0">
              <a:solidFill>
                <a:srgbClr val="0070C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5228442" y="2237710"/>
            <a:ext cx="217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Amazon </a:t>
            </a:r>
            <a:r>
              <a:rPr lang="en-US" sz="1400" b="1" smtClean="0">
                <a:solidFill>
                  <a:srgbClr val="FFC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Web Services</a:t>
            </a:r>
            <a:endParaRPr lang="en-US" sz="1400" b="1" dirty="0">
              <a:solidFill>
                <a:srgbClr val="FFC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6895272" y="2383830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Google </a:t>
            </a:r>
            <a:r>
              <a:rPr lang="en-US" sz="1400" b="1" smtClean="0">
                <a:solidFill>
                  <a:srgbClr val="942092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Cloud Platform</a:t>
            </a:r>
            <a:endParaRPr lang="en-US" sz="1400" b="1" dirty="0">
              <a:solidFill>
                <a:srgbClr val="942092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6736837" y="1776641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Microsoft Azure</a:t>
            </a:r>
            <a:endParaRPr lang="en-US" sz="1400" b="1" dirty="0">
              <a:solidFill>
                <a:srgbClr val="FF0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8157283" y="2276340"/>
            <a:ext cx="2627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Microsoft Cognitive Toolkit</a:t>
            </a:r>
            <a:endParaRPr lang="en-US" sz="1400" b="1" dirty="0">
              <a:solidFill>
                <a:srgbClr val="FF0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53232" y="427161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Scala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238169" y="5826517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53218" y="5826517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97033" y="5826517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118191" y="5826517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62004" y="5826517"/>
            <a:ext cx="0" cy="22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8509211">
            <a:off x="933402" y="624134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1900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8509211">
            <a:off x="1498574" y="625868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1992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8509211">
            <a:off x="2138353" y="621196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1994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8509211">
            <a:off x="2763790" y="621196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1996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509211">
            <a:off x="3426996" y="625036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MS Reference Sans Serif" charset="0"/>
                <a:ea typeface="MS Reference Sans Serif" charset="0"/>
                <a:cs typeface="MS Reference Sans Serif" charset="0"/>
              </a:rPr>
              <a:t>1998</a:t>
            </a:r>
            <a:endParaRPr lang="en-US" sz="12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1136364" y="534202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Python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2535960" y="5454174"/>
            <a:ext cx="58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Java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16200000">
            <a:off x="2036540" y="5590493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R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1224172" y="4647800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Linux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4294858" y="530337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Mac OS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504209" y="5124961"/>
            <a:ext cx="1222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PostgreSQL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5441371" y="5203561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SAP HANA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2441731" y="4808104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MS Reference Sans Serif" charset="0"/>
                <a:ea typeface="MS Reference Sans Serif" charset="0"/>
                <a:cs typeface="MS Reference Sans Serif" charset="0"/>
              </a:rPr>
              <a:t>MySQL</a:t>
            </a:r>
            <a:endParaRPr lang="en-US" sz="1400" b="1" dirty="0"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322807" y="4869511"/>
            <a:ext cx="1699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FFC000"/>
                </a:solidFill>
                <a:latin typeface="MS Reference Sans Serif" charset="0"/>
                <a:ea typeface="MS Reference Sans Serif" charset="0"/>
                <a:cs typeface="MS Reference Sans Serif" charset="0"/>
              </a:rPr>
              <a:t>Amazon Redshift</a:t>
            </a:r>
            <a:endParaRPr lang="en-US" sz="1400" b="1" dirty="0">
              <a:solidFill>
                <a:srgbClr val="FFC000"/>
              </a:solidFill>
              <a:latin typeface="MS Reference Sans Serif" charset="0"/>
              <a:ea typeface="MS Reference Sans Serif" charset="0"/>
              <a:cs typeface="MS Reference Sans Serif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3317" y="890122"/>
            <a:ext cx="3229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1989 </a:t>
            </a:r>
            <a:r>
              <a:rPr lang="en-US" dirty="0"/>
              <a:t>Microsoft SQL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1985 </a:t>
            </a:r>
            <a:r>
              <a:rPr lang="en-US" dirty="0"/>
              <a:t>Windows </a:t>
            </a:r>
            <a:r>
              <a:rPr lang="en-US" dirty="0" smtClean="0"/>
              <a:t>1.0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1984 Macintosh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1983 </a:t>
            </a:r>
            <a:r>
              <a:rPr lang="en-US" dirty="0"/>
              <a:t>IBM </a:t>
            </a:r>
            <a:r>
              <a:rPr lang="en-US" dirty="0" smtClean="0"/>
              <a:t>DB2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1977 </a:t>
            </a:r>
            <a:r>
              <a:rPr lang="en-US" dirty="0"/>
              <a:t>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18770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400505" y="3719193"/>
            <a:ext cx="9130861" cy="209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00505" y="1060073"/>
            <a:ext cx="9130861" cy="20930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33601" y="1860330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Partition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1" y="3978164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2706415" y="2911364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620815" y="1860330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Partition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20815" y="3978164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Connector 9"/>
          <p:cNvCxnSpPr>
            <a:stCxn id="10" idx="2"/>
          </p:cNvCxnSpPr>
          <p:nvPr/>
        </p:nvCxnSpPr>
        <p:spPr>
          <a:xfrm>
            <a:off x="4193629" y="2911364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08029" y="1860330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Partition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8029" y="3978164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3" idx="2"/>
          </p:cNvCxnSpPr>
          <p:nvPr/>
        </p:nvCxnSpPr>
        <p:spPr>
          <a:xfrm>
            <a:off x="5680843" y="2911364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707822" y="1860330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Partition 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07822" y="3978164"/>
            <a:ext cx="1145627" cy="10510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280636" y="2911364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8600" y="427284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400" b="1" smtClean="0"/>
              <a:t>…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78600" y="215501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400" b="1" smtClean="0"/>
              <a:t>…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58620" y="115466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RDD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5343918" y="5293851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File system</a:t>
            </a:r>
            <a:endParaRPr 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2734460" y="3228777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saveAs</a:t>
            </a:r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5400" y="3228777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saveAs</a:t>
            </a:r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08889" y="3228777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saveAs</a:t>
            </a:r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308681" y="3228777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saveAs</a:t>
            </a:r>
            <a:r>
              <a:rPr lang="en-US" b="1" dirty="0" smtClean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02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endCxn id="25" idx="0"/>
          </p:cNvCxnSpPr>
          <p:nvPr/>
        </p:nvCxnSpPr>
        <p:spPr>
          <a:xfrm>
            <a:off x="3317814" y="2418330"/>
            <a:ext cx="74194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2"/>
            <a:endCxn id="25" idx="0"/>
          </p:cNvCxnSpPr>
          <p:nvPr/>
        </p:nvCxnSpPr>
        <p:spPr>
          <a:xfrm flipH="1">
            <a:off x="4059760" y="2418330"/>
            <a:ext cx="249535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9" idx="2"/>
            <a:endCxn id="25" idx="0"/>
          </p:cNvCxnSpPr>
          <p:nvPr/>
        </p:nvCxnSpPr>
        <p:spPr>
          <a:xfrm flipH="1">
            <a:off x="4059760" y="2418330"/>
            <a:ext cx="5732650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25" idx="0"/>
          </p:cNvCxnSpPr>
          <p:nvPr/>
        </p:nvCxnSpPr>
        <p:spPr>
          <a:xfrm flipH="1">
            <a:off x="4059760" y="2418330"/>
            <a:ext cx="41140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25" idx="0"/>
          </p:cNvCxnSpPr>
          <p:nvPr/>
        </p:nvCxnSpPr>
        <p:spPr>
          <a:xfrm flipH="1">
            <a:off x="4059760" y="2418330"/>
            <a:ext cx="8767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8" idx="0"/>
          </p:cNvCxnSpPr>
          <p:nvPr/>
        </p:nvCxnSpPr>
        <p:spPr>
          <a:xfrm>
            <a:off x="4975981" y="2402993"/>
            <a:ext cx="702428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8" idx="0"/>
          </p:cNvCxnSpPr>
          <p:nvPr/>
        </p:nvCxnSpPr>
        <p:spPr>
          <a:xfrm flipH="1">
            <a:off x="5678409" y="2416192"/>
            <a:ext cx="957951" cy="8692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8" idx="0"/>
          </p:cNvCxnSpPr>
          <p:nvPr/>
        </p:nvCxnSpPr>
        <p:spPr>
          <a:xfrm flipH="1">
            <a:off x="5678409" y="2402993"/>
            <a:ext cx="2534871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26259" y="2424929"/>
            <a:ext cx="713695" cy="8560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344421" y="2406662"/>
            <a:ext cx="915056" cy="8721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1" idx="0"/>
          </p:cNvCxnSpPr>
          <p:nvPr/>
        </p:nvCxnSpPr>
        <p:spPr>
          <a:xfrm flipH="1">
            <a:off x="7297059" y="2393463"/>
            <a:ext cx="2539337" cy="89197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31" idx="0"/>
          </p:cNvCxnSpPr>
          <p:nvPr/>
        </p:nvCxnSpPr>
        <p:spPr>
          <a:xfrm>
            <a:off x="4936462" y="2418330"/>
            <a:ext cx="236059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1" idx="0"/>
          </p:cNvCxnSpPr>
          <p:nvPr/>
        </p:nvCxnSpPr>
        <p:spPr>
          <a:xfrm>
            <a:off x="3317814" y="2418330"/>
            <a:ext cx="3979245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</p:cNvCxnSpPr>
          <p:nvPr/>
        </p:nvCxnSpPr>
        <p:spPr>
          <a:xfrm>
            <a:off x="6555112" y="2418330"/>
            <a:ext cx="235899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 flipH="1">
            <a:off x="8914105" y="2418330"/>
            <a:ext cx="878306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2"/>
          </p:cNvCxnSpPr>
          <p:nvPr/>
        </p:nvCxnSpPr>
        <p:spPr>
          <a:xfrm>
            <a:off x="8173762" y="2418330"/>
            <a:ext cx="74034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7814" y="2418330"/>
            <a:ext cx="5596291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</p:cNvCxnSpPr>
          <p:nvPr/>
        </p:nvCxnSpPr>
        <p:spPr>
          <a:xfrm>
            <a:off x="4936462" y="2418330"/>
            <a:ext cx="397764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2"/>
            <a:endCxn id="28" idx="0"/>
          </p:cNvCxnSpPr>
          <p:nvPr/>
        </p:nvCxnSpPr>
        <p:spPr>
          <a:xfrm flipH="1">
            <a:off x="5678409" y="2418330"/>
            <a:ext cx="41140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0"/>
          </p:cNvCxnSpPr>
          <p:nvPr/>
        </p:nvCxnSpPr>
        <p:spPr>
          <a:xfrm>
            <a:off x="3355075" y="2423585"/>
            <a:ext cx="2323334" cy="86185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94376" y="1693238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13025" y="1693238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31675" y="1693238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50325" y="1693238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68973" y="1693238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36323" y="328543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54971" y="328543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3621" y="328543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90667" y="328543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H="1">
            <a:off x="4059759" y="4010531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678407" y="4010531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8950542" y="4018844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7295683" y="401053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316439" y="1377031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4935087" y="1368719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6569304" y="1387327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8172387" y="1387327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9791036" y="137703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260837" y="3478708"/>
            <a:ext cx="1203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groupByKey</a:t>
            </a:r>
            <a:endParaRPr lang="en-US" sz="1600" dirty="0"/>
          </a:p>
        </p:txBody>
      </p:sp>
      <p:sp>
        <p:nvSpPr>
          <p:cNvPr id="214" name="Rectangle 213"/>
          <p:cNvSpPr/>
          <p:nvPr/>
        </p:nvSpPr>
        <p:spPr>
          <a:xfrm>
            <a:off x="1345603" y="4484548"/>
            <a:ext cx="1119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map</a:t>
            </a:r>
            <a:r>
              <a:rPr lang="en-US" sz="1600" b="1" dirty="0" err="1" smtClean="0">
                <a:solidFill>
                  <a:schemeClr val="tx1"/>
                </a:solidFill>
              </a:rPr>
              <a:t>Values</a:t>
            </a:r>
            <a:endParaRPr lang="en-US" sz="1600" dirty="0"/>
          </a:p>
        </p:txBody>
      </p:sp>
      <p:sp>
        <p:nvSpPr>
          <p:cNvPr id="215" name="Rounded Rectangle 214"/>
          <p:cNvSpPr/>
          <p:nvPr/>
        </p:nvSpPr>
        <p:spPr>
          <a:xfrm>
            <a:off x="3436323" y="433093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054971" y="433093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6673621" y="433093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8290667" y="433093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4059759" y="5056023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5678407" y="5056023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8950542" y="5064336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7295683" y="5056024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5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57" idx="0"/>
          </p:cNvCxnSpPr>
          <p:nvPr/>
        </p:nvCxnSpPr>
        <p:spPr>
          <a:xfrm>
            <a:off x="3342753" y="2908781"/>
            <a:ext cx="74194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3" idx="2"/>
            <a:endCxn id="57" idx="0"/>
          </p:cNvCxnSpPr>
          <p:nvPr/>
        </p:nvCxnSpPr>
        <p:spPr>
          <a:xfrm flipH="1">
            <a:off x="4084699" y="2908781"/>
            <a:ext cx="249535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1" idx="2"/>
            <a:endCxn id="57" idx="0"/>
          </p:cNvCxnSpPr>
          <p:nvPr/>
        </p:nvCxnSpPr>
        <p:spPr>
          <a:xfrm flipH="1">
            <a:off x="4084699" y="2908781"/>
            <a:ext cx="5732650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8" idx="2"/>
            <a:endCxn id="57" idx="0"/>
          </p:cNvCxnSpPr>
          <p:nvPr/>
        </p:nvCxnSpPr>
        <p:spPr>
          <a:xfrm flipH="1">
            <a:off x="4084699" y="2908781"/>
            <a:ext cx="41140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9" idx="2"/>
            <a:endCxn id="57" idx="0"/>
          </p:cNvCxnSpPr>
          <p:nvPr/>
        </p:nvCxnSpPr>
        <p:spPr>
          <a:xfrm flipH="1">
            <a:off x="4084699" y="2908781"/>
            <a:ext cx="8767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0" idx="0"/>
          </p:cNvCxnSpPr>
          <p:nvPr/>
        </p:nvCxnSpPr>
        <p:spPr>
          <a:xfrm>
            <a:off x="5000920" y="2893444"/>
            <a:ext cx="702428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60" idx="0"/>
          </p:cNvCxnSpPr>
          <p:nvPr/>
        </p:nvCxnSpPr>
        <p:spPr>
          <a:xfrm flipH="1">
            <a:off x="5703348" y="2906643"/>
            <a:ext cx="957951" cy="8692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60" idx="0"/>
          </p:cNvCxnSpPr>
          <p:nvPr/>
        </p:nvCxnSpPr>
        <p:spPr>
          <a:xfrm flipH="1">
            <a:off x="5703348" y="2893444"/>
            <a:ext cx="2534871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51198" y="2915380"/>
            <a:ext cx="713695" cy="8560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69360" y="2897113"/>
            <a:ext cx="915056" cy="8721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63" idx="0"/>
          </p:cNvCxnSpPr>
          <p:nvPr/>
        </p:nvCxnSpPr>
        <p:spPr>
          <a:xfrm flipH="1">
            <a:off x="7321998" y="2883914"/>
            <a:ext cx="2539337" cy="89197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2"/>
            <a:endCxn id="63" idx="0"/>
          </p:cNvCxnSpPr>
          <p:nvPr/>
        </p:nvCxnSpPr>
        <p:spPr>
          <a:xfrm>
            <a:off x="4961401" y="2908781"/>
            <a:ext cx="236059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63" idx="0"/>
          </p:cNvCxnSpPr>
          <p:nvPr/>
        </p:nvCxnSpPr>
        <p:spPr>
          <a:xfrm>
            <a:off x="3342753" y="2908781"/>
            <a:ext cx="3979245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2"/>
          </p:cNvCxnSpPr>
          <p:nvPr/>
        </p:nvCxnSpPr>
        <p:spPr>
          <a:xfrm>
            <a:off x="6580051" y="2908781"/>
            <a:ext cx="235899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1" idx="2"/>
          </p:cNvCxnSpPr>
          <p:nvPr/>
        </p:nvCxnSpPr>
        <p:spPr>
          <a:xfrm flipH="1">
            <a:off x="8939044" y="2908781"/>
            <a:ext cx="878306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2"/>
          </p:cNvCxnSpPr>
          <p:nvPr/>
        </p:nvCxnSpPr>
        <p:spPr>
          <a:xfrm>
            <a:off x="8198701" y="2908781"/>
            <a:ext cx="74034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42753" y="2908781"/>
            <a:ext cx="5596291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9" idx="2"/>
          </p:cNvCxnSpPr>
          <p:nvPr/>
        </p:nvCxnSpPr>
        <p:spPr>
          <a:xfrm>
            <a:off x="4961401" y="2908781"/>
            <a:ext cx="397764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2"/>
            <a:endCxn id="60" idx="0"/>
          </p:cNvCxnSpPr>
          <p:nvPr/>
        </p:nvCxnSpPr>
        <p:spPr>
          <a:xfrm flipH="1">
            <a:off x="5703348" y="2908781"/>
            <a:ext cx="411400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60" idx="0"/>
          </p:cNvCxnSpPr>
          <p:nvPr/>
        </p:nvCxnSpPr>
        <p:spPr>
          <a:xfrm>
            <a:off x="3380014" y="2914036"/>
            <a:ext cx="2323334" cy="86185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719315" y="218368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337964" y="218368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956614" y="218368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575264" y="218368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193912" y="2183689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461262" y="3775890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79910" y="3775890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698560" y="3775890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315606" y="3775890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084698" y="450098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703346" y="450098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975481" y="4509295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320622" y="4500983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341378" y="186748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960026" y="1859170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594243" y="1877778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197326" y="1877778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815975" y="1867483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125819" y="3969159"/>
            <a:ext cx="1287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reduce</a:t>
            </a:r>
            <a:r>
              <a:rPr lang="en-US" sz="1600" b="1" dirty="0" err="1" smtClean="0">
                <a:solidFill>
                  <a:schemeClr val="tx1"/>
                </a:solidFill>
              </a:rPr>
              <a:t>ByKey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2717941" y="113579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36590" y="113579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955240" y="113579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573890" y="113579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92538" y="1135791"/>
            <a:ext cx="1246874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340004" y="819584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958652" y="811272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92869" y="829880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195952" y="829880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814601" y="819585"/>
            <a:ext cx="1373" cy="303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294134" y="2376958"/>
            <a:ext cx="1119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mapValues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6537" y="3366655"/>
            <a:ext cx="9543011" cy="10224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Spark 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537" y="4716087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Hive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2675" y="4716087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8813" y="4716087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Parquet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206" y="4716087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2498" y="497793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smtClean="0"/>
              <a:t>…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408813" y="2017223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JDBC/ODBC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6537" y="2017223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Spark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2675" y="2017223"/>
            <a:ext cx="1834342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Spark SQL shell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586844" y="982981"/>
            <a:ext cx="1064030" cy="414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Tableau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083924" y="982982"/>
            <a:ext cx="1064030" cy="414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Beeline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6498471" y="987138"/>
            <a:ext cx="1064030" cy="414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358" y="9749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79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36" y="2119746"/>
            <a:ext cx="6508867" cy="192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2334" y="2571404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1272" y="2571404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7140635" y="2344189"/>
            <a:ext cx="1629294" cy="147135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Derby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5888067" y="3079866"/>
            <a:ext cx="1252568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</p:cNvCxnSpPr>
          <p:nvPr/>
        </p:nvCxnSpPr>
        <p:spPr>
          <a:xfrm flipV="1">
            <a:off x="4339129" y="3079866"/>
            <a:ext cx="302143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8403" y="2119746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service JVM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35922" y="4707776"/>
            <a:ext cx="22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Embedded metastore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58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2334" y="1165170"/>
            <a:ext cx="3607725" cy="192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3032" y="1616828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1970" y="1616828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7614460" y="2349733"/>
            <a:ext cx="1629294" cy="147135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RDMS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78765" y="2128061"/>
            <a:ext cx="1335695" cy="9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29827" y="2125290"/>
            <a:ext cx="302143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9101" y="1165170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service JVM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92334" y="3167736"/>
            <a:ext cx="3607725" cy="192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3032" y="3619394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1970" y="3619394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Metastore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78765" y="3085410"/>
            <a:ext cx="1335695" cy="10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29827" y="4127856"/>
            <a:ext cx="302143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9101" y="3167736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service JVM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38592" y="5539634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metastore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14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115" y="1239984"/>
            <a:ext cx="3607725" cy="192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0813" y="1691642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4882" y="1691642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Metastore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erver 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8778238" y="2424547"/>
            <a:ext cx="1629294" cy="147135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RDMS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7791677" y="2202875"/>
            <a:ext cx="986561" cy="9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3607608" y="2202875"/>
            <a:ext cx="293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6882" y="1239984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service JVM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970115" y="3242550"/>
            <a:ext cx="3607725" cy="192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0813" y="3694208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Driver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4882" y="3694208"/>
            <a:ext cx="1246795" cy="1022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Metastore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erver JVM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7791677" y="3171599"/>
            <a:ext cx="986561" cy="103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3607608" y="4205441"/>
            <a:ext cx="2937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6882" y="3242550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Hive service JVM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07608" y="2200104"/>
            <a:ext cx="2937274" cy="186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7608" y="2343393"/>
            <a:ext cx="2937274" cy="185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35922" y="5528734"/>
            <a:ext cx="19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Remote metastore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8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7367750" y="4482659"/>
            <a:ext cx="17917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011011100101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42744" y="4482659"/>
            <a:ext cx="17917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011011100101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an 1"/>
          <p:cNvSpPr/>
          <p:nvPr/>
        </p:nvSpPr>
        <p:spPr>
          <a:xfrm>
            <a:off x="6956968" y="1040619"/>
            <a:ext cx="1629294" cy="147135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Persistent storage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507752" y="1219246"/>
            <a:ext cx="1019503" cy="111409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or stream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844984" y="3867807"/>
            <a:ext cx="2596055" cy="210206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Communication network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2023241" y="4293475"/>
            <a:ext cx="1019503" cy="111409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or stream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9222259" y="4293475"/>
            <a:ext cx="1019503" cy="111409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or stream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9504" y="5402316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serialize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568135" y="5405679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deserialize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4878879" y="1045873"/>
            <a:ext cx="17917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011011100101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4891779" y="1792107"/>
            <a:ext cx="17788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011011100101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5766" y="74485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serialize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5182793" y="2590894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deserialize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58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0744" y="4315644"/>
            <a:ext cx="1614578" cy="535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 length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013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3117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0221" y="1765738"/>
            <a:ext cx="1277104" cy="535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7325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4429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1533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8637" y="1768461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95741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72845" y="1765738"/>
            <a:ext cx="1277104" cy="535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677" y="4315644"/>
            <a:ext cx="1614578" cy="535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 length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20612" y="4315644"/>
            <a:ext cx="1614578" cy="535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39202" y="4315644"/>
            <a:ext cx="2299088" cy="535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[Compressed] value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289531" y="2301670"/>
            <a:ext cx="620690" cy="2013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87325" y="2301670"/>
            <a:ext cx="5250965" cy="2013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6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51015" y="2169459"/>
            <a:ext cx="2533276" cy="23666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7484291" y="2976589"/>
            <a:ext cx="17917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168250" y="2976589"/>
            <a:ext cx="1791730" cy="798787"/>
          </a:xfrm>
          <a:prstGeom prst="rightArrow">
            <a:avLst>
              <a:gd name="adj1" fmla="val 50000"/>
              <a:gd name="adj2" fmla="val 35527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467" y="3885928"/>
            <a:ext cx="84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i</a:t>
            </a:r>
            <a:r>
              <a:rPr lang="en-US" b="1" smtClean="0"/>
              <a:t>nput</a:t>
            </a:r>
          </a:p>
          <a:p>
            <a:pPr algn="ctr"/>
            <a:r>
              <a:rPr lang="en-US" b="1" dirty="0" smtClean="0"/>
              <a:t>stream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24628" y="3885928"/>
            <a:ext cx="84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o</a:t>
            </a:r>
            <a:r>
              <a:rPr lang="en-US" b="1" smtClean="0"/>
              <a:t>utput</a:t>
            </a:r>
          </a:p>
          <a:p>
            <a:pPr algn="ctr"/>
            <a:r>
              <a:rPr lang="en-US" b="1" dirty="0" smtClean="0"/>
              <a:t>stream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23801" y="2914317"/>
            <a:ext cx="1246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Stream </a:t>
            </a:r>
          </a:p>
          <a:p>
            <a:pPr algn="ctr"/>
            <a:r>
              <a:rPr lang="en-US" b="1" dirty="0" smtClean="0"/>
              <a:t>processing </a:t>
            </a:r>
          </a:p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77788" y="1837764"/>
            <a:ext cx="1362635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HDFS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77788" y="2474256"/>
            <a:ext cx="1362635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Flume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77788" y="3123924"/>
            <a:ext cx="1362635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Kafka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77788" y="3773594"/>
            <a:ext cx="1362635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Kinesis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59858" y="4423263"/>
            <a:ext cx="1362635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Twitter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69510" y="2519389"/>
            <a:ext cx="1362635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HDFS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69510" y="3155881"/>
            <a:ext cx="1362635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69510" y="3805549"/>
            <a:ext cx="1362635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Dashboards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3353" y="451381"/>
            <a:ext cx="8503920" cy="5802284"/>
          </a:xfrm>
          <a:prstGeom prst="roundRect">
            <a:avLst>
              <a:gd name="adj" fmla="val 21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2981" y="526196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9236" y="1157962"/>
            <a:ext cx="7888778" cy="1970117"/>
          </a:xfrm>
          <a:prstGeom prst="roundRect">
            <a:avLst>
              <a:gd name="adj" fmla="val 21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66575" y="190749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Primary 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06212" y="147800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6212" y="2367467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4852972" y="1907496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37534" y="147800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37534" y="2367467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4294" y="1907496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968855" y="1478004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68855" y="2367466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15615" y="1907495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4677" y="1157962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989236" y="3623085"/>
            <a:ext cx="7888778" cy="1970117"/>
          </a:xfrm>
          <a:prstGeom prst="roundRect">
            <a:avLst>
              <a:gd name="adj" fmla="val 21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66575" y="4372618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Primary key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06212" y="3943128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06212" y="4832590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2972" y="4372619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26453" y="3943127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26453" y="4832589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73213" y="4372618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34677" y="3623085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747777" y="300943"/>
            <a:ext cx="0" cy="625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26038" y="5921320"/>
                <a:ext cx="601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38" y="5921320"/>
                <a:ext cx="60138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3634" y="5327588"/>
                <a:ext cx="601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34" y="5327588"/>
                <a:ext cx="60138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23634" y="4739550"/>
                <a:ext cx="601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34" y="4739550"/>
                <a:ext cx="6013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793" y="4148665"/>
                <a:ext cx="59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93" y="4148665"/>
                <a:ext cx="5965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21677" y="3557780"/>
                <a:ext cx="694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7" y="3557780"/>
                <a:ext cx="6942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21677" y="2964048"/>
                <a:ext cx="694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7" y="2964048"/>
                <a:ext cx="69422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5223" y="2370316"/>
                <a:ext cx="694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3" y="2370316"/>
                <a:ext cx="69422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35223" y="1776584"/>
                <a:ext cx="694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GB" b="0" i="1" dirty="0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3" y="1776584"/>
                <a:ext cx="69422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1677" y="1191393"/>
                <a:ext cx="694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GB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7" y="1191393"/>
                <a:ext cx="69422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35223" y="603124"/>
                <a:ext cx="694229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GB" b="0" i="1" dirty="0" smtClean="0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3" y="603124"/>
                <a:ext cx="694229" cy="3724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071868" y="178224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7.6B humans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23460" y="20009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4.77B mobile phones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32209" y="5097307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43,783,651 total wiki pages as of Dec 2017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97258" y="2055835"/>
            <a:ext cx="20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&gt;= 4.56B web pages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78458" y="2198802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10TB Wikipedia dump raw size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32209" y="4714823"/>
            <a:ext cx="37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&gt;= 120M </a:t>
            </a:r>
            <a:r>
              <a:rPr lang="en-US" b="1" dirty="0" err="1" smtClean="0"/>
              <a:t>Yago</a:t>
            </a:r>
            <a:r>
              <a:rPr lang="en-US" b="1" dirty="0" smtClean="0"/>
              <a:t> facts (&gt;= 10M entities)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71868" y="2240501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2.07B Facebook content pieces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48339" y="4473025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328M Twitter monthly active users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32209" y="4236167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500M linked users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032209" y="5694343"/>
            <a:ext cx="504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5,553,854 English </a:t>
            </a:r>
            <a:r>
              <a:rPr lang="en-US" b="1" dirty="0" smtClean="0"/>
              <a:t>Wikipedia articles as of 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2247" y="3890683"/>
            <a:ext cx="5994018" cy="2052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74199" y="336695"/>
            <a:ext cx="3229142" cy="3397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2555" y="333727"/>
            <a:ext cx="2411506" cy="562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1897596" y="2704485"/>
            <a:ext cx="1047080" cy="1053759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097329" y="4454424"/>
            <a:ext cx="1047080" cy="105375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6773729" y="4454423"/>
            <a:ext cx="1047080" cy="105375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8450129" y="4454422"/>
            <a:ext cx="1047080" cy="105375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8120" y="4434857"/>
            <a:ext cx="1326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dirty="0" smtClean="0"/>
              <a:t>orizontal</a:t>
            </a:r>
          </a:p>
          <a:p>
            <a:pPr algn="ctr"/>
            <a:r>
              <a:rPr lang="en-US" dirty="0" smtClean="0"/>
              <a:t>or</a:t>
            </a:r>
            <a:r>
              <a:rPr lang="en-US" b="1" dirty="0" smtClean="0"/>
              <a:t> scale out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r</a:t>
            </a:r>
            <a:r>
              <a:rPr lang="en-US" b="1" dirty="0" smtClean="0"/>
              <a:t> scale in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286265" y="1599117"/>
            <a:ext cx="1505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dirty="0" smtClean="0"/>
              <a:t>ertical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r</a:t>
            </a:r>
            <a:r>
              <a:rPr lang="en-US" b="1" dirty="0" smtClean="0"/>
              <a:t> scale up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r</a:t>
            </a:r>
            <a:r>
              <a:rPr lang="en-US" b="1" dirty="0" smtClean="0"/>
              <a:t> scale down</a:t>
            </a:r>
          </a:p>
        </p:txBody>
      </p:sp>
      <p:sp>
        <p:nvSpPr>
          <p:cNvPr id="11" name="Can 10"/>
          <p:cNvSpPr/>
          <p:nvPr/>
        </p:nvSpPr>
        <p:spPr>
          <a:xfrm>
            <a:off x="6769093" y="702210"/>
            <a:ext cx="1047080" cy="267148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1286" y="6183570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Original system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24106" y="6183570"/>
            <a:ext cx="18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Upgraded </a:t>
            </a:r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8130" y="517883"/>
            <a:ext cx="11502321" cy="5802284"/>
          </a:xfrm>
          <a:prstGeom prst="roundRect">
            <a:avLst>
              <a:gd name="adj" fmla="val 21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759" y="592698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1133" y="1224464"/>
            <a:ext cx="11236313" cy="1970117"/>
          </a:xfrm>
          <a:prstGeom prst="roundRect">
            <a:avLst>
              <a:gd name="adj" fmla="val 21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8473" y="1973997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Partition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93543" y="1561133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93543" y="245059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3240303" y="1990624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6575" y="1224464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row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21763" y="1400220"/>
            <a:ext cx="3613817" cy="1640776"/>
          </a:xfrm>
          <a:prstGeom prst="roundRect">
            <a:avLst>
              <a:gd name="adj" fmla="val 219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24865" y="1561133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24865" y="245059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71625" y="1990624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23430" y="1561132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23430" y="2450594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70190" y="1990623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038682" y="1398559"/>
            <a:ext cx="3613817" cy="1640776"/>
          </a:xfrm>
          <a:prstGeom prst="roundRect">
            <a:avLst>
              <a:gd name="adj" fmla="val 219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241784" y="1559472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241784" y="2448934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988544" y="1988963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940349" y="1559471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40349" y="2448933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687109" y="1988962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1133" y="3654552"/>
            <a:ext cx="11236313" cy="1970117"/>
          </a:xfrm>
          <a:prstGeom prst="roundRect">
            <a:avLst>
              <a:gd name="adj" fmla="val 21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8473" y="4404085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Partition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93543" y="3991221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93543" y="4880683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4" idx="2"/>
            <a:endCxn id="55" idx="0"/>
          </p:cNvCxnSpPr>
          <p:nvPr/>
        </p:nvCxnSpPr>
        <p:spPr>
          <a:xfrm flipH="1" flipV="1">
            <a:off x="5171625" y="3991221"/>
            <a:ext cx="1694136" cy="14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6575" y="3654552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row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221763" y="3830308"/>
            <a:ext cx="5287996" cy="1640776"/>
          </a:xfrm>
          <a:prstGeom prst="roundRect">
            <a:avLst>
              <a:gd name="adj" fmla="val 219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24865" y="3991221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24865" y="4880683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171625" y="4420712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123430" y="3991220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123430" y="4880682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70190" y="4420711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820052" y="3991220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820052" y="4880682"/>
            <a:ext cx="1493520" cy="429491"/>
          </a:xfrm>
          <a:prstGeom prst="roundRect">
            <a:avLst>
              <a:gd name="adj" fmla="val 21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566812" y="4420711"/>
            <a:ext cx="0" cy="4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08634" y="168166"/>
            <a:ext cx="2606566" cy="14609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5181600" y="898635"/>
            <a:ext cx="1660634" cy="525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Spark Context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779" y="177941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Spark Driver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4726327" y="2040482"/>
            <a:ext cx="2606566" cy="14609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master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Mesos</a:t>
            </a:r>
            <a:r>
              <a:rPr lang="en-US" b="1" dirty="0" smtClean="0">
                <a:solidFill>
                  <a:schemeClr val="tx1"/>
                </a:solidFill>
              </a:rPr>
              <a:t>, YARN, or Standalone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6998" y="4335514"/>
            <a:ext cx="2606566" cy="2322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740987" y="4746892"/>
            <a:ext cx="1660634" cy="17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398" y="437230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Cluster worker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69471" y="4783680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Spark executor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532921" y="560591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950571" y="561326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1357780" y="5613259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12968" y="4335514"/>
            <a:ext cx="2606566" cy="2322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/>
          <p:cNvSpPr/>
          <p:nvPr/>
        </p:nvSpPr>
        <p:spPr>
          <a:xfrm>
            <a:off x="3606957" y="4746892"/>
            <a:ext cx="1660634" cy="17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65368" y="437230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Cluster worker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3635441" y="4783680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Spark executor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3398891" y="560591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27916" y="4335514"/>
            <a:ext cx="2606566" cy="2322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/>
          <p:cNvSpPr/>
          <p:nvPr/>
        </p:nvSpPr>
        <p:spPr>
          <a:xfrm>
            <a:off x="6521905" y="4746892"/>
            <a:ext cx="1660634" cy="17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0316" y="437230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Cluster worker</a:t>
            </a:r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6550389" y="4783680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Spark executor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313839" y="560591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6731489" y="561326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33001" y="4335514"/>
            <a:ext cx="2606566" cy="2322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Rectangle 32"/>
          <p:cNvSpPr/>
          <p:nvPr/>
        </p:nvSpPr>
        <p:spPr>
          <a:xfrm>
            <a:off x="9926990" y="4746892"/>
            <a:ext cx="1660634" cy="179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5401" y="437230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Cluster worker</a:t>
            </a:r>
            <a:endParaRPr 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9955474" y="4783680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Spark executor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9718924" y="560591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6200000">
            <a:off x="10136574" y="5613260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0543783" y="5613259"/>
            <a:ext cx="1304527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Partition/task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29105" y="518049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400" b="1" smtClean="0"/>
              <a:t>…</a:t>
            </a:r>
            <a:endParaRPr lang="en-US" sz="2400" b="1" dirty="0"/>
          </a:p>
        </p:txBody>
      </p:sp>
      <p:cxnSp>
        <p:nvCxnSpPr>
          <p:cNvPr id="41" name="Straight Connector 40"/>
          <p:cNvCxnSpPr>
            <a:stCxn id="5" idx="2"/>
          </p:cNvCxnSpPr>
          <p:nvPr/>
        </p:nvCxnSpPr>
        <p:spPr>
          <a:xfrm flipH="1">
            <a:off x="6008591" y="1629104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50281" y="3904595"/>
            <a:ext cx="9238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005265" y="3501420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785511" y="3923030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380426" y="3896300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437274" y="3929395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67978" y="3926025"/>
            <a:ext cx="3326" cy="411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1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1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2096815" y="2638096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011215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11215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0" idx="2"/>
          </p:cNvCxnSpPr>
          <p:nvPr/>
        </p:nvCxnSpPr>
        <p:spPr>
          <a:xfrm>
            <a:off x="3584029" y="2638096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498429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98429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3" idx="2"/>
          </p:cNvCxnSpPr>
          <p:nvPr/>
        </p:nvCxnSpPr>
        <p:spPr>
          <a:xfrm>
            <a:off x="5071243" y="2638096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19" y="1927913"/>
            <a:ext cx="79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Parent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4119" y="40457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Child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51684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97919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038898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526112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526112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098926" y="2638096"/>
            <a:ext cx="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>
            <a:stCxn id="16" idx="2"/>
            <a:endCxn id="17" idx="0"/>
          </p:cNvCxnSpPr>
          <p:nvPr/>
        </p:nvCxnSpPr>
        <p:spPr>
          <a:xfrm>
            <a:off x="8124498" y="2638096"/>
            <a:ext cx="746235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>
            <a:stCxn id="19" idx="2"/>
            <a:endCxn id="17" idx="0"/>
          </p:cNvCxnSpPr>
          <p:nvPr/>
        </p:nvCxnSpPr>
        <p:spPr>
          <a:xfrm flipH="1">
            <a:off x="8870733" y="2638096"/>
            <a:ext cx="740979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38702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1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2096815" y="2638096"/>
            <a:ext cx="714701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725916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11215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1" idx="2"/>
          </p:cNvCxnSpPr>
          <p:nvPr/>
        </p:nvCxnSpPr>
        <p:spPr>
          <a:xfrm flipH="1">
            <a:off x="3584029" y="2638096"/>
            <a:ext cx="2201915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3130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98429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2"/>
          </p:cNvCxnSpPr>
          <p:nvPr/>
        </p:nvCxnSpPr>
        <p:spPr>
          <a:xfrm>
            <a:off x="4298730" y="2638096"/>
            <a:ext cx="772513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19" y="1927913"/>
            <a:ext cx="79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Parent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4119" y="40457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Child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00344" y="1587062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985643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H="1">
            <a:off x="6558457" y="2638096"/>
            <a:ext cx="714701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483368" y="3704896"/>
            <a:ext cx="1145627" cy="10510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78411" y="2638096"/>
            <a:ext cx="772513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7" idx="0"/>
          </p:cNvCxnSpPr>
          <p:nvPr/>
        </p:nvCxnSpPr>
        <p:spPr>
          <a:xfrm>
            <a:off x="5762293" y="2638096"/>
            <a:ext cx="2293889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>
            <a:off x="2801004" y="2638096"/>
            <a:ext cx="2270239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2" idx="0"/>
          </p:cNvCxnSpPr>
          <p:nvPr/>
        </p:nvCxnSpPr>
        <p:spPr>
          <a:xfrm flipH="1">
            <a:off x="5071243" y="2638096"/>
            <a:ext cx="680539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2" idx="0"/>
          </p:cNvCxnSpPr>
          <p:nvPr/>
        </p:nvCxnSpPr>
        <p:spPr>
          <a:xfrm flipH="1">
            <a:off x="5071243" y="2638096"/>
            <a:ext cx="220191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1" idx="2"/>
          </p:cNvCxnSpPr>
          <p:nvPr/>
        </p:nvCxnSpPr>
        <p:spPr>
          <a:xfrm flipV="1">
            <a:off x="3631328" y="2638096"/>
            <a:ext cx="3641830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25" idx="0"/>
          </p:cNvCxnSpPr>
          <p:nvPr/>
        </p:nvCxnSpPr>
        <p:spPr>
          <a:xfrm>
            <a:off x="4298730" y="2638096"/>
            <a:ext cx="2259727" cy="1066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1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84894" y="1288745"/>
            <a:ext cx="1603307" cy="546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textFile</a:t>
            </a:r>
            <a:r>
              <a:rPr lang="en-US" sz="1500" b="1" dirty="0" smtClean="0">
                <a:solidFill>
                  <a:schemeClr val="tx1"/>
                </a:solidFill>
              </a:rPr>
              <a:t>()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78770" y="210211"/>
            <a:ext cx="1603306" cy="7040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File system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4"/>
            <a:endCxn id="4" idx="0"/>
          </p:cNvCxnSpPr>
          <p:nvPr/>
        </p:nvCxnSpPr>
        <p:spPr>
          <a:xfrm>
            <a:off x="6280423" y="914254"/>
            <a:ext cx="6125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484894" y="2209993"/>
            <a:ext cx="1603307" cy="546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flatMap</a:t>
            </a:r>
            <a:r>
              <a:rPr lang="en-US" sz="1500" b="1" dirty="0" smtClean="0">
                <a:solidFill>
                  <a:schemeClr val="tx1"/>
                </a:solidFill>
              </a:rPr>
              <a:t>()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86547" y="1835502"/>
            <a:ext cx="1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484894" y="3131241"/>
            <a:ext cx="1603307" cy="546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map()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86547" y="2756750"/>
            <a:ext cx="1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4894" y="5008926"/>
            <a:ext cx="1603307" cy="5467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saveAsTextFile</a:t>
            </a:r>
            <a:r>
              <a:rPr lang="en-US" sz="1500" b="1" dirty="0" smtClean="0">
                <a:solidFill>
                  <a:schemeClr val="tx1"/>
                </a:solidFill>
              </a:rPr>
              <a:t>()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6547" y="3677997"/>
            <a:ext cx="1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78769" y="5930173"/>
            <a:ext cx="1603307" cy="7040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File system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286546" y="5555682"/>
            <a:ext cx="1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413642" y="5235490"/>
            <a:ext cx="1603307" cy="5467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13642" y="5975913"/>
            <a:ext cx="1603307" cy="546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9690" y="6094843"/>
            <a:ext cx="1580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transformation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66515" y="5358110"/>
            <a:ext cx="130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action</a:t>
            </a:r>
            <a:endParaRPr lang="en-US" sz="15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478769" y="4063453"/>
            <a:ext cx="1603307" cy="5467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reduceByKey</a:t>
            </a:r>
            <a:r>
              <a:rPr lang="en-US" sz="1500" b="1" dirty="0" smtClean="0">
                <a:solidFill>
                  <a:schemeClr val="tx1"/>
                </a:solidFill>
              </a:rPr>
              <a:t>()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290933" y="4634435"/>
            <a:ext cx="1" cy="374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0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0" name="Straight Connector 569"/>
          <p:cNvCxnSpPr/>
          <p:nvPr/>
        </p:nvCxnSpPr>
        <p:spPr>
          <a:xfrm>
            <a:off x="4330811" y="5023762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5426638" y="5023762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546454" y="4996857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7642281" y="4996857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384332" y="2690766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2154" y="2690766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99977" y="2690766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07800" y="2690766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15622" y="2690766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92129" y="4282967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reduceByKey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" idx="2"/>
            <a:endCxn id="25" idx="0"/>
          </p:cNvCxnSpPr>
          <p:nvPr/>
        </p:nvCxnSpPr>
        <p:spPr>
          <a:xfrm>
            <a:off x="3811020" y="3415858"/>
            <a:ext cx="50779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999951" y="4282967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reduceByKey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07774" y="4282967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reduceByKey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14499" y="4282967"/>
            <a:ext cx="853375" cy="7250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reduceByKey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1" idx="2"/>
            <a:endCxn id="25" idx="0"/>
          </p:cNvCxnSpPr>
          <p:nvPr/>
        </p:nvCxnSpPr>
        <p:spPr>
          <a:xfrm flipH="1">
            <a:off x="4318817" y="3415858"/>
            <a:ext cx="1707848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25" idx="0"/>
          </p:cNvCxnSpPr>
          <p:nvPr/>
        </p:nvCxnSpPr>
        <p:spPr>
          <a:xfrm flipH="1">
            <a:off x="4318817" y="3415858"/>
            <a:ext cx="3923493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25" idx="0"/>
          </p:cNvCxnSpPr>
          <p:nvPr/>
        </p:nvCxnSpPr>
        <p:spPr>
          <a:xfrm flipH="1">
            <a:off x="4318817" y="3415858"/>
            <a:ext cx="2815671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25" idx="0"/>
          </p:cNvCxnSpPr>
          <p:nvPr/>
        </p:nvCxnSpPr>
        <p:spPr>
          <a:xfrm flipH="1">
            <a:off x="4318817" y="3415858"/>
            <a:ext cx="600025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8" idx="0"/>
          </p:cNvCxnSpPr>
          <p:nvPr/>
        </p:nvCxnSpPr>
        <p:spPr>
          <a:xfrm>
            <a:off x="4945889" y="3400521"/>
            <a:ext cx="480750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8" idx="0"/>
          </p:cNvCxnSpPr>
          <p:nvPr/>
        </p:nvCxnSpPr>
        <p:spPr>
          <a:xfrm flipH="1">
            <a:off x="5426639" y="3413720"/>
            <a:ext cx="655633" cy="8692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8" idx="0"/>
          </p:cNvCxnSpPr>
          <p:nvPr/>
        </p:nvCxnSpPr>
        <p:spPr>
          <a:xfrm flipH="1">
            <a:off x="5426639" y="3400521"/>
            <a:ext cx="1734895" cy="8824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75359" y="3422457"/>
            <a:ext cx="488461" cy="8560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566877" y="3404190"/>
            <a:ext cx="626275" cy="8721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1" idx="0"/>
          </p:cNvCxnSpPr>
          <p:nvPr/>
        </p:nvCxnSpPr>
        <p:spPr>
          <a:xfrm flipH="1">
            <a:off x="6534462" y="3390991"/>
            <a:ext cx="1737952" cy="89197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2"/>
            <a:endCxn id="31" idx="0"/>
          </p:cNvCxnSpPr>
          <p:nvPr/>
        </p:nvCxnSpPr>
        <p:spPr>
          <a:xfrm>
            <a:off x="4918842" y="3415858"/>
            <a:ext cx="1615620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5" idx="2"/>
            <a:endCxn id="31" idx="0"/>
          </p:cNvCxnSpPr>
          <p:nvPr/>
        </p:nvCxnSpPr>
        <p:spPr>
          <a:xfrm>
            <a:off x="3811020" y="3415858"/>
            <a:ext cx="272344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11" idx="2"/>
            <a:endCxn id="35" idx="0"/>
          </p:cNvCxnSpPr>
          <p:nvPr/>
        </p:nvCxnSpPr>
        <p:spPr>
          <a:xfrm>
            <a:off x="6026665" y="3415858"/>
            <a:ext cx="1614522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19" idx="2"/>
            <a:endCxn id="35" idx="0"/>
          </p:cNvCxnSpPr>
          <p:nvPr/>
        </p:nvCxnSpPr>
        <p:spPr>
          <a:xfrm flipH="1">
            <a:off x="7641187" y="3415858"/>
            <a:ext cx="601123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16" idx="2"/>
            <a:endCxn id="35" idx="0"/>
          </p:cNvCxnSpPr>
          <p:nvPr/>
        </p:nvCxnSpPr>
        <p:spPr>
          <a:xfrm>
            <a:off x="7134488" y="3415858"/>
            <a:ext cx="506699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5" idx="2"/>
            <a:endCxn id="35" idx="0"/>
          </p:cNvCxnSpPr>
          <p:nvPr/>
        </p:nvCxnSpPr>
        <p:spPr>
          <a:xfrm>
            <a:off x="3811020" y="3415858"/>
            <a:ext cx="3830167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8" idx="2"/>
            <a:endCxn id="35" idx="0"/>
          </p:cNvCxnSpPr>
          <p:nvPr/>
        </p:nvCxnSpPr>
        <p:spPr>
          <a:xfrm>
            <a:off x="4918842" y="3415858"/>
            <a:ext cx="2722345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1460689" y="1969122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Stage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2" name="Straight Connector 561"/>
          <p:cNvCxnSpPr>
            <a:stCxn id="18" idx="2"/>
            <a:endCxn id="19" idx="0"/>
          </p:cNvCxnSpPr>
          <p:nvPr/>
        </p:nvCxnSpPr>
        <p:spPr>
          <a:xfrm>
            <a:off x="8242310" y="2511841"/>
            <a:ext cx="0" cy="1789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7134487" y="2101944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6011917" y="2101944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>
            <a:off x="4915786" y="2096689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3811019" y="2096689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19" idx="2"/>
            <a:endCxn id="28" idx="0"/>
          </p:cNvCxnSpPr>
          <p:nvPr/>
        </p:nvCxnSpPr>
        <p:spPr>
          <a:xfrm flipH="1">
            <a:off x="5426639" y="3415858"/>
            <a:ext cx="2815671" cy="8671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>
            <a:endCxn id="28" idx="0"/>
          </p:cNvCxnSpPr>
          <p:nvPr/>
        </p:nvCxnSpPr>
        <p:spPr>
          <a:xfrm>
            <a:off x="3836522" y="3421113"/>
            <a:ext cx="1590117" cy="86185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Rounded Rectangle 803"/>
          <p:cNvSpPr/>
          <p:nvPr/>
        </p:nvSpPr>
        <p:spPr>
          <a:xfrm>
            <a:off x="2848303" y="6117024"/>
            <a:ext cx="6327228" cy="651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9" name="Straight Connector 808"/>
          <p:cNvCxnSpPr/>
          <p:nvPr/>
        </p:nvCxnSpPr>
        <p:spPr>
          <a:xfrm>
            <a:off x="7668492" y="5855157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/>
          <p:nvPr/>
        </p:nvCxnSpPr>
        <p:spPr>
          <a:xfrm>
            <a:off x="6572619" y="5855157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/>
          <p:cNvCxnSpPr/>
          <p:nvPr/>
        </p:nvCxnSpPr>
        <p:spPr>
          <a:xfrm>
            <a:off x="5426638" y="5882062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4330811" y="5882062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Snip Single Corner Rectangle 804"/>
          <p:cNvSpPr/>
          <p:nvPr/>
        </p:nvSpPr>
        <p:spPr>
          <a:xfrm>
            <a:off x="4188921" y="6295700"/>
            <a:ext cx="283780" cy="331083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Snip Single Corner Rectangle 805"/>
          <p:cNvSpPr/>
          <p:nvPr/>
        </p:nvSpPr>
        <p:spPr>
          <a:xfrm>
            <a:off x="5284748" y="6295700"/>
            <a:ext cx="283780" cy="331083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Snip Single Corner Rectangle 806"/>
          <p:cNvSpPr/>
          <p:nvPr/>
        </p:nvSpPr>
        <p:spPr>
          <a:xfrm>
            <a:off x="6445234" y="6295700"/>
            <a:ext cx="283780" cy="331083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Snip Single Corner Rectangle 807"/>
          <p:cNvSpPr/>
          <p:nvPr/>
        </p:nvSpPr>
        <p:spPr>
          <a:xfrm>
            <a:off x="7526602" y="6295700"/>
            <a:ext cx="283780" cy="331083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6" name="Straight Connector 835"/>
          <p:cNvCxnSpPr/>
          <p:nvPr/>
        </p:nvCxnSpPr>
        <p:spPr>
          <a:xfrm>
            <a:off x="8242310" y="1549934"/>
            <a:ext cx="0" cy="32606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7134487" y="1329221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6011917" y="1329221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4915786" y="1323966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3811019" y="1323966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/>
          <p:cNvGrpSpPr/>
          <p:nvPr/>
        </p:nvGrpSpPr>
        <p:grpSpPr>
          <a:xfrm>
            <a:off x="3384332" y="1786749"/>
            <a:ext cx="5284665" cy="725092"/>
            <a:chOff x="3352801" y="809294"/>
            <a:chExt cx="5284665" cy="725092"/>
          </a:xfrm>
        </p:grpSpPr>
        <p:sp>
          <p:nvSpPr>
            <p:cNvPr id="4" name="Rounded Rectangle 3"/>
            <p:cNvSpPr/>
            <p:nvPr/>
          </p:nvSpPr>
          <p:spPr>
            <a:xfrm>
              <a:off x="3352801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flatMap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60623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flatMap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68446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flatMap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76269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flatMap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84091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flatMap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3" name="Rounded Rectangle 422"/>
          <p:cNvSpPr/>
          <p:nvPr/>
        </p:nvSpPr>
        <p:spPr>
          <a:xfrm>
            <a:off x="3934171" y="5304112"/>
            <a:ext cx="853375" cy="7250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saveAs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TextFile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1" name="Rounded Rectangle 570"/>
          <p:cNvSpPr/>
          <p:nvPr/>
        </p:nvSpPr>
        <p:spPr>
          <a:xfrm>
            <a:off x="4999951" y="5291370"/>
            <a:ext cx="853375" cy="7250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saveAs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TextFile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3" name="Rounded Rectangle 572"/>
          <p:cNvSpPr/>
          <p:nvPr/>
        </p:nvSpPr>
        <p:spPr>
          <a:xfrm>
            <a:off x="6128794" y="5277207"/>
            <a:ext cx="853375" cy="7250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saveAs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TextFile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7215594" y="5264465"/>
            <a:ext cx="853375" cy="7250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saveAs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TextFile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7" name="Straight Connector 846"/>
          <p:cNvCxnSpPr/>
          <p:nvPr/>
        </p:nvCxnSpPr>
        <p:spPr>
          <a:xfrm flipH="1">
            <a:off x="8269357" y="567220"/>
            <a:ext cx="3057" cy="55203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7161534" y="572475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6038964" y="572475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4942833" y="567220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>
            <a:off x="3838066" y="567220"/>
            <a:ext cx="0" cy="5888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1" name="Group 840"/>
          <p:cNvGrpSpPr/>
          <p:nvPr/>
        </p:nvGrpSpPr>
        <p:grpSpPr>
          <a:xfrm>
            <a:off x="3384332" y="866886"/>
            <a:ext cx="5284665" cy="725092"/>
            <a:chOff x="3352801" y="809294"/>
            <a:chExt cx="5284665" cy="725092"/>
          </a:xfrm>
        </p:grpSpPr>
        <p:sp>
          <p:nvSpPr>
            <p:cNvPr id="842" name="Rounded Rectangle 841"/>
            <p:cNvSpPr/>
            <p:nvPr/>
          </p:nvSpPr>
          <p:spPr>
            <a:xfrm>
              <a:off x="3352801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textFile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3" name="Rounded Rectangle 842"/>
            <p:cNvSpPr/>
            <p:nvPr/>
          </p:nvSpPr>
          <p:spPr>
            <a:xfrm>
              <a:off x="4460623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textFile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4" name="Rounded Rectangle 843"/>
            <p:cNvSpPr/>
            <p:nvPr/>
          </p:nvSpPr>
          <p:spPr>
            <a:xfrm>
              <a:off x="5568446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textFile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5" name="Rounded Rectangle 844"/>
            <p:cNvSpPr/>
            <p:nvPr/>
          </p:nvSpPr>
          <p:spPr>
            <a:xfrm>
              <a:off x="6676269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textFile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6" name="Rounded Rectangle 845"/>
            <p:cNvSpPr/>
            <p:nvPr/>
          </p:nvSpPr>
          <p:spPr>
            <a:xfrm>
              <a:off x="7784091" y="809294"/>
              <a:ext cx="853375" cy="7250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textFile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54" name="Straight Arrow Connector 853"/>
          <p:cNvCxnSpPr/>
          <p:nvPr/>
        </p:nvCxnSpPr>
        <p:spPr>
          <a:xfrm>
            <a:off x="2391461" y="794664"/>
            <a:ext cx="0" cy="27092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" name="TextBox 856"/>
          <p:cNvSpPr txBox="1"/>
          <p:nvPr/>
        </p:nvSpPr>
        <p:spPr>
          <a:xfrm>
            <a:off x="1460689" y="5157883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Stage 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8" name="Straight Arrow Connector 857"/>
          <p:cNvCxnSpPr/>
          <p:nvPr/>
        </p:nvCxnSpPr>
        <p:spPr>
          <a:xfrm>
            <a:off x="2391461" y="3983425"/>
            <a:ext cx="0" cy="27092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Box 858"/>
          <p:cNvSpPr txBox="1"/>
          <p:nvPr/>
        </p:nvSpPr>
        <p:spPr>
          <a:xfrm>
            <a:off x="5594348" y="6112563"/>
            <a:ext cx="8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File </a:t>
            </a:r>
          </a:p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814" name="Rounded Rectangle 813"/>
          <p:cNvSpPr/>
          <p:nvPr/>
        </p:nvSpPr>
        <p:spPr>
          <a:xfrm>
            <a:off x="2848303" y="78260"/>
            <a:ext cx="6327228" cy="651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5640735" y="78260"/>
            <a:ext cx="8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File </a:t>
            </a:r>
          </a:p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2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0282838" y="1459021"/>
            <a:ext cx="2" cy="118823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210894" y="1459021"/>
            <a:ext cx="0" cy="11882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11368" y="1459021"/>
            <a:ext cx="0" cy="11882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1290" y="1448417"/>
            <a:ext cx="0" cy="11882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95060" y="1448417"/>
            <a:ext cx="0" cy="118823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97034" y="191193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3, 3, 9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68977" y="191193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2, 8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40923" y="191193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5, 6, 4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412868" y="191193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1, 3, 3, 2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484811" y="191193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2, 7, 5, 8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9451" y="1953699"/>
            <a:ext cx="60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33680" y="4486734"/>
            <a:ext cx="1419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reduceByKey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9" idx="0"/>
          </p:cNvCxnSpPr>
          <p:nvPr/>
        </p:nvCxnSpPr>
        <p:spPr>
          <a:xfrm>
            <a:off x="2061562" y="3478709"/>
            <a:ext cx="949727" cy="17498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2"/>
            <a:endCxn id="9" idx="0"/>
          </p:cNvCxnSpPr>
          <p:nvPr/>
        </p:nvCxnSpPr>
        <p:spPr>
          <a:xfrm flipH="1">
            <a:off x="3011289" y="4085538"/>
            <a:ext cx="5199607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2"/>
            <a:endCxn id="9" idx="0"/>
          </p:cNvCxnSpPr>
          <p:nvPr/>
        </p:nvCxnSpPr>
        <p:spPr>
          <a:xfrm flipH="1">
            <a:off x="3011289" y="4085538"/>
            <a:ext cx="1055716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2"/>
            <a:endCxn id="13" idx="0"/>
          </p:cNvCxnSpPr>
          <p:nvPr/>
        </p:nvCxnSpPr>
        <p:spPr>
          <a:xfrm>
            <a:off x="4067005" y="4085538"/>
            <a:ext cx="5158065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2"/>
            <a:endCxn id="12" idx="0"/>
          </p:cNvCxnSpPr>
          <p:nvPr/>
        </p:nvCxnSpPr>
        <p:spPr>
          <a:xfrm>
            <a:off x="6138951" y="4085538"/>
            <a:ext cx="1016227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2"/>
            <a:endCxn id="11" idx="0"/>
          </p:cNvCxnSpPr>
          <p:nvPr/>
        </p:nvCxnSpPr>
        <p:spPr>
          <a:xfrm flipH="1">
            <a:off x="5083233" y="4085538"/>
            <a:ext cx="1055718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2"/>
            <a:endCxn id="13" idx="0"/>
          </p:cNvCxnSpPr>
          <p:nvPr/>
        </p:nvCxnSpPr>
        <p:spPr>
          <a:xfrm flipH="1">
            <a:off x="9225070" y="4085538"/>
            <a:ext cx="1057769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" idx="2"/>
            <a:endCxn id="9" idx="0"/>
          </p:cNvCxnSpPr>
          <p:nvPr/>
        </p:nvCxnSpPr>
        <p:spPr>
          <a:xfrm flipH="1">
            <a:off x="3011289" y="4085538"/>
            <a:ext cx="7271550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2"/>
            <a:endCxn id="11" idx="0"/>
          </p:cNvCxnSpPr>
          <p:nvPr/>
        </p:nvCxnSpPr>
        <p:spPr>
          <a:xfrm flipH="1">
            <a:off x="5083233" y="4085538"/>
            <a:ext cx="5199606" cy="114298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213261" y="5228521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(2, 2), (3, 4)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205" y="5228521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(4, 1), (5, 2)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57150" y="5228521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(6, 1)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427042" y="5228521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(7, 1), (8, 2), (9, 1)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7034" y="2622314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(3,1), (3,1), (9,1)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68977" y="2622314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(2,1), (8,1)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40923" y="2622314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(5,1), (6,1), (4,1)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12868" y="2622314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(1, 1), (3,1), (3,1), (2,1)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84811" y="2622314"/>
            <a:ext cx="1596055" cy="146322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(2,1), (7,1), (5,1), (8, 1)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326013" y="73813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RDD1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1326013" y="310172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RDD2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1326013" y="577546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RDD3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6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19069</TotalTime>
  <Words>618</Words>
  <Application>Microsoft Macintosh PowerPoint</Application>
  <PresentationFormat>Widescreen</PresentationFormat>
  <Paragraphs>307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Cambria Math</vt:lpstr>
      <vt:lpstr>Mangal</vt:lpstr>
      <vt:lpstr>MS Reference Sans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Vojnovic,M</dc:creator>
  <cp:lastModifiedBy>Vojnovic,M</cp:lastModifiedBy>
  <cp:revision>55</cp:revision>
  <dcterms:created xsi:type="dcterms:W3CDTF">2017-12-20T08:53:36Z</dcterms:created>
  <dcterms:modified xsi:type="dcterms:W3CDTF">2018-01-06T13:56:50Z</dcterms:modified>
</cp:coreProperties>
</file>