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gs+xml" PartName="/ppt/tags/tag7.xml"/>
  <Override ContentType="application/vnd.openxmlformats-officedocument.presentationml.slide+xml" PartName="/ppt/slides/slide5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themeOverride+xml" PartName="/ppt/theme/themeOverride1.xml"/>
  <Override ContentType="application/vnd.openxmlformats-officedocument.drawingml.chart+xml" PartName="/ppt/charts/chart1.xml"/>
  <Override ContentType="application/vnd.ms-office.chartstyle+xml" PartName="/ppt/charts/style2.xml"/>
  <Override ContentType="application/vnd.ms-office.chartcolorstyle+xml" PartName="/ppt/charts/colors2.xml"/>
  <Override ContentType="application/vnd.openxmlformats-officedocument.themeOverride+xml" PartName="/ppt/theme/themeOverride2.xml"/>
  <Override ContentType="application/vnd.openxmlformats-officedocument.drawingml.chart+xml" PartName="/ppt/charts/chart2.xml"/>
  <Override ContentType="application/vnd.ms-office.chartstyle+xml" PartName="/ppt/charts/style3.xml"/>
  <Override ContentType="application/vnd.ms-office.chartcolorstyle+xml" PartName="/ppt/charts/colors3.xml"/>
  <Override ContentType="application/vnd.openxmlformats-officedocument.themeOverride+xml" PartName="/ppt/theme/themeOverride3.xml"/>
  <Override ContentType="application/vnd.openxmlformats-officedocument.drawingml.chart+xml" PartName="/ppt/charts/chart3.xml"/>
  <Override ContentType="application/vnd.openxmlformats-officedocument.presentationml.tags+xml" PartName="/ppt/tags/tag8.xml"/>
  <Override ContentType="application/vnd.openxmlformats-officedocument.presentationml.slide+xml" PartName="/ppt/slides/slide6.xml"/>
  <Override ContentType="application/vnd.openxmlformats-officedocument.presentationml.tags+xml" PartName="/ppt/tags/tag9.xml"/>
  <Override ContentType="application/vnd.openxmlformats-officedocument.presentationml.slide+xml" PartName="/ppt/slides/slide7.xml"/>
  <Override ContentType="application/vnd.openxmlformats-officedocument.presentationml.tags+xml" PartName="/ppt/tags/tag10.xml"/>
  <Override ContentType="application/vnd.openxmlformats-officedocument.presentationml.slide+xml" PartName="/ppt/slides/slide8.xml"/>
  <Override ContentType="application/vnd.openxmlformats-officedocument.presentationml.tags+xml" PartName="/ppt/tags/tag11.xml"/>
  <Override ContentType="application/vnd.openxmlformats-officedocument.presentationml.slide+xml" PartName="/ppt/slides/slide9.xml"/>
  <Override ContentType="application/vnd.openxmlformats-officedocument.presentationml.tags+xml" PartName="/ppt/tags/tag12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jpeg" Extension="jpg"/>
  <Default ContentType="application/vnd.openxmlformats-officedocument.spreadsheetml.sheet" Extension="xlsx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vnd.openxmlformats-officedocument.presentationml.tags+xml" PartName="/ppt/tags/tag13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jp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ppt/media/img_cc_black.png" Type="http://schemas.openxmlformats.org/officeDocument/2006/relationships/image"/><Relationship Id="rId10" Target="ppt/presentation.xml" Type="http://schemas.openxmlformats.org/officeDocument/2006/relationships/officeDocument"/><Relationship Id="rId11" Target="docProps/core.xml" Type="http://schemas.openxmlformats.org/package/2006/relationships/metadata/core-properties"/><Relationship Id="rId12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9144000" cy="5143500"/>
  <p:embeddedFontLst>
    <p:embeddedFont>
      <p:font typeface="Open Sans-light"/>
      <p:regular r:id="rId19"/>
    </p:embeddedFont>
    <p:embeddedFont>
      <p:font typeface="Lato"/>
      <p:regular r:id="rId16"/>
    </p:embeddedFont>
    <p:embeddedFont>
      <p:font typeface="Oswald"/>
      <p:regular r:id="rId17"/>
      <p:bold r:id="rId18"/>
    </p:embeddedFont>
    <p:embeddedFont>
      <p:font typeface="Open Sans-demi_bold"/>
      <p:regular r:id="rId21"/>
    </p:embeddedFont>
    <p:embeddedFont>
      <p:font typeface="Open Sans"/>
      <p:regular r:id="rId20"/>
      <p:bold r:id="rId22"/>
    </p:embeddedFont>
  </p:embeddedFontLst>
  <p:custDataLst>
    <p:tags r:id="rId23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19" Target="fonts/font4.fntdata" Type="http://schemas.openxmlformats.org/officeDocument/2006/relationships/font"/><Relationship Id="rId20" Target="fonts/font5.fntdata" Type="http://schemas.openxmlformats.org/officeDocument/2006/relationships/font"/><Relationship Id="rId21" Target="fonts/font6.fntdata" Type="http://schemas.openxmlformats.org/officeDocument/2006/relationships/font"/><Relationship Id="rId22" Target="fonts/font7.fntdata" Type="http://schemas.openxmlformats.org/officeDocument/2006/relationships/font"/><Relationship Id="rId23" Target="tags/tag13.xml" Type="http://schemas.openxmlformats.org/officeDocument/2006/relationships/tags"/><Relationship Id="rId24" Target="presProps.xml" Type="http://schemas.openxmlformats.org/officeDocument/2006/relationships/presProps"/><Relationship Id="rId25" Target="viewProps.xml" Type="http://schemas.openxmlformats.org/officeDocument/2006/relationships/viewProps"/></Relationships>
</file>

<file path=ppt/charts/_rels/chart1.xml.rels><?xml version="1.0" encoding="UTF-8" standalone="no"?><Relationships xmlns="http://schemas.openxmlformats.org/package/2006/relationships"><Relationship Id="rId1" Target="style1.xml" Type="http://schemas.microsoft.com/office/2011/relationships/chartStyle"/><Relationship Id="rId2" Target="colors1.xml" Type="http://schemas.microsoft.com/office/2011/relationships/chartColorStyle"/><Relationship Id="rId3" Target="../theme/themeOverride1.xml" Type="http://schemas.openxmlformats.org/officeDocument/2006/relationships/themeOverride"/></Relationships>
</file>

<file path=ppt/charts/_rels/chart2.xml.rels><?xml version="1.0" encoding="UTF-8" standalone="no"?><Relationships xmlns="http://schemas.openxmlformats.org/package/2006/relationships"><Relationship Id="rId1" Target="style2.xml" Type="http://schemas.microsoft.com/office/2011/relationships/chartStyle"/><Relationship Id="rId2" Target="colors2.xml" Type="http://schemas.microsoft.com/office/2011/relationships/chartColorStyle"/><Relationship Id="rId3" Target="../theme/themeOverride2.xml" Type="http://schemas.openxmlformats.org/officeDocument/2006/relationships/themeOverride"/></Relationships>
</file>

<file path=ppt/charts/_rels/chart3.xml.rels><?xml version="1.0" encoding="UTF-8" standalone="no"?><Relationships xmlns="http://schemas.openxmlformats.org/package/2006/relationships"><Relationship Id="rId1" Target="style3.xml" Type="http://schemas.microsoft.com/office/2011/relationships/chartStyle"/><Relationship Id="rId2" Target="colors3.xml" Type="http://schemas.microsoft.com/office/2011/relationships/chartColorStyle"/><Relationship Id="rId3" Target="../theme/themeOverride3.xml" Type="http://schemas.openxmlformats.org/officeDocument/2006/relationships/themeOverride"/></Relationships>
</file>

<file path=ppt/charts/chart1.xml><?xml version="1.0" encoding="utf-8"?>
<c:chartSpace xmlns:c="http://schemas.openxmlformats.org/drawingml/2006/chart" xmlns:a="http://schemas.openxmlformats.org/drawingml/2006/main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c:chart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/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</c:dPt>
          <c:dPt>
            <c:idx val="1"/>
            <c:invertIfNegative val="0"/>
          </c:dPt>
          <c:dPt>
            <c:idx val="2"/>
            <c:invertIfNegative val="0"/>
          </c:dPt>
          <c:dPt>
            <c:idx val="3"/>
            <c:invertIfNegative val="0"/>
          </c:dPt>
          <c:cat>
            <c:strRef>
              <c:f/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/>
              <c:numCache>
                <c:formatCode>General</c:formatCode>
                <c:ptCount val="3"/>
                <c:pt idx="0">
                  <c:v>4.0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</c:ser>
        <c:ser>
          <c:idx val="1"/>
          <c:order val="1"/>
          <c:tx>
            <c:strRef>
              <c:f/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dPt>
            <c:idx val="0"/>
            <c:invertIfNegative val="0"/>
          </c:dPt>
          <c:dPt>
            <c:idx val="1"/>
            <c:invertIfNegative val="0"/>
          </c:dPt>
          <c:dPt>
            <c:idx val="2"/>
            <c:invertIfNegative val="0"/>
          </c:dPt>
          <c:dPt>
            <c:idx val="3"/>
            <c:invertIfNegative val="0"/>
          </c:dPt>
          <c:cat>
            <c:strRef>
              <c:f/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/>
              <c:numCache>
                <c:formatCode>General</c:formatCode>
                <c:ptCount val="3"/>
                <c:pt idx="0">
                  <c:v>2.0</c:v>
                </c:pt>
                <c:pt idx="1">
                  <c:v>3.0</c:v>
                </c:pt>
                <c:pt idx="2">
                  <c:v>1.0</c:v>
                </c:pt>
              </c:numCache>
            </c:numRef>
          </c:val>
        </c:ser>
        <c:ser>
          <c:idx val="2"/>
          <c:order val="2"/>
          <c:tx>
            <c:strRef>
              <c:f/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dPt>
            <c:idx val="0"/>
            <c:invertIfNegative val="0"/>
          </c:dPt>
          <c:dPt>
            <c:idx val="1"/>
            <c:invertIfNegative val="0"/>
          </c:dPt>
          <c:dPt>
            <c:idx val="2"/>
            <c:invertIfNegative val="0"/>
          </c:dPt>
          <c:dPt>
            <c:idx val="3"/>
            <c:invertIfNegative val="0"/>
          </c:dPt>
          <c:cat>
            <c:strRef>
              <c:f/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/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5939683"/>
        <c:axId val="272467777"/>
      </c:barChart>
      <c:catAx>
        <c:axId val="8059396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ln cap="flat" w="9525">
            <a:solidFill>
              <a:srgbClr val="b2b2b2"/>
            </a:solidFill>
            <a:prstDash val="solid"/>
            <a:round/>
          </a:ln>
        </c:spPr>
        <c:crossAx val="272467777"/>
        <c:crossesAt val="0.0"/>
        <c:lblAlgn val="ctr"/>
        <c:lblOffset val="100"/>
      </c:catAx>
      <c:valAx>
        <c:axId val="272467777"/>
        <c:scaling>
          <c:orientation val="minMax"/>
          <c:max val="1.0"/>
        </c:scaling>
        <c:delete val="0"/>
        <c:axPos val="l"/>
        <c:title>
          <c:overlay val="0"/>
          <c:txPr>
            <a:bodyPr bIns="47625" lIns="95250" rIns="95250" rtlCol="0" tIns="47625" vert="vert270">
              <a:spAutoFit/>
            </a:bodyPr>
            <a:lstStyle/>
            <a:p>
              <a:pPr>
                <a:defRPr/>
              </a:pPr>
              <a:r>
                <a:rPr dirty="0" lang="en-US"/>
                <a:t/>
              </a:r>
              <a:endParaRPr dirty="0" lang="en-US"/>
            </a:p>
          </c:txPr>
        </c:title>
        <c:majorTickMark val="none"/>
        <c:minorTickMark val="none"/>
        <c:tickLblPos val="nextTo"/>
        <c:spPr>
          <a:ln cap="flat" w="9525">
            <a:solidFill>
              <a:srgbClr val="b2b2b2"/>
            </a:solidFill>
            <a:prstDash val="solid"/>
            <a:round/>
          </a:ln>
        </c:spPr>
        <c:crossAx val="805939683"/>
        <c:crossesAt val="1.0"/>
        <c:majorUnit val="0.2"/>
      </c:valAx>
      <c:spPr>
        <a:noFill/>
      </c:spPr>
    </c:plotArea>
    <c:legend>
      <c:legendPos val="b"/>
      <c:overlay val="0"/>
    </c:legend>
    <c:plotVisOnly val="0"/>
  </c:chart>
  <c:spPr>
    <a:solidFill>
      <a:schemeClr val="bg1"/>
    </a:solidFill>
    <a:ln>
      <a:noFill/>
    </a:ln>
  </c:spPr>
  <c:txPr>
    <a:bodyPr bIns="47625" lIns="95250" rIns="95250" rtlCol="0" tIns="47625" vert="horz">
      <a:spAutoFit/>
    </a:bodyPr>
    <a:lstStyle/>
    <a:p>
      <a:pPr>
        <a:defRPr/>
      </a:pPr>
      <a:r>
        <a:rPr dirty="0" lang="en-US"/>
        <a:t/>
      </a:r>
      <a:endParaRPr dirty="0"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c:chart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/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</c:dPt>
          <c:dPt>
            <c:idx val="1"/>
            <c:invertIfNegative val="0"/>
          </c:dPt>
          <c:dPt>
            <c:idx val="2"/>
            <c:invertIfNegative val="0"/>
          </c:dPt>
          <c:dPt>
            <c:idx val="3"/>
            <c:invertIfNegative val="0"/>
          </c:dPt>
          <c:cat>
            <c:strRef>
              <c:f/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/>
              <c:numCache>
                <c:formatCode>General</c:formatCode>
                <c:ptCount val="3"/>
                <c:pt idx="0">
                  <c:v>4.0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</c:ser>
        <c:ser>
          <c:idx val="1"/>
          <c:order val="1"/>
          <c:tx>
            <c:strRef>
              <c:f/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dPt>
            <c:idx val="0"/>
            <c:invertIfNegative val="0"/>
          </c:dPt>
          <c:dPt>
            <c:idx val="1"/>
            <c:invertIfNegative val="0"/>
          </c:dPt>
          <c:dPt>
            <c:idx val="2"/>
            <c:invertIfNegative val="0"/>
          </c:dPt>
          <c:dPt>
            <c:idx val="3"/>
            <c:invertIfNegative val="0"/>
          </c:dPt>
          <c:cat>
            <c:strRef>
              <c:f/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/>
              <c:numCache>
                <c:formatCode>General</c:formatCode>
                <c:ptCount val="3"/>
                <c:pt idx="0">
                  <c:v>2.0</c:v>
                </c:pt>
                <c:pt idx="1">
                  <c:v>3.0</c:v>
                </c:pt>
                <c:pt idx="2">
                  <c:v>1.0</c:v>
                </c:pt>
              </c:numCache>
            </c:numRef>
          </c:val>
        </c:ser>
        <c:ser>
          <c:idx val="2"/>
          <c:order val="2"/>
          <c:tx>
            <c:strRef>
              <c:f/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dPt>
            <c:idx val="0"/>
            <c:invertIfNegative val="0"/>
          </c:dPt>
          <c:dPt>
            <c:idx val="1"/>
            <c:invertIfNegative val="0"/>
          </c:dPt>
          <c:dPt>
            <c:idx val="2"/>
            <c:invertIfNegative val="0"/>
          </c:dPt>
          <c:dPt>
            <c:idx val="3"/>
            <c:invertIfNegative val="0"/>
          </c:dPt>
          <c:cat>
            <c:strRef>
              <c:f/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/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6090403"/>
        <c:axId val="891395853"/>
      </c:barChart>
      <c:catAx>
        <c:axId val="84609040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ln cap="flat" w="9525">
            <a:solidFill>
              <a:srgbClr val="b2b2b2"/>
            </a:solidFill>
            <a:prstDash val="solid"/>
            <a:round/>
          </a:ln>
        </c:spPr>
        <c:crossAx val="891395853"/>
        <c:crossesAt val="0.0"/>
        <c:lblAlgn val="ctr"/>
        <c:lblOffset val="100"/>
      </c:catAx>
      <c:valAx>
        <c:axId val="891395853"/>
        <c:scaling>
          <c:orientation val="minMax"/>
        </c:scaling>
        <c:delete val="0"/>
        <c:axPos val="l"/>
        <c:title>
          <c:overlay val="0"/>
          <c:txPr>
            <a:bodyPr bIns="47625" lIns="95250" rIns="95250" rtlCol="0" tIns="47625" vert="vert270">
              <a:spAutoFit/>
            </a:bodyPr>
            <a:lstStyle/>
            <a:p>
              <a:pPr>
                <a:defRPr/>
              </a:pPr>
              <a:r>
                <a:rPr dirty="0" lang="en-US"/>
                <a:t/>
              </a:r>
              <a:endParaRPr dirty="0" lang="en-US"/>
            </a:p>
          </c:txPr>
        </c:title>
        <c:majorTickMark val="none"/>
        <c:minorTickMark val="none"/>
        <c:tickLblPos val="nextTo"/>
        <c:spPr>
          <a:ln cap="flat" w="9525">
            <a:solidFill>
              <a:srgbClr val="b2b2b2"/>
            </a:solidFill>
            <a:prstDash val="solid"/>
            <a:round/>
          </a:ln>
        </c:spPr>
        <c:crossAx val="846090403"/>
        <c:crossesAt val="1.0"/>
        <c:majorUnit val="2.0"/>
      </c:valAx>
      <c:spPr>
        <a:noFill/>
      </c:spPr>
    </c:plotArea>
    <c:legend>
      <c:legendPos val="b"/>
      <c:overlay val="0"/>
    </c:legend>
    <c:plotVisOnly val="0"/>
  </c:chart>
  <c:spPr>
    <a:solidFill>
      <a:schemeClr val="bg1"/>
    </a:solidFill>
    <a:ln>
      <a:noFill/>
    </a:ln>
  </c:spPr>
  <c:txPr>
    <a:bodyPr bIns="47625" lIns="95250" rIns="95250" rtlCol="0" tIns="47625" vert="horz">
      <a:spAutoFit/>
    </a:bodyPr>
    <a:lstStyle/>
    <a:p>
      <a:pPr>
        <a:defRPr/>
      </a:pPr>
      <a:r>
        <a:rPr dirty="0" lang="en-US"/>
        <a:t/>
      </a:r>
      <a:endParaRPr dirty="0"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c:chart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</c:dPt>
          <c:dPt>
            <c:idx val="1"/>
            <c:invertIfNegative val="0"/>
          </c:dPt>
          <c:dPt>
            <c:idx val="2"/>
            <c:invertIfNegative val="0"/>
          </c:dPt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90.78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dPt>
            <c:idx val="0"/>
            <c:invertIfNegative val="0"/>
          </c:dPt>
          <c:dPt>
            <c:idx val="1"/>
            <c:invertIfNegative val="0"/>
          </c:dPt>
          <c:dPt>
            <c:idx val="2"/>
            <c:invertIfNegative val="0"/>
          </c:dPt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84.14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dPt>
            <c:idx val="0"/>
            <c:invertIfNegative val="0"/>
          </c:dPt>
          <c:dPt>
            <c:idx val="1"/>
            <c:invertIfNegative val="0"/>
          </c:dPt>
          <c:dPt>
            <c:idx val="2"/>
            <c:invertIfNegative val="0"/>
          </c:dPt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2">
                  <c:v>94.17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7057528"/>
        <c:axId val="573963667"/>
      </c:barChart>
      <c:catAx>
        <c:axId val="807057528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ln cap="flat" w="9525">
            <a:solidFill>
              <a:srgbClr val="b2b2b2"/>
            </a:solidFill>
            <a:prstDash val="solid"/>
            <a:round/>
          </a:ln>
        </c:spPr>
        <c:crossAx val="573963667"/>
        <c:crossesAt val="0.0"/>
        <c:lblAlgn val="ctr"/>
        <c:lblOffset val="100"/>
      </c:catAx>
      <c:valAx>
        <c:axId val="573963667"/>
        <c:scaling>
          <c:orientation val="minMax"/>
          <c:max val="1.0"/>
        </c:scaling>
        <c:delete val="0"/>
        <c:axPos val="l"/>
        <c:title>
          <c:overlay val="0"/>
          <c:txPr>
            <a:bodyPr bIns="47625" lIns="95250" rIns="95250" rtlCol="0" tIns="47625" vert="vert270">
              <a:spAutoFit/>
            </a:bodyPr>
            <a:lstStyle/>
            <a:p>
              <a:pPr>
                <a:defRPr/>
              </a:pPr>
              <a:r>
                <a:rPr dirty="0" lang="en-US"/>
                <a:t/>
              </a:r>
              <a:endParaRPr dirty="0" lang="en-US"/>
            </a:p>
          </c:txPr>
        </c:title>
        <c:majorTickMark val="none"/>
        <c:minorTickMark val="none"/>
        <c:tickLblPos val="nextTo"/>
        <c:spPr>
          <a:ln cap="flat" w="9525">
            <a:solidFill>
              <a:srgbClr val="b2b2b2"/>
            </a:solidFill>
            <a:prstDash val="solid"/>
            <a:round/>
          </a:ln>
        </c:spPr>
        <c:crossAx val="807057528"/>
        <c:crossesAt val="1.0"/>
        <c:majorUnit val="0.2"/>
      </c:valAx>
      <c:spPr>
        <a:noFill/>
      </c:spPr>
    </c:plotArea>
    <c:legend>
      <c:legendPos val="b"/>
      <c:overlay val="0"/>
    </c:legend>
    <c:plotVisOnly val="0"/>
  </c:chart>
  <c:spPr>
    <a:solidFill>
      <a:schemeClr val="bg1"/>
    </a:solidFill>
    <a:ln>
      <a:noFill/>
    </a:ln>
  </c:spPr>
  <c:txPr>
    <a:bodyPr bIns="47625" lIns="95250" rIns="95250" rtlCol="0" tIns="47625" vert="horz">
      <a:spAutoFit/>
    </a:bodyPr>
    <a:lstStyle/>
    <a:p>
      <a:pPr>
        <a:defRPr/>
      </a:pPr>
      <a:r>
        <a:rPr dirty="0" lang="en-US"/>
        <a:t/>
      </a:r>
      <a:endParaRPr dirty="0"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xmlns:c="http://schemas.openxmlformats.org/drawingml/2006/chart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meth="cycle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xmlns:c="http://schemas.openxmlformats.org/drawingml/2006/chart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meth="cycle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xmlns:c="http://schemas.openxmlformats.org/drawingml/2006/chart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meth="cycle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xmlns:c="http://schemas.openxmlformats.org/drawingml/2006/chart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cs:axisTitle>
    <cs:lnRef idx="0"/>
    <cs:fillRef idx="0"/>
    <cs:effectRef idx="0">
      <a:schemeClr val="accent1"/>
    </cs:effectRef>
    <cs:fontRef idx="minor"/>
    <cs:spPr/>
    <cs:defRPr dirty="0" lang="en-US" sz="1100"/>
  </cs:axisTitle>
  <cs:categoryAxis>
    <cs:lnRef idx="0"/>
    <cs:fillRef idx="0"/>
    <cs:effectRef idx="0">
      <a:schemeClr val="accent1"/>
    </cs:effectRef>
    <cs:fontRef idx="minor"/>
    <cs:spPr/>
    <cs:defRPr dirty="0" lang="en-US" sz="1000"/>
  </cs:categoryAxis>
  <cs:chartArea>
    <cs:lnRef idx="0"/>
    <cs:fillRef idx="0"/>
    <cs:effectRef idx="0">
      <a:schemeClr val="accent1"/>
    </cs:effectRef>
    <cs:fontRef idx="minor"/>
    <cs:spPr>
      <a:solidFill>
        <a:schemeClr val="bg1"/>
      </a:solidFill>
      <a:ln>
        <a:noFill/>
      </a:ln>
    </cs:spPr>
  </cs:chartArea>
  <cs:dataLabel>
    <cs:lnRef idx="0"/>
    <cs:fillRef idx="0"/>
    <cs:effectRef idx="0">
      <a:schemeClr val="accent1"/>
    </cs:effectRef>
    <cs:fontRef idx="minor"/>
    <cs:spPr/>
    <cs:defRPr dirty="0" lang="en-US" sz="900"/>
  </cs:dataLabel>
  <cs:dataLabelCallout>
    <cs:lnRef idx="0"/>
    <cs:fillRef idx="0"/>
    <cs:effectRef idx="0">
      <a:schemeClr val="accent1"/>
    </cs:effectRef>
    <cs:fontRef idx="minor"/>
    <cs:spPr/>
    <cs:defRPr dirty="0" lang="en-US" sz="900"/>
  </cs:dataLabelCallout>
  <cs:dataPoint>
    <cs:lnRef idx="0"/>
    <cs:fillRef idx="0"/>
    <cs:effectRef idx="0">
      <a:schemeClr val="accent1"/>
    </cs:effectRef>
    <cs:fontRef idx="minor"/>
    <cs:spPr>
      <a:solidFill>
        <a:schemeClr val="phClr"/>
      </a:solidFill>
    </cs:spPr>
  </cs:dataPoint>
  <cs:dataPoint3D>
    <cs:lnRef idx="0"/>
    <cs:fillRef idx="0"/>
    <cs:effectRef idx="0">
      <a:schemeClr val="accent1"/>
    </cs:effectRef>
    <cs:fontRef idx="minor"/>
    <cs:spPr>
      <a:solidFill>
        <a:schemeClr val="accent1"/>
      </a:solidFill>
    </cs:spPr>
  </cs:dataPoint3D>
  <cs:dataPointLine>
    <cs:lnRef idx="0"/>
    <cs:fillRef idx="0"/>
    <cs:effectRef idx="0">
      <a:schemeClr val="accent1"/>
    </cs:effectRef>
    <cs:fontRef idx="minor"/>
    <cs:spPr>
      <a:ln>
        <a:noFill/>
      </a:ln>
    </cs:spPr>
  </cs:dataPointLine>
  <cs:dataPointMarker>
    <cs:lnRef idx="0"/>
    <cs:fillRef idx="0"/>
    <cs:effectRef idx="0">
      <a:schemeClr val="accent1"/>
    </cs:effectRef>
    <cs:fontRef idx="minor"/>
    <cs:spPr>
      <a:solidFill>
        <a:schemeClr val="phClr"/>
      </a:solidFill>
    </cs:spPr>
  </cs:dataPointMarker>
  <cs:dataPointMarkerLayout size="4" symbol="circle"/>
  <cs:dataPointWireframe>
    <cs:lnRef idx="0"/>
    <cs:fillRef idx="0"/>
    <cs:effectRef idx="0">
      <a:schemeClr val="accent1"/>
    </cs:effectRef>
    <cs:fontRef idx="minor"/>
    <cs:spPr/>
    <cs:defRPr dirty="0" lang="en-US" sz="900"/>
  </cs:dataPointWireframe>
  <cs:dataTable>
    <cs:lnRef idx="0"/>
    <cs:fillRef idx="0"/>
    <cs:effectRef idx="0">
      <a:schemeClr val="accent1"/>
    </cs:effectRef>
    <cs:fontRef idx="minor"/>
    <cs:spPr>
      <a:ln cap="flat" w="9525">
        <a:solidFill>
          <a:schemeClr val="tx1"/>
        </a:solidFill>
        <a:prstDash val="solid"/>
        <a:round/>
      </a:ln>
    </cs:spPr>
  </cs:dataTable>
  <cs:downBar>
    <cs:lnRef idx="0"/>
    <cs:fillRef idx="0"/>
    <cs:effectRef idx="0">
      <a:schemeClr val="accent1"/>
    </cs:effectRef>
    <cs:fontRef idx="minor"/>
    <cs:spPr>
      <a:solidFill>
        <a:schemeClr val="dk1">
          <a:tint val="95000"/>
        </a:schemeClr>
      </a:solidFill>
      <a:ln cap="flat" w="9525">
        <a:solidFill>
          <a:schemeClr val="tx1"/>
        </a:solidFill>
        <a:prstDash val="solid"/>
        <a:round/>
      </a:ln>
    </cs:spPr>
  </cs:downBar>
  <cs:dropLine>
    <cs:lnRef idx="0"/>
    <cs:fillRef idx="0"/>
    <cs:effectRef idx="0">
      <a:schemeClr val="accent1"/>
    </cs:effectRef>
    <cs:fontRef idx="minor"/>
    <cs:spPr/>
  </cs:dropLine>
  <cs:errorBar>
    <cs:lnRef idx="0"/>
    <cs:fillRef idx="0"/>
    <cs:effectRef idx="0">
      <a:schemeClr val="accent1"/>
    </cs:effectRef>
    <cs:fontRef idx="minor"/>
    <cs:spPr/>
    <cs:defRPr dirty="0" lang="en-US" sz="900"/>
  </cs:errorBar>
  <cs:floor>
    <cs:lnRef idx="0"/>
    <cs:fillRef idx="0"/>
    <cs:effectRef idx="0">
      <a:schemeClr val="accent1"/>
    </cs:effectRef>
    <cs:fontRef idx="minor"/>
    <cs:spPr/>
  </cs:floor>
  <cs:gridlineMajor>
    <cs:lnRef idx="0"/>
    <cs:fillRef idx="0"/>
    <cs:effectRef idx="0">
      <a:schemeClr val="accent1"/>
    </cs:effectRef>
    <cs:fontRef idx="minor"/>
    <cs:spPr>
      <a:ln cap="flat" w="9525">
        <a:solidFill>
          <a:srgbClr val="d8d8d8"/>
        </a:solidFill>
        <a:prstDash val="solid"/>
        <a:round/>
      </a:ln>
    </cs:spPr>
  </cs:gridlineMajor>
  <cs:gridlineMinor>
    <cs:lnRef idx="0"/>
    <cs:fillRef idx="0"/>
    <cs:effectRef idx="0">
      <a:schemeClr val="accent1"/>
    </cs:effectRef>
    <cs:fontRef idx="minor"/>
    <cs:spPr>
      <a:ln cap="flat" w="9525">
        <a:solidFill>
          <a:srgbClr val="cccccc"/>
        </a:solidFill>
        <a:prstDash val="solid"/>
        <a:round/>
      </a:ln>
    </cs:spPr>
  </cs:gridlineMinor>
  <cs:hiLoLine>
    <cs:lnRef idx="0"/>
    <cs:fillRef idx="0"/>
    <cs:effectRef idx="0">
      <a:schemeClr val="accent1"/>
    </cs:effectRef>
    <cs:fontRef idx="minor"/>
    <cs:spPr/>
  </cs:hiLoLine>
  <cs:leaderLine>
    <cs:lnRef idx="0"/>
    <cs:fillRef idx="0"/>
    <cs:effectRef idx="0">
      <a:schemeClr val="accent1"/>
    </cs:effectRef>
    <cs:fontRef idx="minor"/>
    <cs:spPr/>
  </cs:leaderLine>
  <cs:legend>
    <cs:lnRef idx="0"/>
    <cs:fillRef idx="0"/>
    <cs:effectRef idx="0">
      <a:schemeClr val="accent1"/>
    </cs:effectRef>
    <cs:fontRef idx="minor"/>
    <cs:spPr/>
    <cs:defRPr dirty="0" lang="en-US" sz="900"/>
  </cs:legend>
  <cs:plotArea>
    <cs:lnRef idx="0"/>
    <cs:fillRef idx="0"/>
    <cs:effectRef idx="0">
      <a:schemeClr val="accent1"/>
    </cs:effectRef>
    <cs:fontRef idx="minor"/>
    <cs:spPr>
      <a:noFill/>
    </cs:spPr>
  </cs:plotArea>
  <cs:plotArea3D>
    <cs:lnRef idx="0"/>
    <cs:fillRef idx="0"/>
    <cs:effectRef idx="0">
      <a:schemeClr val="accent1"/>
    </cs:effectRef>
    <cs:fontRef idx="minor"/>
    <cs:spPr>
      <a:noFill/>
    </cs:spPr>
  </cs:plotArea3D>
  <cs:seriesAxis>
    <cs:lnRef idx="1">
      <a:schemeClr val="phClr"/>
    </cs:lnRef>
    <cs:fillRef idx="1">
      <a:schemeClr val="phClr"/>
    </cs:fillRef>
    <cs:effectRef idx="0">
      <a:schemeClr val="accent1"/>
    </cs:effectRef>
    <cs:fontRef idx="minor">
      <a:schemeClr val="phClr"/>
    </cs:fontRef>
    <cs:spPr/>
  </cs:seriesAxis>
  <cs:seriesLine>
    <cs:lnRef idx="0"/>
    <cs:fillRef idx="0"/>
    <cs:effectRef idx="0">
      <a:schemeClr val="accent1"/>
    </cs:effectRef>
    <cs:fontRef idx="minor"/>
    <cs:spPr>
      <a:ln cap="flat" w="9525">
        <a:solidFill>
          <a:schemeClr val="tx1"/>
        </a:solidFill>
        <a:prstDash val="solid"/>
        <a:round/>
      </a:ln>
    </cs:spPr>
  </cs:seriesLine>
  <cs:title>
    <cs:lnRef idx="0"/>
    <cs:fillRef idx="0"/>
    <cs:effectRef idx="0">
      <a:schemeClr val="accent1"/>
    </cs:effectRef>
    <cs:fontRef idx="minor"/>
    <cs:spPr/>
    <cs:defRPr dirty="0" lang="en-US" sz="1300"/>
  </cs:title>
  <cs:trendline>
    <cs:lnRef idx="0"/>
    <cs:fillRef idx="0"/>
    <cs:effectRef idx="0">
      <a:schemeClr val="accent1"/>
    </cs:effectRef>
    <cs:fontRef idx="minor"/>
    <cs:spPr/>
  </cs:trendline>
  <cs:trendlineLabel>
    <cs:lnRef idx="0"/>
    <cs:fillRef idx="0"/>
    <cs:effectRef idx="0">
      <a:schemeClr val="accent1"/>
    </cs:effectRef>
    <cs:fontRef idx="minor"/>
    <cs:spPr/>
  </cs:trendlineLabel>
  <cs:upBar>
    <cs:lnRef idx="0"/>
    <cs:fillRef idx="0"/>
    <cs:effectRef idx="0">
      <a:schemeClr val="accent1"/>
    </cs:effectRef>
    <cs:fontRef idx="minor"/>
    <cs:spPr>
      <a:solidFill>
        <a:schemeClr val="dk1">
          <a:tint val="5000"/>
        </a:schemeClr>
      </a:solidFill>
      <a:ln cap="flat" w="9525">
        <a:solidFill>
          <a:schemeClr val="tx1"/>
        </a:solidFill>
        <a:prstDash val="solid"/>
        <a:round/>
      </a:ln>
    </cs:spPr>
  </cs:upBar>
  <cs:valueAxis>
    <cs:lnRef idx="0"/>
    <cs:fillRef idx="0"/>
    <cs:effectRef idx="0">
      <a:schemeClr val="accent1"/>
    </cs:effectRef>
    <cs:fontRef idx="minor"/>
    <cs:spPr/>
    <cs:defRPr dirty="0" lang="en-US" sz="1000"/>
  </cs:valueAxis>
  <cs:wall>
    <cs:lnRef idx="0"/>
    <cs:fillRef idx="0"/>
    <cs:effectRef idx="0">
      <a:schemeClr val="accent1"/>
    </cs:effectRef>
    <cs:fontRef idx="minor"/>
    <cs:spPr>
      <a:solidFill>
        <a:schemeClr val="bg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xmlns:c="http://schemas.openxmlformats.org/drawingml/2006/chart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cs:axisTitle>
    <cs:lnRef idx="0"/>
    <cs:fillRef idx="0"/>
    <cs:effectRef idx="0">
      <a:schemeClr val="accent1"/>
    </cs:effectRef>
    <cs:fontRef idx="minor"/>
    <cs:spPr/>
    <cs:defRPr dirty="0" lang="en-US" sz="1100"/>
  </cs:axisTitle>
  <cs:categoryAxis>
    <cs:lnRef idx="0"/>
    <cs:fillRef idx="0"/>
    <cs:effectRef idx="0">
      <a:schemeClr val="accent1"/>
    </cs:effectRef>
    <cs:fontRef idx="minor"/>
    <cs:spPr/>
    <cs:defRPr dirty="0" lang="en-US" sz="1000"/>
  </cs:categoryAxis>
  <cs:chartArea>
    <cs:lnRef idx="0"/>
    <cs:fillRef idx="0"/>
    <cs:effectRef idx="0">
      <a:schemeClr val="accent1"/>
    </cs:effectRef>
    <cs:fontRef idx="minor"/>
    <cs:spPr>
      <a:solidFill>
        <a:schemeClr val="bg1"/>
      </a:solidFill>
      <a:ln>
        <a:noFill/>
      </a:ln>
    </cs:spPr>
  </cs:chartArea>
  <cs:dataLabel>
    <cs:lnRef idx="0"/>
    <cs:fillRef idx="0"/>
    <cs:effectRef idx="0">
      <a:schemeClr val="accent1"/>
    </cs:effectRef>
    <cs:fontRef idx="minor"/>
    <cs:spPr/>
    <cs:defRPr dirty="0" lang="en-US" sz="900"/>
  </cs:dataLabel>
  <cs:dataLabelCallout>
    <cs:lnRef idx="0"/>
    <cs:fillRef idx="0"/>
    <cs:effectRef idx="0">
      <a:schemeClr val="accent1"/>
    </cs:effectRef>
    <cs:fontRef idx="minor"/>
    <cs:spPr/>
    <cs:defRPr dirty="0" lang="en-US" sz="900"/>
  </cs:dataLabelCallout>
  <cs:dataPoint>
    <cs:lnRef idx="0"/>
    <cs:fillRef idx="0"/>
    <cs:effectRef idx="0">
      <a:schemeClr val="accent1"/>
    </cs:effectRef>
    <cs:fontRef idx="minor"/>
    <cs:spPr>
      <a:solidFill>
        <a:schemeClr val="phClr"/>
      </a:solidFill>
    </cs:spPr>
  </cs:dataPoint>
  <cs:dataPoint3D>
    <cs:lnRef idx="0"/>
    <cs:fillRef idx="0"/>
    <cs:effectRef idx="0">
      <a:schemeClr val="accent1"/>
    </cs:effectRef>
    <cs:fontRef idx="minor"/>
    <cs:spPr>
      <a:solidFill>
        <a:schemeClr val="accent1"/>
      </a:solidFill>
    </cs:spPr>
  </cs:dataPoint3D>
  <cs:dataPointLine>
    <cs:lnRef idx="0"/>
    <cs:fillRef idx="0"/>
    <cs:effectRef idx="0">
      <a:schemeClr val="accent1"/>
    </cs:effectRef>
    <cs:fontRef idx="minor"/>
    <cs:spPr>
      <a:ln>
        <a:noFill/>
      </a:ln>
    </cs:spPr>
  </cs:dataPointLine>
  <cs:dataPointMarker>
    <cs:lnRef idx="0"/>
    <cs:fillRef idx="0"/>
    <cs:effectRef idx="0">
      <a:schemeClr val="accent1"/>
    </cs:effectRef>
    <cs:fontRef idx="minor"/>
    <cs:spPr>
      <a:solidFill>
        <a:schemeClr val="phClr"/>
      </a:solidFill>
    </cs:spPr>
  </cs:dataPointMarker>
  <cs:dataPointMarkerLayout size="4" symbol="circle"/>
  <cs:dataPointWireframe>
    <cs:lnRef idx="0"/>
    <cs:fillRef idx="0"/>
    <cs:effectRef idx="0">
      <a:schemeClr val="accent1"/>
    </cs:effectRef>
    <cs:fontRef idx="minor"/>
    <cs:spPr/>
    <cs:defRPr dirty="0" lang="en-US" sz="900"/>
  </cs:dataPointWireframe>
  <cs:dataTable>
    <cs:lnRef idx="0"/>
    <cs:fillRef idx="0"/>
    <cs:effectRef idx="0">
      <a:schemeClr val="accent1"/>
    </cs:effectRef>
    <cs:fontRef idx="minor"/>
    <cs:spPr>
      <a:ln cap="flat" w="9525">
        <a:solidFill>
          <a:schemeClr val="tx1"/>
        </a:solidFill>
        <a:prstDash val="solid"/>
        <a:round/>
      </a:ln>
    </cs:spPr>
  </cs:dataTable>
  <cs:downBar>
    <cs:lnRef idx="0"/>
    <cs:fillRef idx="0"/>
    <cs:effectRef idx="0">
      <a:schemeClr val="accent1"/>
    </cs:effectRef>
    <cs:fontRef idx="minor"/>
    <cs:spPr>
      <a:solidFill>
        <a:schemeClr val="dk1">
          <a:tint val="95000"/>
        </a:schemeClr>
      </a:solidFill>
      <a:ln cap="flat" w="9525">
        <a:solidFill>
          <a:schemeClr val="tx1"/>
        </a:solidFill>
        <a:prstDash val="solid"/>
        <a:round/>
      </a:ln>
    </cs:spPr>
  </cs:downBar>
  <cs:dropLine>
    <cs:lnRef idx="0"/>
    <cs:fillRef idx="0"/>
    <cs:effectRef idx="0">
      <a:schemeClr val="accent1"/>
    </cs:effectRef>
    <cs:fontRef idx="minor"/>
    <cs:spPr/>
  </cs:dropLine>
  <cs:errorBar>
    <cs:lnRef idx="0"/>
    <cs:fillRef idx="0"/>
    <cs:effectRef idx="0">
      <a:schemeClr val="accent1"/>
    </cs:effectRef>
    <cs:fontRef idx="minor"/>
    <cs:spPr/>
    <cs:defRPr dirty="0" lang="en-US" sz="900"/>
  </cs:errorBar>
  <cs:floor>
    <cs:lnRef idx="0"/>
    <cs:fillRef idx="0"/>
    <cs:effectRef idx="0">
      <a:schemeClr val="accent1"/>
    </cs:effectRef>
    <cs:fontRef idx="minor"/>
    <cs:spPr/>
  </cs:floor>
  <cs:gridlineMajor>
    <cs:lnRef idx="0"/>
    <cs:fillRef idx="0"/>
    <cs:effectRef idx="0">
      <a:schemeClr val="accent1"/>
    </cs:effectRef>
    <cs:fontRef idx="minor"/>
    <cs:spPr>
      <a:ln cap="flat" w="9525">
        <a:solidFill>
          <a:srgbClr val="d8d8d8"/>
        </a:solidFill>
        <a:prstDash val="solid"/>
        <a:round/>
      </a:ln>
    </cs:spPr>
  </cs:gridlineMajor>
  <cs:gridlineMinor>
    <cs:lnRef idx="0"/>
    <cs:fillRef idx="0"/>
    <cs:effectRef idx="0">
      <a:schemeClr val="accent1"/>
    </cs:effectRef>
    <cs:fontRef idx="minor"/>
    <cs:spPr>
      <a:ln cap="flat" w="9525">
        <a:solidFill>
          <a:srgbClr val="cccccc"/>
        </a:solidFill>
        <a:prstDash val="solid"/>
        <a:round/>
      </a:ln>
    </cs:spPr>
  </cs:gridlineMinor>
  <cs:hiLoLine>
    <cs:lnRef idx="0"/>
    <cs:fillRef idx="0"/>
    <cs:effectRef idx="0">
      <a:schemeClr val="accent1"/>
    </cs:effectRef>
    <cs:fontRef idx="minor"/>
    <cs:spPr/>
  </cs:hiLoLine>
  <cs:leaderLine>
    <cs:lnRef idx="0"/>
    <cs:fillRef idx="0"/>
    <cs:effectRef idx="0">
      <a:schemeClr val="accent1"/>
    </cs:effectRef>
    <cs:fontRef idx="minor"/>
    <cs:spPr/>
  </cs:leaderLine>
  <cs:legend>
    <cs:lnRef idx="0"/>
    <cs:fillRef idx="0"/>
    <cs:effectRef idx="0">
      <a:schemeClr val="accent1"/>
    </cs:effectRef>
    <cs:fontRef idx="minor"/>
    <cs:spPr/>
    <cs:defRPr dirty="0" lang="en-US" sz="900"/>
  </cs:legend>
  <cs:plotArea>
    <cs:lnRef idx="0"/>
    <cs:fillRef idx="0"/>
    <cs:effectRef idx="0">
      <a:schemeClr val="accent1"/>
    </cs:effectRef>
    <cs:fontRef idx="minor"/>
    <cs:spPr>
      <a:noFill/>
    </cs:spPr>
  </cs:plotArea>
  <cs:plotArea3D>
    <cs:lnRef idx="0"/>
    <cs:fillRef idx="0"/>
    <cs:effectRef idx="0">
      <a:schemeClr val="accent1"/>
    </cs:effectRef>
    <cs:fontRef idx="minor"/>
    <cs:spPr>
      <a:noFill/>
    </cs:spPr>
  </cs:plotArea3D>
  <cs:seriesAxis>
    <cs:lnRef idx="1">
      <a:schemeClr val="phClr"/>
    </cs:lnRef>
    <cs:fillRef idx="1">
      <a:schemeClr val="phClr"/>
    </cs:fillRef>
    <cs:effectRef idx="0">
      <a:schemeClr val="accent1"/>
    </cs:effectRef>
    <cs:fontRef idx="minor">
      <a:schemeClr val="phClr"/>
    </cs:fontRef>
    <cs:spPr/>
  </cs:seriesAxis>
  <cs:seriesLine>
    <cs:lnRef idx="0"/>
    <cs:fillRef idx="0"/>
    <cs:effectRef idx="0">
      <a:schemeClr val="accent1"/>
    </cs:effectRef>
    <cs:fontRef idx="minor"/>
    <cs:spPr>
      <a:ln cap="flat" w="9525">
        <a:solidFill>
          <a:schemeClr val="tx1"/>
        </a:solidFill>
        <a:prstDash val="solid"/>
        <a:round/>
      </a:ln>
    </cs:spPr>
  </cs:seriesLine>
  <cs:title>
    <cs:lnRef idx="0"/>
    <cs:fillRef idx="0"/>
    <cs:effectRef idx="0">
      <a:schemeClr val="accent1"/>
    </cs:effectRef>
    <cs:fontRef idx="minor"/>
    <cs:spPr/>
    <cs:defRPr dirty="0" lang="en-US" sz="1300"/>
  </cs:title>
  <cs:trendline>
    <cs:lnRef idx="0"/>
    <cs:fillRef idx="0"/>
    <cs:effectRef idx="0">
      <a:schemeClr val="accent1"/>
    </cs:effectRef>
    <cs:fontRef idx="minor"/>
    <cs:spPr/>
  </cs:trendline>
  <cs:trendlineLabel>
    <cs:lnRef idx="0"/>
    <cs:fillRef idx="0"/>
    <cs:effectRef idx="0">
      <a:schemeClr val="accent1"/>
    </cs:effectRef>
    <cs:fontRef idx="minor"/>
    <cs:spPr/>
  </cs:trendlineLabel>
  <cs:upBar>
    <cs:lnRef idx="0"/>
    <cs:fillRef idx="0"/>
    <cs:effectRef idx="0">
      <a:schemeClr val="accent1"/>
    </cs:effectRef>
    <cs:fontRef idx="minor"/>
    <cs:spPr>
      <a:solidFill>
        <a:schemeClr val="dk1">
          <a:tint val="5000"/>
        </a:schemeClr>
      </a:solidFill>
      <a:ln cap="flat" w="9525">
        <a:solidFill>
          <a:schemeClr val="tx1"/>
        </a:solidFill>
        <a:prstDash val="solid"/>
        <a:round/>
      </a:ln>
    </cs:spPr>
  </cs:upBar>
  <cs:valueAxis>
    <cs:lnRef idx="0"/>
    <cs:fillRef idx="0"/>
    <cs:effectRef idx="0">
      <a:schemeClr val="accent1"/>
    </cs:effectRef>
    <cs:fontRef idx="minor"/>
    <cs:spPr/>
    <cs:defRPr dirty="0" lang="en-US" sz="1000"/>
  </cs:valueAxis>
  <cs:wall>
    <cs:lnRef idx="0"/>
    <cs:fillRef idx="0"/>
    <cs:effectRef idx="0">
      <a:schemeClr val="accent1"/>
    </cs:effectRef>
    <cs:fontRef idx="minor"/>
    <cs:spPr>
      <a:solidFill>
        <a:schemeClr val="bg1"/>
      </a:solid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xmlns:c="http://schemas.openxmlformats.org/drawingml/2006/chart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cs:axisTitle>
    <cs:lnRef idx="0"/>
    <cs:fillRef idx="0"/>
    <cs:effectRef idx="0">
      <a:schemeClr val="accent1"/>
    </cs:effectRef>
    <cs:fontRef idx="minor"/>
    <cs:spPr/>
    <cs:defRPr dirty="0" lang="en-US" sz="1100"/>
  </cs:axisTitle>
  <cs:categoryAxis>
    <cs:lnRef idx="0"/>
    <cs:fillRef idx="0"/>
    <cs:effectRef idx="0">
      <a:schemeClr val="accent1"/>
    </cs:effectRef>
    <cs:fontRef idx="minor"/>
    <cs:spPr/>
    <cs:defRPr dirty="0" lang="en-US" sz="1000"/>
  </cs:categoryAxis>
  <cs:chartArea>
    <cs:lnRef idx="0"/>
    <cs:fillRef idx="0"/>
    <cs:effectRef idx="0">
      <a:schemeClr val="accent1"/>
    </cs:effectRef>
    <cs:fontRef idx="minor"/>
    <cs:spPr>
      <a:solidFill>
        <a:schemeClr val="bg1"/>
      </a:solidFill>
      <a:ln>
        <a:noFill/>
      </a:ln>
    </cs:spPr>
  </cs:chartArea>
  <cs:dataLabel>
    <cs:lnRef idx="0"/>
    <cs:fillRef idx="0"/>
    <cs:effectRef idx="0">
      <a:schemeClr val="accent1"/>
    </cs:effectRef>
    <cs:fontRef idx="minor"/>
    <cs:spPr/>
    <cs:defRPr dirty="0" lang="en-US" sz="900"/>
  </cs:dataLabel>
  <cs:dataLabelCallout>
    <cs:lnRef idx="0"/>
    <cs:fillRef idx="0"/>
    <cs:effectRef idx="0">
      <a:schemeClr val="accent1"/>
    </cs:effectRef>
    <cs:fontRef idx="minor"/>
    <cs:spPr/>
    <cs:defRPr dirty="0" lang="en-US" sz="900"/>
  </cs:dataLabelCallout>
  <cs:dataPoint>
    <cs:lnRef idx="0"/>
    <cs:fillRef idx="0"/>
    <cs:effectRef idx="0">
      <a:schemeClr val="accent1"/>
    </cs:effectRef>
    <cs:fontRef idx="minor"/>
    <cs:spPr>
      <a:solidFill>
        <a:schemeClr val="phClr"/>
      </a:solidFill>
    </cs:spPr>
  </cs:dataPoint>
  <cs:dataPoint3D>
    <cs:lnRef idx="0"/>
    <cs:fillRef idx="0"/>
    <cs:effectRef idx="0">
      <a:schemeClr val="accent1"/>
    </cs:effectRef>
    <cs:fontRef idx="minor"/>
    <cs:spPr>
      <a:solidFill>
        <a:schemeClr val="accent1"/>
      </a:solidFill>
    </cs:spPr>
  </cs:dataPoint3D>
  <cs:dataPointLine>
    <cs:lnRef idx="0"/>
    <cs:fillRef idx="0"/>
    <cs:effectRef idx="0">
      <a:schemeClr val="accent1"/>
    </cs:effectRef>
    <cs:fontRef idx="minor"/>
    <cs:spPr>
      <a:ln>
        <a:noFill/>
      </a:ln>
    </cs:spPr>
  </cs:dataPointLine>
  <cs:dataPointMarker>
    <cs:lnRef idx="0"/>
    <cs:fillRef idx="0"/>
    <cs:effectRef idx="0">
      <a:schemeClr val="accent1"/>
    </cs:effectRef>
    <cs:fontRef idx="minor"/>
    <cs:spPr>
      <a:solidFill>
        <a:schemeClr val="phClr"/>
      </a:solidFill>
    </cs:spPr>
  </cs:dataPointMarker>
  <cs:dataPointMarkerLayout size="4" symbol="circle"/>
  <cs:dataPointWireframe>
    <cs:lnRef idx="0"/>
    <cs:fillRef idx="0"/>
    <cs:effectRef idx="0">
      <a:schemeClr val="accent1"/>
    </cs:effectRef>
    <cs:fontRef idx="minor"/>
    <cs:spPr/>
    <cs:defRPr dirty="0" lang="en-US" sz="900"/>
  </cs:dataPointWireframe>
  <cs:dataTable>
    <cs:lnRef idx="0"/>
    <cs:fillRef idx="0"/>
    <cs:effectRef idx="0">
      <a:schemeClr val="accent1"/>
    </cs:effectRef>
    <cs:fontRef idx="minor"/>
    <cs:spPr>
      <a:ln cap="flat" w="9525">
        <a:solidFill>
          <a:schemeClr val="tx1"/>
        </a:solidFill>
        <a:prstDash val="solid"/>
        <a:round/>
      </a:ln>
    </cs:spPr>
  </cs:dataTable>
  <cs:downBar>
    <cs:lnRef idx="0"/>
    <cs:fillRef idx="0"/>
    <cs:effectRef idx="0">
      <a:schemeClr val="accent1"/>
    </cs:effectRef>
    <cs:fontRef idx="minor"/>
    <cs:spPr>
      <a:solidFill>
        <a:schemeClr val="dk1">
          <a:tint val="95000"/>
        </a:schemeClr>
      </a:solidFill>
      <a:ln cap="flat" w="9525">
        <a:solidFill>
          <a:schemeClr val="tx1"/>
        </a:solidFill>
        <a:prstDash val="solid"/>
        <a:round/>
      </a:ln>
    </cs:spPr>
  </cs:downBar>
  <cs:dropLine>
    <cs:lnRef idx="0"/>
    <cs:fillRef idx="0"/>
    <cs:effectRef idx="0">
      <a:schemeClr val="accent1"/>
    </cs:effectRef>
    <cs:fontRef idx="minor"/>
    <cs:spPr/>
  </cs:dropLine>
  <cs:errorBar>
    <cs:lnRef idx="0"/>
    <cs:fillRef idx="0"/>
    <cs:effectRef idx="0">
      <a:schemeClr val="accent1"/>
    </cs:effectRef>
    <cs:fontRef idx="minor"/>
    <cs:spPr/>
    <cs:defRPr dirty="0" lang="en-US" sz="900"/>
  </cs:errorBar>
  <cs:floor>
    <cs:lnRef idx="0"/>
    <cs:fillRef idx="0"/>
    <cs:effectRef idx="0">
      <a:schemeClr val="accent1"/>
    </cs:effectRef>
    <cs:fontRef idx="minor"/>
    <cs:spPr/>
  </cs:floor>
  <cs:gridlineMajor>
    <cs:lnRef idx="0"/>
    <cs:fillRef idx="0"/>
    <cs:effectRef idx="0">
      <a:schemeClr val="accent1"/>
    </cs:effectRef>
    <cs:fontRef idx="minor"/>
    <cs:spPr>
      <a:ln cap="flat" w="9525">
        <a:solidFill>
          <a:srgbClr val="d8d8d8"/>
        </a:solidFill>
        <a:prstDash val="solid"/>
        <a:round/>
      </a:ln>
    </cs:spPr>
  </cs:gridlineMajor>
  <cs:gridlineMinor>
    <cs:lnRef idx="0"/>
    <cs:fillRef idx="0"/>
    <cs:effectRef idx="0">
      <a:schemeClr val="accent1"/>
    </cs:effectRef>
    <cs:fontRef idx="minor"/>
    <cs:spPr>
      <a:ln cap="flat" w="9525">
        <a:solidFill>
          <a:srgbClr val="cccccc"/>
        </a:solidFill>
        <a:prstDash val="solid"/>
        <a:round/>
      </a:ln>
    </cs:spPr>
  </cs:gridlineMinor>
  <cs:hiLoLine>
    <cs:lnRef idx="0"/>
    <cs:fillRef idx="0"/>
    <cs:effectRef idx="0">
      <a:schemeClr val="accent1"/>
    </cs:effectRef>
    <cs:fontRef idx="minor"/>
    <cs:spPr/>
  </cs:hiLoLine>
  <cs:leaderLine>
    <cs:lnRef idx="0"/>
    <cs:fillRef idx="0"/>
    <cs:effectRef idx="0">
      <a:schemeClr val="accent1"/>
    </cs:effectRef>
    <cs:fontRef idx="minor"/>
    <cs:spPr/>
  </cs:leaderLine>
  <cs:legend>
    <cs:lnRef idx="0"/>
    <cs:fillRef idx="0"/>
    <cs:effectRef idx="0">
      <a:schemeClr val="accent1"/>
    </cs:effectRef>
    <cs:fontRef idx="minor"/>
    <cs:spPr/>
    <cs:defRPr dirty="0" lang="en-US" sz="900"/>
  </cs:legend>
  <cs:plotArea>
    <cs:lnRef idx="0"/>
    <cs:fillRef idx="0"/>
    <cs:effectRef idx="0">
      <a:schemeClr val="accent1"/>
    </cs:effectRef>
    <cs:fontRef idx="minor"/>
    <cs:spPr>
      <a:noFill/>
    </cs:spPr>
  </cs:plotArea>
  <cs:plotArea3D>
    <cs:lnRef idx="0"/>
    <cs:fillRef idx="0"/>
    <cs:effectRef idx="0">
      <a:schemeClr val="accent1"/>
    </cs:effectRef>
    <cs:fontRef idx="minor"/>
    <cs:spPr>
      <a:noFill/>
    </cs:spPr>
  </cs:plotArea3D>
  <cs:seriesAxis>
    <cs:lnRef idx="1">
      <a:schemeClr val="phClr"/>
    </cs:lnRef>
    <cs:fillRef idx="1">
      <a:schemeClr val="phClr"/>
    </cs:fillRef>
    <cs:effectRef idx="0">
      <a:schemeClr val="accent1"/>
    </cs:effectRef>
    <cs:fontRef idx="minor">
      <a:schemeClr val="phClr"/>
    </cs:fontRef>
    <cs:spPr/>
  </cs:seriesAxis>
  <cs:seriesLine>
    <cs:lnRef idx="0"/>
    <cs:fillRef idx="0"/>
    <cs:effectRef idx="0">
      <a:schemeClr val="accent1"/>
    </cs:effectRef>
    <cs:fontRef idx="minor"/>
    <cs:spPr>
      <a:ln cap="flat" w="9525">
        <a:solidFill>
          <a:schemeClr val="tx1"/>
        </a:solidFill>
        <a:prstDash val="solid"/>
        <a:round/>
      </a:ln>
    </cs:spPr>
  </cs:seriesLine>
  <cs:title>
    <cs:lnRef idx="0"/>
    <cs:fillRef idx="0"/>
    <cs:effectRef idx="0">
      <a:schemeClr val="accent1"/>
    </cs:effectRef>
    <cs:fontRef idx="minor"/>
    <cs:spPr/>
    <cs:defRPr dirty="0" lang="en-US" sz="1300"/>
  </cs:title>
  <cs:trendline>
    <cs:lnRef idx="0"/>
    <cs:fillRef idx="0"/>
    <cs:effectRef idx="0">
      <a:schemeClr val="accent1"/>
    </cs:effectRef>
    <cs:fontRef idx="minor"/>
    <cs:spPr/>
  </cs:trendline>
  <cs:trendlineLabel>
    <cs:lnRef idx="0"/>
    <cs:fillRef idx="0"/>
    <cs:effectRef idx="0">
      <a:schemeClr val="accent1"/>
    </cs:effectRef>
    <cs:fontRef idx="minor"/>
    <cs:spPr/>
  </cs:trendlineLabel>
  <cs:upBar>
    <cs:lnRef idx="0"/>
    <cs:fillRef idx="0"/>
    <cs:effectRef idx="0">
      <a:schemeClr val="accent1"/>
    </cs:effectRef>
    <cs:fontRef idx="minor"/>
    <cs:spPr>
      <a:solidFill>
        <a:schemeClr val="dk1">
          <a:tint val="5000"/>
        </a:schemeClr>
      </a:solidFill>
      <a:ln cap="flat" w="9525">
        <a:solidFill>
          <a:schemeClr val="tx1"/>
        </a:solidFill>
        <a:prstDash val="solid"/>
        <a:round/>
      </a:ln>
    </cs:spPr>
  </cs:upBar>
  <cs:valueAxis>
    <cs:lnRef idx="0"/>
    <cs:fillRef idx="0"/>
    <cs:effectRef idx="0">
      <a:schemeClr val="accent1"/>
    </cs:effectRef>
    <cs:fontRef idx="minor"/>
    <cs:spPr/>
    <cs:defRPr dirty="0" lang="en-US" sz="1000"/>
  </cs:valueAxis>
  <cs:wall>
    <cs:lnRef idx="0"/>
    <cs:fillRef idx="0"/>
    <cs:effectRef idx="0">
      <a:schemeClr val="accent1"/>
    </cs:effectRef>
    <cs:fontRef idx="minor"/>
    <cs:spPr>
      <a:solidFill>
        <a:schemeClr val="bg1"/>
      </a:solidFill>
    </cs:spPr>
  </cs:wall>
</cs:chartStyle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9E2160B8-3364-4756-9BAC-265F7D711DB6}">
                <a16:creationId xmlns:a16="http://schemas.microsoft.com/office/drawing/2010/main" id="{4704AFC4-27E4-4D85-89DD-56EC4452E958}"/>
              </a:ext>
            </a:extLst>
          </p:cNvPr>
          <p:cNvGrpSpPr/>
          <p:nvPr/>
        </p:nvGrpSpPr>
        <p:grpSpPr>
          <a:xfrm>
            <a:off x="7653848" y="-5901"/>
            <a:ext cx="789554" cy="2993127"/>
            <a:chOff x="0" y="0"/>
            <a:chExt cx="1047750" cy="3971925"/>
          </a:xfrm>
          <a:noFill/>
        </p:grpSpPr>
        <p:sp>
          <p:nvSpPr>
            <p:cNvPr id="3" name="">
              <a:extLst>
                <a:ext uri="{61118474-FBC4-4E5E-A394-82F781525D24}">
                  <a16:creationId xmlns:a16="http://schemas.microsoft.com/office/drawing/2010/main" id="{65E16B20-4A72-4FE2-BD59-ED6D7E4776B0}"/>
                </a:ext>
              </a:extLst>
            </p:cNvPr>
            <p:cNvSpPr/>
            <p:nvPr/>
          </p:nvSpPr>
          <p:spPr>
            <a:xfrm>
              <a:off x="514350" y="0"/>
              <a:ext cx="19050" cy="1828800"/>
            </a:xfrm>
            <a:custGeom>
              <a:avLst/>
              <a:gdLst/>
              <a:ahLst/>
              <a:cxnLst/>
              <a:rect b="b" l="0" r="r" t="0"/>
              <a:pathLst>
                <a:path h="1828800" w="19050">
                  <a:moveTo>
                    <a:pt x="0" y="0"/>
                  </a:moveTo>
                  <a:lnTo>
                    <a:pt x="19050" y="0"/>
                  </a:lnTo>
                  <a:lnTo>
                    <a:pt x="19050" y="1828800"/>
                  </a:lnTo>
                  <a:lnTo>
                    <a:pt x="0" y="1828800"/>
                  </a:lnTo>
                  <a:lnTo>
                    <a:pt x="0" y="0"/>
                  </a:lnTo>
                </a:path>
              </a:pathLst>
            </a:custGeom>
            <a:solidFill>
              <a:srgbClr val="412d3f"/>
            </a:solidFill>
          </p:spPr>
        </p:sp>
        <p:sp>
          <p:nvSpPr>
            <p:cNvPr id="4" name="">
              <a:extLst>
                <a:ext uri="{5EADD183-DA85-4BA2-8926-EEE5B5E14879}">
                  <a16:creationId xmlns:a16="http://schemas.microsoft.com/office/drawing/2010/main" id="{BCADAA69-3A73-46F9-A2B1-BA2932DEA517}"/>
                </a:ext>
              </a:extLst>
            </p:cNvPr>
            <p:cNvSpPr/>
            <p:nvPr/>
          </p:nvSpPr>
          <p:spPr>
            <a:xfrm>
              <a:off x="390525" y="1781175"/>
              <a:ext cx="266700" cy="285750"/>
            </a:xfrm>
            <a:custGeom>
              <a:avLst/>
              <a:gdLst/>
              <a:ahLst/>
              <a:cxnLst/>
              <a:rect b="b" l="0" r="r" t="0"/>
              <a:pathLst>
                <a:path h="285750" w="266700">
                  <a:moveTo>
                    <a:pt x="57150" y="57150"/>
                  </a:moveTo>
                  <a:lnTo>
                    <a:pt x="57150" y="228600"/>
                  </a:lnTo>
                  <a:lnTo>
                    <a:pt x="209550" y="228600"/>
                  </a:lnTo>
                  <a:lnTo>
                    <a:pt x="209550" y="57150"/>
                  </a:lnTo>
                  <a:lnTo>
                    <a:pt x="57150" y="57150"/>
                  </a:lnTo>
                  <a:close/>
                  <a:moveTo>
                    <a:pt x="57150" y="0"/>
                  </a:moveTo>
                  <a:lnTo>
                    <a:pt x="209550" y="0"/>
                  </a:lnTo>
                  <a:cubicBezTo>
                    <a:pt x="241113" y="0"/>
                    <a:pt x="266700" y="25587"/>
                    <a:pt x="266700" y="57150"/>
                  </a:cubicBezTo>
                  <a:lnTo>
                    <a:pt x="266700" y="228600"/>
                  </a:lnTo>
                  <a:cubicBezTo>
                    <a:pt x="266700" y="260163"/>
                    <a:pt x="241113" y="285750"/>
                    <a:pt x="209550" y="285750"/>
                  </a:cubicBezTo>
                  <a:lnTo>
                    <a:pt x="57150" y="285750"/>
                  </a:lnTo>
                  <a:cubicBezTo>
                    <a:pt x="25587" y="285750"/>
                    <a:pt x="0" y="260163"/>
                    <a:pt x="0" y="228600"/>
                  </a:cubicBezTo>
                  <a:lnTo>
                    <a:pt x="0" y="57150"/>
                  </a:lnTo>
                  <a:cubicBezTo>
                    <a:pt x="0" y="25587"/>
                    <a:pt x="25587" y="0"/>
                    <a:pt x="57150" y="0"/>
                  </a:cubicBezTo>
                  <a:close/>
                </a:path>
              </a:pathLst>
            </a:custGeom>
            <a:solidFill>
              <a:srgbClr val="412d3f"/>
            </a:solidFill>
          </p:spPr>
        </p:sp>
        <p:sp>
          <p:nvSpPr>
            <p:cNvPr id="5" name="">
              <a:extLst>
                <a:ext uri="{FE2A1A62-1013-4A88-8B98-5CEF18D6B37A}">
                  <a16:creationId xmlns:a16="http://schemas.microsoft.com/office/drawing/2010/main" id="{EF8CF890-1D62-455F-9250-2E81516E29CB}"/>
                </a:ext>
              </a:extLst>
            </p:cNvPr>
            <p:cNvSpPr/>
            <p:nvPr/>
          </p:nvSpPr>
          <p:spPr>
            <a:xfrm>
              <a:off x="504825" y="3095625"/>
              <a:ext cx="38100" cy="285750"/>
            </a:xfrm>
            <a:custGeom>
              <a:avLst/>
              <a:gdLst/>
              <a:ahLst/>
              <a:cxnLst/>
              <a:rect b="b" l="0" r="r" t="0"/>
              <a:pathLst>
                <a:path h="285750" w="38100">
                  <a:moveTo>
                    <a:pt x="0" y="0"/>
                  </a:moveTo>
                  <a:lnTo>
                    <a:pt x="38100" y="0"/>
                  </a:lnTo>
                  <a:lnTo>
                    <a:pt x="38100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solidFill>
              <a:srgbClr val="ffa62b"/>
            </a:solidFill>
          </p:spPr>
        </p:sp>
        <p:sp>
          <p:nvSpPr>
            <p:cNvPr id="6" name="">
              <a:extLst>
                <a:ext uri="{1082FAB5-8E1A-42D6-8D3B-B074ACDD4C3B}">
                  <a16:creationId xmlns:a16="http://schemas.microsoft.com/office/drawing/2010/main" id="{630D9527-3603-4A24-8A90-010D93E35C82}"/>
                </a:ext>
              </a:extLst>
            </p:cNvPr>
            <p:cNvSpPr/>
            <p:nvPr/>
          </p:nvSpPr>
          <p:spPr>
            <a:xfrm>
              <a:off x="409575" y="3448050"/>
              <a:ext cx="228600" cy="523875"/>
            </a:xfrm>
            <a:custGeom>
              <a:avLst/>
              <a:gdLst/>
              <a:ahLst/>
              <a:cxnLst/>
              <a:rect b="b" l="0" r="r" t="0"/>
              <a:pathLst>
                <a:path h="523875" w="228600">
                  <a:moveTo>
                    <a:pt x="114300" y="0"/>
                  </a:moveTo>
                  <a:lnTo>
                    <a:pt x="228600" y="523875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23a9a8"/>
            </a:solidFill>
          </p:spPr>
        </p:sp>
        <p:sp>
          <p:nvSpPr>
            <p:cNvPr id="7" name="">
              <a:extLst>
                <a:ext uri="{E6BD409B-09F4-49FA-84A6-55C492AFAA7A}">
                  <a16:creationId xmlns:a16="http://schemas.microsoft.com/office/drawing/2010/main" id="{4ADE8B8D-3C0E-4719-9EA1-01B788AA1B0C}"/>
                </a:ext>
              </a:extLst>
            </p:cNvPr>
            <p:cNvSpPr/>
            <p:nvPr/>
          </p:nvSpPr>
          <p:spPr>
            <a:xfrm>
              <a:off x="409575" y="3448050"/>
              <a:ext cx="114300" cy="523875"/>
            </a:xfrm>
            <a:custGeom>
              <a:avLst/>
              <a:gdLst/>
              <a:ahLst/>
              <a:cxnLst/>
              <a:rect b="b" l="0" r="r" t="0"/>
              <a:pathLst>
                <a:path h="523875" w="114300">
                  <a:moveTo>
                    <a:pt x="114300" y="0"/>
                  </a:moveTo>
                  <a:lnTo>
                    <a:pt x="114300" y="523875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108093"/>
            </a:solidFill>
          </p:spPr>
        </p:sp>
        <p:sp>
          <p:nvSpPr>
            <p:cNvPr id="8" name="">
              <a:extLst>
                <a:ext uri="{927BA643-36FA-40F7-8CDB-65A6A146EE06}">
                  <a16:creationId xmlns:a16="http://schemas.microsoft.com/office/drawing/2010/main" id="{0C58C85C-FC5E-47BF-A0D4-C7C3D0BDC0D6}"/>
                </a:ext>
              </a:extLst>
            </p:cNvPr>
            <p:cNvSpPr/>
            <p:nvPr/>
          </p:nvSpPr>
          <p:spPr>
            <a:xfrm>
              <a:off x="333375" y="1933575"/>
              <a:ext cx="381000" cy="1162050"/>
            </a:xfrm>
            <a:custGeom>
              <a:avLst/>
              <a:gdLst/>
              <a:ahLst/>
              <a:cxnLst/>
              <a:rect b="b" l="0" r="r" t="0"/>
              <a:pathLst>
                <a:path h="1162050" w="381000">
                  <a:moveTo>
                    <a:pt x="0" y="0"/>
                  </a:moveTo>
                  <a:lnTo>
                    <a:pt x="381000" y="0"/>
                  </a:lnTo>
                  <a:lnTo>
                    <a:pt x="381000" y="1162050"/>
                  </a:lnTo>
                  <a:lnTo>
                    <a:pt x="0" y="1162050"/>
                  </a:lnTo>
                  <a:lnTo>
                    <a:pt x="0" y="0"/>
                  </a:lnTo>
                </a:path>
              </a:pathLst>
            </a:custGeom>
            <a:solidFill>
              <a:srgbClr val="be4435"/>
            </a:solidFill>
          </p:spPr>
        </p:sp>
        <p:sp>
          <p:nvSpPr>
            <p:cNvPr id="9" name="">
              <a:extLst>
                <a:ext uri="{1513DEA6-7CDD-4995-9C23-A5DC318A3C51}">
                  <a16:creationId xmlns:a16="http://schemas.microsoft.com/office/drawing/2010/main" id="{50FD3B70-13F4-48FF-B538-F7A8860C142C}"/>
                </a:ext>
              </a:extLst>
            </p:cNvPr>
            <p:cNvSpPr/>
            <p:nvPr/>
          </p:nvSpPr>
          <p:spPr>
            <a:xfrm>
              <a:off x="0" y="1990725"/>
              <a:ext cx="1047750" cy="1047750"/>
            </a:xfrm>
            <a:prstGeom prst="ellipse">
              <a:avLst/>
            </a:prstGeom>
            <a:solidFill>
              <a:srgbClr val="de501f"/>
            </a:solidFill>
          </p:spPr>
        </p:sp>
        <p:sp>
          <p:nvSpPr>
            <p:cNvPr id="10" name="">
              <a:extLst>
                <a:ext uri="{F69B5C1D-4352-4EDB-AFC5-D5CBFBCBE9D7}">
                  <a16:creationId xmlns:a16="http://schemas.microsoft.com/office/drawing/2010/main" id="{9A0795E1-497A-4717-A051-0D05C9E97C7A}"/>
                </a:ext>
              </a:extLst>
            </p:cNvPr>
            <p:cNvSpPr/>
            <p:nvPr/>
          </p:nvSpPr>
          <p:spPr>
            <a:xfrm>
              <a:off x="161925" y="1990725"/>
              <a:ext cx="723900" cy="1047750"/>
            </a:xfrm>
            <a:prstGeom prst="ellipse">
              <a:avLst/>
            </a:prstGeom>
            <a:solidFill>
              <a:srgbClr val="ffdfaa"/>
            </a:solidFill>
          </p:spPr>
        </p:sp>
        <p:sp>
          <p:nvSpPr>
            <p:cNvPr id="11" name="">
              <a:extLst>
                <a:ext uri="{10BBF354-912C-4B64-B28E-5AD220F0C569}">
                  <a16:creationId xmlns:a16="http://schemas.microsoft.com/office/drawing/2010/main" id="{67D6FF67-7F7D-4F2A-B91E-A737D595DBD3}"/>
                </a:ext>
              </a:extLst>
            </p:cNvPr>
            <p:cNvSpPr/>
            <p:nvPr/>
          </p:nvSpPr>
          <p:spPr>
            <a:xfrm>
              <a:off x="361950" y="1990725"/>
              <a:ext cx="314325" cy="1047750"/>
            </a:xfrm>
            <a:prstGeom prst="ellipse">
              <a:avLst/>
            </a:prstGeom>
            <a:solidFill>
              <a:srgbClr val="b6562b"/>
            </a:solidFill>
          </p:spPr>
        </p:sp>
        <p:sp>
          <p:nvSpPr>
            <p:cNvPr id="12" name="">
              <a:extLst>
                <a:ext uri="{47BC0693-07DB-4372-B1EF-D3E56EC46403}">
                  <a16:creationId xmlns:a16="http://schemas.microsoft.com/office/drawing/2010/main" id="{D2B6F7B4-7218-48E0-BD88-A1F2BB6DFADE}"/>
                </a:ext>
              </a:extLst>
            </p:cNvPr>
            <p:cNvSpPr/>
            <p:nvPr/>
          </p:nvSpPr>
          <p:spPr>
            <a:xfrm>
              <a:off x="361950" y="1990725"/>
              <a:ext cx="157162" cy="1047750"/>
            </a:xfrm>
            <a:custGeom>
              <a:avLst/>
              <a:gdLst/>
              <a:ahLst/>
              <a:cxnLst/>
              <a:rect b="b" l="0" r="r" t="0"/>
              <a:pathLst>
                <a:path h="1047750" w="157163">
                  <a:moveTo>
                    <a:pt x="157163" y="1047750"/>
                  </a:moveTo>
                  <a:lnTo>
                    <a:pt x="157163" y="0"/>
                  </a:lnTo>
                  <a:cubicBezTo>
                    <a:pt x="70364" y="0"/>
                    <a:pt x="0" y="234547"/>
                    <a:pt x="0" y="523875"/>
                  </a:cubicBezTo>
                  <a:cubicBezTo>
                    <a:pt x="0" y="813203"/>
                    <a:pt x="70364" y="1047750"/>
                    <a:pt x="157163" y="1047750"/>
                  </a:cubicBezTo>
                  <a:close/>
                </a:path>
              </a:pathLst>
            </a:custGeom>
            <a:solidFill>
              <a:srgbClr val="ffb62e"/>
            </a:solidFill>
          </p:spPr>
        </p:sp>
        <p:sp>
          <p:nvSpPr>
            <p:cNvPr id="13" name="">
              <a:extLst>
                <a:ext uri="{D6FE40DC-0130-48B7-B78A-B84DDE6FA938}">
                  <a16:creationId xmlns:a16="http://schemas.microsoft.com/office/drawing/2010/main" id="{8E0A94AB-70B3-4946-9D16-520FEF30D3B4}"/>
                </a:ext>
              </a:extLst>
            </p:cNvPr>
            <p:cNvSpPr/>
            <p:nvPr/>
          </p:nvSpPr>
          <p:spPr>
            <a:xfrm>
              <a:off x="447675" y="3371850"/>
              <a:ext cx="152400" cy="152400"/>
            </a:xfrm>
            <a:prstGeom prst="ellipse">
              <a:avLst/>
            </a:prstGeom>
            <a:solidFill>
              <a:srgbClr val="ffa62b"/>
            </a:solidFill>
          </p:spPr>
        </p:sp>
      </p:grpSp>
      <p:grpSp>
        <p:nvGrpSpPr>
          <p:cNvPr id="14" name="">
            <a:extLst>
              <a:ext uri="{DBE04433-BBA0-4FAF-9B70-A1E90440DE88}">
                <a16:creationId xmlns:a16="http://schemas.microsoft.com/office/drawing/2010/main" id="{09BB1814-15FA-4142-BBC8-26C5385E3AA1}"/>
              </a:ext>
            </a:extLst>
          </p:cNvPr>
          <p:cNvGrpSpPr/>
          <p:nvPr/>
        </p:nvGrpSpPr>
        <p:grpSpPr>
          <a:xfrm>
            <a:off x="6701348" y="-882201"/>
            <a:ext cx="789554" cy="2993127"/>
            <a:chOff x="0" y="0"/>
            <a:chExt cx="1047750" cy="3971925"/>
          </a:xfrm>
          <a:noFill/>
        </p:grpSpPr>
        <p:sp>
          <p:nvSpPr>
            <p:cNvPr id="15" name="">
              <a:extLst>
                <a:ext uri="{8116056A-9C84-4BFB-8442-357748D6C9FA}">
                  <a16:creationId xmlns:a16="http://schemas.microsoft.com/office/drawing/2010/main" id="{6F83ABE0-857B-4750-89CA-26E30B47D3DA}"/>
                </a:ext>
              </a:extLst>
            </p:cNvPr>
            <p:cNvSpPr/>
            <p:nvPr/>
          </p:nvSpPr>
          <p:spPr>
            <a:xfrm>
              <a:off x="514350" y="0"/>
              <a:ext cx="19050" cy="1828800"/>
            </a:xfrm>
            <a:custGeom>
              <a:avLst/>
              <a:gdLst/>
              <a:ahLst/>
              <a:cxnLst/>
              <a:rect b="b" l="0" r="r" t="0"/>
              <a:pathLst>
                <a:path h="1828800" w="19050">
                  <a:moveTo>
                    <a:pt x="0" y="0"/>
                  </a:moveTo>
                  <a:lnTo>
                    <a:pt x="19050" y="0"/>
                  </a:lnTo>
                  <a:lnTo>
                    <a:pt x="19050" y="1828800"/>
                  </a:lnTo>
                  <a:lnTo>
                    <a:pt x="0" y="1828800"/>
                  </a:lnTo>
                  <a:lnTo>
                    <a:pt x="0" y="0"/>
                  </a:lnTo>
                </a:path>
              </a:pathLst>
            </a:custGeom>
            <a:solidFill>
              <a:srgbClr val="412d3f"/>
            </a:solidFill>
          </p:spPr>
        </p:sp>
        <p:sp>
          <p:nvSpPr>
            <p:cNvPr id="16" name="">
              <a:extLst>
                <a:ext uri="{972C6B09-A23C-45CC-B784-789315130812}">
                  <a16:creationId xmlns:a16="http://schemas.microsoft.com/office/drawing/2010/main" id="{8B6C68DA-9860-4DE8-97E8-8B5C51221C71}"/>
                </a:ext>
              </a:extLst>
            </p:cNvPr>
            <p:cNvSpPr/>
            <p:nvPr/>
          </p:nvSpPr>
          <p:spPr>
            <a:xfrm>
              <a:off x="390525" y="1781175"/>
              <a:ext cx="266700" cy="285750"/>
            </a:xfrm>
            <a:custGeom>
              <a:avLst/>
              <a:gdLst/>
              <a:ahLst/>
              <a:cxnLst/>
              <a:rect b="b" l="0" r="r" t="0"/>
              <a:pathLst>
                <a:path h="285750" w="266700">
                  <a:moveTo>
                    <a:pt x="57150" y="57150"/>
                  </a:moveTo>
                  <a:lnTo>
                    <a:pt x="57150" y="228600"/>
                  </a:lnTo>
                  <a:lnTo>
                    <a:pt x="209550" y="228600"/>
                  </a:lnTo>
                  <a:lnTo>
                    <a:pt x="209550" y="57150"/>
                  </a:lnTo>
                  <a:lnTo>
                    <a:pt x="57150" y="57150"/>
                  </a:lnTo>
                  <a:close/>
                  <a:moveTo>
                    <a:pt x="57150" y="0"/>
                  </a:moveTo>
                  <a:lnTo>
                    <a:pt x="209550" y="0"/>
                  </a:lnTo>
                  <a:cubicBezTo>
                    <a:pt x="241113" y="0"/>
                    <a:pt x="266700" y="25587"/>
                    <a:pt x="266700" y="57150"/>
                  </a:cubicBezTo>
                  <a:lnTo>
                    <a:pt x="266700" y="228600"/>
                  </a:lnTo>
                  <a:cubicBezTo>
                    <a:pt x="266700" y="260163"/>
                    <a:pt x="241113" y="285750"/>
                    <a:pt x="209550" y="285750"/>
                  </a:cubicBezTo>
                  <a:lnTo>
                    <a:pt x="57150" y="285750"/>
                  </a:lnTo>
                  <a:cubicBezTo>
                    <a:pt x="25587" y="285750"/>
                    <a:pt x="0" y="260163"/>
                    <a:pt x="0" y="228600"/>
                  </a:cubicBezTo>
                  <a:lnTo>
                    <a:pt x="0" y="57150"/>
                  </a:lnTo>
                  <a:cubicBezTo>
                    <a:pt x="0" y="25587"/>
                    <a:pt x="25587" y="0"/>
                    <a:pt x="57150" y="0"/>
                  </a:cubicBezTo>
                  <a:close/>
                </a:path>
              </a:pathLst>
            </a:custGeom>
            <a:solidFill>
              <a:srgbClr val="412d3f"/>
            </a:solidFill>
          </p:spPr>
        </p:sp>
        <p:sp>
          <p:nvSpPr>
            <p:cNvPr id="17" name="">
              <a:extLst>
                <a:ext uri="{EBB3F5B4-8888-4AC8-99DD-F7EC318631ED}">
                  <a16:creationId xmlns:a16="http://schemas.microsoft.com/office/drawing/2010/main" id="{5CBCE891-4A9B-4AD5-8DBF-07D89AC0587B}"/>
                </a:ext>
              </a:extLst>
            </p:cNvPr>
            <p:cNvSpPr/>
            <p:nvPr/>
          </p:nvSpPr>
          <p:spPr>
            <a:xfrm>
              <a:off x="504825" y="3095625"/>
              <a:ext cx="38100" cy="285750"/>
            </a:xfrm>
            <a:custGeom>
              <a:avLst/>
              <a:gdLst/>
              <a:ahLst/>
              <a:cxnLst/>
              <a:rect b="b" l="0" r="r" t="0"/>
              <a:pathLst>
                <a:path h="285750" w="38100">
                  <a:moveTo>
                    <a:pt x="0" y="0"/>
                  </a:moveTo>
                  <a:lnTo>
                    <a:pt x="38100" y="0"/>
                  </a:lnTo>
                  <a:lnTo>
                    <a:pt x="38100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solidFill>
              <a:srgbClr val="ffa62b"/>
            </a:solidFill>
          </p:spPr>
        </p:sp>
        <p:sp>
          <p:nvSpPr>
            <p:cNvPr id="18" name="">
              <a:extLst>
                <a:ext uri="{166D9A68-51A4-4DD5-BD24-AE8DA748D1E1}">
                  <a16:creationId xmlns:a16="http://schemas.microsoft.com/office/drawing/2010/main" id="{018D0B39-70EB-4475-BC1A-C13626F55A3B}"/>
                </a:ext>
              </a:extLst>
            </p:cNvPr>
            <p:cNvSpPr/>
            <p:nvPr/>
          </p:nvSpPr>
          <p:spPr>
            <a:xfrm>
              <a:off x="409575" y="3448050"/>
              <a:ext cx="228600" cy="523875"/>
            </a:xfrm>
            <a:custGeom>
              <a:avLst/>
              <a:gdLst/>
              <a:ahLst/>
              <a:cxnLst/>
              <a:rect b="b" l="0" r="r" t="0"/>
              <a:pathLst>
                <a:path h="523875" w="228600">
                  <a:moveTo>
                    <a:pt x="114300" y="0"/>
                  </a:moveTo>
                  <a:lnTo>
                    <a:pt x="228600" y="523875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23a9a8"/>
            </a:solidFill>
          </p:spPr>
        </p:sp>
        <p:sp>
          <p:nvSpPr>
            <p:cNvPr id="19" name="">
              <a:extLst>
                <a:ext uri="{A9B82D83-8658-4828-A655-ABB1E231B881}">
                  <a16:creationId xmlns:a16="http://schemas.microsoft.com/office/drawing/2010/main" id="{979BAC8B-E02B-43ED-B159-F40EB7AB3B51}"/>
                </a:ext>
              </a:extLst>
            </p:cNvPr>
            <p:cNvSpPr/>
            <p:nvPr/>
          </p:nvSpPr>
          <p:spPr>
            <a:xfrm>
              <a:off x="409575" y="3448050"/>
              <a:ext cx="114300" cy="523875"/>
            </a:xfrm>
            <a:custGeom>
              <a:avLst/>
              <a:gdLst/>
              <a:ahLst/>
              <a:cxnLst/>
              <a:rect b="b" l="0" r="r" t="0"/>
              <a:pathLst>
                <a:path h="523875" w="114300">
                  <a:moveTo>
                    <a:pt x="114300" y="0"/>
                  </a:moveTo>
                  <a:lnTo>
                    <a:pt x="114300" y="523875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108093"/>
            </a:solidFill>
          </p:spPr>
        </p:sp>
        <p:sp>
          <p:nvSpPr>
            <p:cNvPr id="20" name="">
              <a:extLst>
                <a:ext uri="{A14A755F-74B3-4638-840B-DA70431562E0}">
                  <a16:creationId xmlns:a16="http://schemas.microsoft.com/office/drawing/2010/main" id="{2BA99473-AB77-47A1-90AA-B69680A05321}"/>
                </a:ext>
              </a:extLst>
            </p:cNvPr>
            <p:cNvSpPr/>
            <p:nvPr/>
          </p:nvSpPr>
          <p:spPr>
            <a:xfrm>
              <a:off x="333375" y="1933575"/>
              <a:ext cx="381000" cy="1162050"/>
            </a:xfrm>
            <a:custGeom>
              <a:avLst/>
              <a:gdLst/>
              <a:ahLst/>
              <a:cxnLst/>
              <a:rect b="b" l="0" r="r" t="0"/>
              <a:pathLst>
                <a:path h="1162050" w="381000">
                  <a:moveTo>
                    <a:pt x="0" y="0"/>
                  </a:moveTo>
                  <a:lnTo>
                    <a:pt x="381000" y="0"/>
                  </a:lnTo>
                  <a:lnTo>
                    <a:pt x="381000" y="1162050"/>
                  </a:lnTo>
                  <a:lnTo>
                    <a:pt x="0" y="1162050"/>
                  </a:lnTo>
                  <a:lnTo>
                    <a:pt x="0" y="0"/>
                  </a:lnTo>
                </a:path>
              </a:pathLst>
            </a:custGeom>
            <a:solidFill>
              <a:srgbClr val="be4435"/>
            </a:solidFill>
          </p:spPr>
        </p:sp>
        <p:sp>
          <p:nvSpPr>
            <p:cNvPr id="21" name="">
              <a:extLst>
                <a:ext uri="{B934D51C-AE69-4717-B05A-3DEAC7FBB26A}">
                  <a16:creationId xmlns:a16="http://schemas.microsoft.com/office/drawing/2010/main" id="{9CC7FA15-FC47-4668-AD46-94E9C98CC9C7}"/>
                </a:ext>
              </a:extLst>
            </p:cNvPr>
            <p:cNvSpPr/>
            <p:nvPr/>
          </p:nvSpPr>
          <p:spPr>
            <a:xfrm>
              <a:off x="0" y="1990725"/>
              <a:ext cx="1047750" cy="1047750"/>
            </a:xfrm>
            <a:prstGeom prst="ellipse">
              <a:avLst/>
            </a:prstGeom>
            <a:solidFill>
              <a:srgbClr val="de501f"/>
            </a:solidFill>
          </p:spPr>
        </p:sp>
        <p:sp>
          <p:nvSpPr>
            <p:cNvPr id="22" name="">
              <a:extLst>
                <a:ext uri="{0C9C156A-021C-4D23-A2D9-70B625FF5853}">
                  <a16:creationId xmlns:a16="http://schemas.microsoft.com/office/drawing/2010/main" id="{7B3A003F-F4F9-4BCE-917B-2CB85B56062E}"/>
                </a:ext>
              </a:extLst>
            </p:cNvPr>
            <p:cNvSpPr/>
            <p:nvPr/>
          </p:nvSpPr>
          <p:spPr>
            <a:xfrm>
              <a:off x="161925" y="1990725"/>
              <a:ext cx="723900" cy="1047750"/>
            </a:xfrm>
            <a:prstGeom prst="ellipse">
              <a:avLst/>
            </a:prstGeom>
            <a:solidFill>
              <a:srgbClr val="ffdfaa"/>
            </a:solidFill>
          </p:spPr>
        </p:sp>
        <p:sp>
          <p:nvSpPr>
            <p:cNvPr id="23" name="">
              <a:extLst>
                <a:ext uri="{42EED53A-1021-464A-99B4-4000165FE8DD}">
                  <a16:creationId xmlns:a16="http://schemas.microsoft.com/office/drawing/2010/main" id="{7763EDAC-B113-4DE4-8614-BE74F6B03CCA}"/>
                </a:ext>
              </a:extLst>
            </p:cNvPr>
            <p:cNvSpPr/>
            <p:nvPr/>
          </p:nvSpPr>
          <p:spPr>
            <a:xfrm>
              <a:off x="361950" y="1990725"/>
              <a:ext cx="314325" cy="1047750"/>
            </a:xfrm>
            <a:prstGeom prst="ellipse">
              <a:avLst/>
            </a:prstGeom>
            <a:solidFill>
              <a:srgbClr val="b6562b"/>
            </a:solidFill>
          </p:spPr>
        </p:sp>
        <p:sp>
          <p:nvSpPr>
            <p:cNvPr id="24" name="">
              <a:extLst>
                <a:ext uri="{2B5756FC-3A02-4AC0-BE7B-3B7ED548B82B}">
                  <a16:creationId xmlns:a16="http://schemas.microsoft.com/office/drawing/2010/main" id="{744F3E01-10B5-47B3-B938-B3FD368BE81A}"/>
                </a:ext>
              </a:extLst>
            </p:cNvPr>
            <p:cNvSpPr/>
            <p:nvPr/>
          </p:nvSpPr>
          <p:spPr>
            <a:xfrm>
              <a:off x="361950" y="1990725"/>
              <a:ext cx="157162" cy="1047750"/>
            </a:xfrm>
            <a:custGeom>
              <a:avLst/>
              <a:gdLst/>
              <a:ahLst/>
              <a:cxnLst/>
              <a:rect b="b" l="0" r="r" t="0"/>
              <a:pathLst>
                <a:path h="1047750" w="157163">
                  <a:moveTo>
                    <a:pt x="157163" y="1047750"/>
                  </a:moveTo>
                  <a:lnTo>
                    <a:pt x="157163" y="0"/>
                  </a:lnTo>
                  <a:cubicBezTo>
                    <a:pt x="70364" y="0"/>
                    <a:pt x="0" y="234547"/>
                    <a:pt x="0" y="523875"/>
                  </a:cubicBezTo>
                  <a:cubicBezTo>
                    <a:pt x="0" y="813203"/>
                    <a:pt x="70364" y="1047750"/>
                    <a:pt x="157163" y="1047750"/>
                  </a:cubicBezTo>
                  <a:close/>
                </a:path>
              </a:pathLst>
            </a:custGeom>
            <a:solidFill>
              <a:srgbClr val="ffb62e"/>
            </a:solidFill>
          </p:spPr>
        </p:sp>
        <p:sp>
          <p:nvSpPr>
            <p:cNvPr id="25" name="">
              <a:extLst>
                <a:ext uri="{55766050-2CA7-4017-A040-77B7C5096F6F}">
                  <a16:creationId xmlns:a16="http://schemas.microsoft.com/office/drawing/2010/main" id="{03DFF90A-3D21-4119-88A7-0EC30ECFB14C}"/>
                </a:ext>
              </a:extLst>
            </p:cNvPr>
            <p:cNvSpPr/>
            <p:nvPr/>
          </p:nvSpPr>
          <p:spPr>
            <a:xfrm>
              <a:off x="447675" y="3371850"/>
              <a:ext cx="152400" cy="152400"/>
            </a:xfrm>
            <a:prstGeom prst="ellipse">
              <a:avLst/>
            </a:prstGeom>
            <a:solidFill>
              <a:srgbClr val="ffa62b"/>
            </a:solidFill>
          </p:spPr>
        </p:sp>
      </p:grpSp>
      <p:sp>
        <p:nvSpPr>
          <p:cNvPr id="26" name="Title 1">
            <a:extLst>
              <a:ext uri="{F0D2DE84-1EEA-430F-B35A-C58FA7069255}">
                <a16:creationId xmlns:a16="http://schemas.microsoft.com/office/drawing/2010/main" id="{E5BF4033-BB90-4939-9B34-6F48A6B8A0D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01925" y="2124746"/>
            <a:ext cx="5965574" cy="1110580"/>
          </a:xfrm>
          <a:prstGeom prst="rect">
            <a:avLst/>
          </a:prstGeom>
        </p:spPr>
        <p:txBody>
          <a:bodyPr anchor="b" rtlCol="0" vert="horz"/>
          <a:lstStyle>
            <a:lvl1pPr lvl="0">
              <a:defRPr b="1" cap="all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7" name="Subtitle 2">
            <a:extLst>
              <a:ext uri="{28C79312-0D46-42A5-8771-77D0E6758E0A}">
                <a16:creationId xmlns:a16="http://schemas.microsoft.com/office/drawing/2010/main" id="{FFA06AC1-FFDC-4448-944B-44371F34C667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701925" y="3238500"/>
            <a:ext cx="5965574" cy="47625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47625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600">
                <a:solidFill>
                  <a:schemeClr val="accent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28" name="Slide Number Placeholder 5">
            <a:extLst>
              <a:ext uri="{EDD045DE-E878-4638-A9D5-27D75B1E3124}">
                <a16:creationId xmlns:a16="http://schemas.microsoft.com/office/drawing/2010/main" id="{8D1B97F8-89F7-47F0-B2E0-46D958F8D05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9" name="Footer Placeholder 4">
            <a:extLst>
              <a:ext uri="{2FEDE29B-13E3-4A93-8FE8-455A7E7DBA7E}">
                <a16:creationId xmlns:a16="http://schemas.microsoft.com/office/drawing/2010/main" id="{34018870-8D7A-48C9-856C-5BC29D1891A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0" name="Date Placeholder 3">
            <a:extLst>
              <a:ext uri="{5B5EC494-5496-42CC-8749-DA20AD888D9F}">
                <a16:creationId xmlns:a16="http://schemas.microsoft.com/office/drawing/2010/main" id="{2734FC8F-BC35-492E-A60C-F13A36332D2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04C2220-26A0-4C11-A614-44811CDDDB0F}">
        <p14:creationId xmlns:p14="http://schemas.microsoft.com/office/powerpoint/2010/main" val="1702404395822"/>
      </p:ext>
    </p:extLst>
  </p:cSld>
  <p:clrMapOvr>
    <a:masterClrMapping/>
  </p:clrMapOvr>
  <p:transition spd="slow">
    <p:fade thruBlk="false"/>
  </p:transition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91F10012-1E1D-401F-9155-380A6162F7B6}">
                <a16:creationId xmlns:a16="http://schemas.microsoft.com/office/drawing/2010/main" id="{9282F10B-2768-4579-BECB-B1FD8D71650E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552450" y="1200150"/>
            <a:ext cx="2400300" cy="2959113"/>
            <a:chOff x="552450" y="1276350"/>
            <a:chExt cx="2400300" cy="2959113"/>
          </a:xfrm>
        </p:grpSpPr>
        <p:cxnSp>
          <p:nvCxnSpPr>
            <p:cNvPr id="3" name="">
              <a:extLst>
                <a:ext uri="{AF57B5ED-324F-4D61-A923-0456A183239D}">
                  <a16:creationId xmlns:a16="http://schemas.microsoft.com/office/drawing/2010/main" id="{431930F0-C1AF-404D-8527-3487D02702F2}"/>
                </a:ext>
              </a:extLst>
            </p:cNvPr>
            <p:cNvCxnSpPr/>
            <p:nvPr/>
          </p:nvCxnSpPr>
          <p:spPr>
            <a:xfrm flipH="true" flipV="true" rot="10800000">
              <a:off x="685800" y="1276350"/>
              <a:ext cx="0" cy="2952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4" name="">
              <a:extLst>
                <a:ext uri="{03597CD3-08D4-4EEF-953C-A76619B0452E}">
                  <a16:creationId xmlns:a16="http://schemas.microsoft.com/office/drawing/2010/main" id="{8CB55685-8A06-493A-BEE7-5960A44BAA53}"/>
                </a:ext>
              </a:extLst>
            </p:cNvPr>
            <p:cNvCxnSpPr/>
            <p:nvPr/>
          </p:nvCxnSpPr>
          <p:spPr>
            <a:xfrm flipH="true" flipV="true" rot="10800000">
              <a:off x="552450" y="1409700"/>
              <a:ext cx="24003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5" name="">
              <a:extLst>
                <a:ext uri="{5B37F27B-7525-40B9-9E55-6596066F7A3A}">
                  <a16:creationId xmlns:a16="http://schemas.microsoft.com/office/drawing/2010/main" id="{75B3813B-0560-45D3-B5EB-BABB63D6503C}"/>
                </a:ext>
              </a:extLst>
            </p:cNvPr>
            <p:cNvCxnSpPr/>
            <p:nvPr/>
          </p:nvCxnSpPr>
          <p:spPr>
            <a:xfrm flipH="true" flipV="true" rot="10800000">
              <a:off x="2819400" y="1282713"/>
              <a:ext cx="0" cy="2952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6" name="">
              <a:extLst>
                <a:ext uri="{30BB2EEF-DA2A-431A-A8DD-E7BF9BDCED38}">
                  <a16:creationId xmlns:a16="http://schemas.microsoft.com/office/drawing/2010/main" id="{411618C5-7F76-47AF-B3D4-E04CE0238089}"/>
                </a:ext>
              </a:extLst>
            </p:cNvPr>
            <p:cNvCxnSpPr/>
            <p:nvPr/>
          </p:nvCxnSpPr>
          <p:spPr>
            <a:xfrm flipH="true" flipV="true" rot="10800000">
              <a:off x="552450" y="4086225"/>
              <a:ext cx="24003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7" name="">
            <a:extLst>
              <a:ext uri="{9B8D61BB-216D-46C9-B1BB-5BDBAF00E491}">
                <a16:creationId xmlns:a16="http://schemas.microsoft.com/office/drawing/2010/main" id="{3FECB232-D51B-48AF-AEF2-272AB068C10E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3371850" y="1200150"/>
            <a:ext cx="2400300" cy="2959113"/>
            <a:chOff x="3371850" y="1276350"/>
            <a:chExt cx="2400300" cy="2959113"/>
          </a:xfrm>
        </p:grpSpPr>
        <p:cxnSp>
          <p:nvCxnSpPr>
            <p:cNvPr id="8" name="">
              <a:extLst>
                <a:ext uri="{07425977-B9D0-4588-8CEC-CD25756529EF}">
                  <a16:creationId xmlns:a16="http://schemas.microsoft.com/office/drawing/2010/main" id="{C891AE93-19CC-4917-ABC1-95649E7863CF}"/>
                </a:ext>
              </a:extLst>
            </p:cNvPr>
            <p:cNvCxnSpPr/>
            <p:nvPr/>
          </p:nvCxnSpPr>
          <p:spPr>
            <a:xfrm flipH="true" flipV="true" rot="10800000">
              <a:off x="3505200" y="1276350"/>
              <a:ext cx="0" cy="2952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9" name="">
              <a:extLst>
                <a:ext uri="{2A15D495-7BC6-4011-BA65-64650DD0DE02}">
                  <a16:creationId xmlns:a16="http://schemas.microsoft.com/office/drawing/2010/main" id="{58E22C8B-C7AA-4938-A34F-5A28D8F721E3}"/>
                </a:ext>
              </a:extLst>
            </p:cNvPr>
            <p:cNvCxnSpPr/>
            <p:nvPr/>
          </p:nvCxnSpPr>
          <p:spPr>
            <a:xfrm flipH="true" flipV="true" rot="10800000">
              <a:off x="3371850" y="1409700"/>
              <a:ext cx="24003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0" name="">
              <a:extLst>
                <a:ext uri="{BED21859-47C6-4E7E-A87B-80361FCBF7DD}">
                  <a16:creationId xmlns:a16="http://schemas.microsoft.com/office/drawing/2010/main" id="{21F74172-F741-4A38-8011-68B5344E5C0E}"/>
                </a:ext>
              </a:extLst>
            </p:cNvPr>
            <p:cNvCxnSpPr/>
            <p:nvPr/>
          </p:nvCxnSpPr>
          <p:spPr>
            <a:xfrm flipH="true" flipV="true" rot="10800000">
              <a:off x="5638800" y="1282713"/>
              <a:ext cx="0" cy="2952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1" name="">
              <a:extLst>
                <a:ext uri="{BD3CA627-4797-4CF3-9DFB-520F98A2451E}">
                  <a16:creationId xmlns:a16="http://schemas.microsoft.com/office/drawing/2010/main" id="{D61A6C83-C5CB-4272-8AD6-E5776411FDEC}"/>
                </a:ext>
              </a:extLst>
            </p:cNvPr>
            <p:cNvCxnSpPr/>
            <p:nvPr/>
          </p:nvCxnSpPr>
          <p:spPr>
            <a:xfrm flipH="true" flipV="true" rot="10800000">
              <a:off x="3371850" y="4086225"/>
              <a:ext cx="24003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12" name="">
            <a:extLst>
              <a:ext uri="{3AC6DBFF-ADA8-4DA1-A875-32D4A1852D21}">
                <a16:creationId xmlns:a16="http://schemas.microsoft.com/office/drawing/2010/main" id="{3A99D695-1A2F-481B-B6FB-33A32B219825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6191250" y="1200150"/>
            <a:ext cx="2400300" cy="2959113"/>
            <a:chOff x="6191250" y="1276350"/>
            <a:chExt cx="2400300" cy="2959113"/>
          </a:xfrm>
        </p:grpSpPr>
        <p:cxnSp>
          <p:nvCxnSpPr>
            <p:cNvPr id="13" name="">
              <a:extLst>
                <a:ext uri="{DA5CD426-2FD5-4214-95AC-091548C22FA4}">
                  <a16:creationId xmlns:a16="http://schemas.microsoft.com/office/drawing/2010/main" id="{D047FFAC-E98C-4C29-AEAC-93025D9B3149}"/>
                </a:ext>
              </a:extLst>
            </p:cNvPr>
            <p:cNvCxnSpPr/>
            <p:nvPr/>
          </p:nvCxnSpPr>
          <p:spPr>
            <a:xfrm flipH="true" flipV="true" rot="10800000">
              <a:off x="6324600" y="1276350"/>
              <a:ext cx="0" cy="2952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4" name="">
              <a:extLst>
                <a:ext uri="{5F8AC119-467F-426E-B08E-C279AAE940CD}">
                  <a16:creationId xmlns:a16="http://schemas.microsoft.com/office/drawing/2010/main" id="{772AD39A-DA11-4997-BA44-96205098885C}"/>
                </a:ext>
              </a:extLst>
            </p:cNvPr>
            <p:cNvCxnSpPr/>
            <p:nvPr/>
          </p:nvCxnSpPr>
          <p:spPr>
            <a:xfrm flipH="true" flipV="true" rot="10800000">
              <a:off x="6191250" y="1409700"/>
              <a:ext cx="24003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5" name="">
              <a:extLst>
                <a:ext uri="{020A017D-2389-4758-9A83-5CDE2167F06C}">
                  <a16:creationId xmlns:a16="http://schemas.microsoft.com/office/drawing/2010/main" id="{D786D8AF-F8BB-48C9-A64B-8CFA5FB76D83}"/>
                </a:ext>
              </a:extLst>
            </p:cNvPr>
            <p:cNvCxnSpPr/>
            <p:nvPr/>
          </p:nvCxnSpPr>
          <p:spPr>
            <a:xfrm flipH="true" flipV="true" rot="10800000">
              <a:off x="8458200" y="1282713"/>
              <a:ext cx="0" cy="2952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6" name="">
              <a:extLst>
                <a:ext uri="{78CA5E10-6759-4975-8BB4-BD9DF20536C2}">
                  <a16:creationId xmlns:a16="http://schemas.microsoft.com/office/drawing/2010/main" id="{780265AF-770F-4305-B458-9AA1EE24B74B}"/>
                </a:ext>
              </a:extLst>
            </p:cNvPr>
            <p:cNvCxnSpPr/>
            <p:nvPr/>
          </p:nvCxnSpPr>
          <p:spPr>
            <a:xfrm flipH="true" flipV="true" rot="10800000">
              <a:off x="6191250" y="4086225"/>
              <a:ext cx="24003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sp>
        <p:nvSpPr>
          <p:cNvPr id="17" name="Title 6">
            <a:extLst>
              <a:ext uri="{2839BDE0-BFBC-429B-B265-5E2E8176467B}">
                <a16:creationId xmlns:a16="http://schemas.microsoft.com/office/drawing/2010/main" id="{DF25E1B1-BE80-4233-8F3B-2E0FD265E04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8" name="Picture Placeholder 2">
            <a:extLst>
              <a:ext uri="{848A59DF-2757-4DA6-9955-52E21807E64B}">
                <a16:creationId xmlns:a16="http://schemas.microsoft.com/office/drawing/2010/main" id="{75EFFA5D-8F3C-4576-8D8F-4CB84EC856EF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800100" y="1428750"/>
            <a:ext cx="1905000" cy="2476500"/>
          </a:xfr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9" name="Content Placeholder 2">
            <a:extLst>
              <a:ext uri="{CBBF429D-7C59-418B-87E8-E7BE63AC8176}">
                <a16:creationId xmlns:a16="http://schemas.microsoft.com/office/drawing/2010/main" id="{6889017C-673F-4D1F-8BFA-92DC4FE7FFE3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552450" y="4210050"/>
            <a:ext cx="2400300" cy="352503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0" name="Picture Placeholder 2">
            <a:extLst>
              <a:ext uri="{DAD93093-4B06-4E2F-A7FF-29CBAB9048D1}">
                <a16:creationId xmlns:a16="http://schemas.microsoft.com/office/drawing/2010/main" id="{9E11825F-05F0-4D62-B2E6-DE76E9F5ACBF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3619500" y="1428750"/>
            <a:ext cx="1905000" cy="2476500"/>
          </a:xfr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1" name="Content Placeholder 2">
            <a:extLst>
              <a:ext uri="{AD304FBB-BB21-41A1-A377-AD2E4D8ED293}">
                <a16:creationId xmlns:a16="http://schemas.microsoft.com/office/drawing/2010/main" id="{D9A0699B-0A9D-43FF-9F2C-948D30CC9D2C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3371850" y="4210050"/>
            <a:ext cx="2400300" cy="352503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2" name="Picture Placeholder 2">
            <a:extLst>
              <a:ext uri="{FEB73A69-FAFB-4360-BF41-27DAF6D630F9}">
                <a16:creationId xmlns:a16="http://schemas.microsoft.com/office/drawing/2010/main" id="{6DB7F3C4-0BA0-4987-AC12-D1D40CE7B7DF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438900" y="1428750"/>
            <a:ext cx="1905000" cy="2476500"/>
          </a:xfr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3" name="Content Placeholder 2">
            <a:extLst>
              <a:ext uri="{0926FF98-B58D-4209-B201-997D29419B60}">
                <a16:creationId xmlns:a16="http://schemas.microsoft.com/office/drawing/2010/main" id="{B850BC6C-EE45-43C9-9D14-4EF5C652E76A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191250" y="4210050"/>
            <a:ext cx="2400300" cy="352503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24" name="Slide Number Placeholder 4">
            <a:extLst>
              <a:ext uri="{4204CAB0-B661-4683-A702-DA8612E8E2C5}">
                <a16:creationId xmlns:a16="http://schemas.microsoft.com/office/drawing/2010/main" id="{B71B5606-7507-4EEE-A5AD-DDAD019821C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5" name="Footer Placeholder 3">
            <a:extLst>
              <a:ext uri="{852A1EA9-AC2D-4B4E-9496-104E541B1D86}">
                <a16:creationId xmlns:a16="http://schemas.microsoft.com/office/drawing/2010/main" id="{E22BDB5D-5C1F-43F4-8B1C-84F2C54B526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6" name="Date Placeholder 1">
            <a:extLst>
              <a:ext uri="{CF3BDCFE-EC09-423A-9148-785837D3A7AD}">
                <a16:creationId xmlns:a16="http://schemas.microsoft.com/office/drawing/2010/main" id="{B0CE0757-42E7-40BC-B51E-170B469D86D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89364F26-363C-4306-ACD1-E6049CD4C146}">
        <p14:creationId xmlns:p14="http://schemas.microsoft.com/office/powerpoint/2010/main" val="1702404395852"/>
      </p:ext>
    </p:extLst>
  </p:cSld>
  <p:clrMapOvr>
    <a:masterClrMapping/>
  </p:clrMapOvr>
  <p:transition spd="slow">
    <p:fade thruBlk="false"/>
  </p:transition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9B512F8D-C310-4606-893F-B71B4D3367A3}">
                <a16:creationId xmlns:a16="http://schemas.microsoft.com/office/drawing/2010/main" id="{7E0A2AA9-FDCA-44C7-B97C-7BEE91B699E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61DF5018-9357-42C2-8DB1-D763FAD39743}">
                <a16:creationId xmlns:a16="http://schemas.microsoft.com/office/drawing/2010/main" id="{118203D9-6122-40DE-8281-21F79F414FDA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457200" y="2524125"/>
            <a:ext cx="1562100" cy="1009650"/>
          </a:xfr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>
            <a:extLst>
              <a:ext uri="{A2DB47FF-98BE-4B29-8B0E-0C61AD51FF8E}">
                <a16:creationId xmlns:a16="http://schemas.microsoft.com/office/drawing/2010/main" id="{31E5553B-EDF4-4A24-A2BF-1B3F29E334B6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7124700" y="2524125"/>
            <a:ext cx="1562100" cy="1009650"/>
          </a:xfr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>
            <a:extLst>
              <a:ext uri="{88AE392B-EDD9-4CBF-B515-95F8B5BF9C2A}">
                <a16:creationId xmlns:a16="http://schemas.microsoft.com/office/drawing/2010/main" id="{EE9CC832-899D-4563-8A6D-A77EF4892C4B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2552700" y="1866900"/>
            <a:ext cx="1752600" cy="2343150"/>
          </a:xfr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82AB1663-B4B1-45B4-8F3B-4B5B974BC325}">
                <a16:creationId xmlns:a16="http://schemas.microsoft.com/office/drawing/2010/main" id="{46A87152-8341-4D59-A1D9-CBC1571AEA53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4838700" y="1866900"/>
            <a:ext cx="1752600" cy="2343150"/>
          </a:xfr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Date Placeholder 1">
            <a:extLst>
              <a:ext uri="{D3595EAB-43E9-4B2F-9BFF-6B99D20E79EC}">
                <a16:creationId xmlns:a16="http://schemas.microsoft.com/office/drawing/2010/main" id="{F39E3B66-9744-4144-9F1D-60E22A5AAC0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3">
            <a:extLst>
              <a:ext uri="{B5BAA04A-49A5-460E-9B11-1057446F5331}">
                <a16:creationId xmlns:a16="http://schemas.microsoft.com/office/drawing/2010/main" id="{70029AEA-B28A-40DA-8B44-5ECE5F9AAE1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4">
            <a:extLst>
              <a:ext uri="{5ACDEED4-5F6F-433B-9237-9494E6AEF917}">
                <a16:creationId xmlns:a16="http://schemas.microsoft.com/office/drawing/2010/main" id="{2E0F00EA-D313-4658-B7F9-752E2F58BE4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grpSp>
        <p:nvGrpSpPr>
          <p:cNvPr id="10" name="">
            <a:extLst>
              <a:ext uri="{B39E707C-4C38-4C07-94E7-5A302156F881}">
                <a16:creationId xmlns:a16="http://schemas.microsoft.com/office/drawing/2010/main" id="{7AC421F9-A67D-4E48-9F80-44A33CE07F29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247650" y="2314575"/>
            <a:ext cx="1981200" cy="1428750"/>
            <a:chOff x="247650" y="2314575"/>
            <a:chExt cx="1981200" cy="1428750"/>
          </a:xfrm>
        </p:grpSpPr>
        <p:cxnSp>
          <p:nvCxnSpPr>
            <p:cNvPr id="11" name="">
              <a:extLst>
                <a:ext uri="{36108063-236C-4E56-AB38-9897D2EA47BC}">
                  <a16:creationId xmlns:a16="http://schemas.microsoft.com/office/drawing/2010/main" id="{B94BD9A3-63FC-4B9C-8FFB-857BC6DD1CEC}"/>
                </a:ext>
              </a:extLst>
            </p:cNvPr>
            <p:cNvCxnSpPr/>
            <p:nvPr/>
          </p:nvCxnSpPr>
          <p:spPr>
            <a:xfrm flipH="true" flipV="true" rot="10800000">
              <a:off x="361950" y="2314575"/>
              <a:ext cx="0" cy="1428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2" name="">
              <a:extLst>
                <a:ext uri="{811CA6D8-69D0-4564-A6EC-69EFEE482585}">
                  <a16:creationId xmlns:a16="http://schemas.microsoft.com/office/drawing/2010/main" id="{0212EBFE-C53B-4BA7-8E7B-33337AEFD8AD}"/>
                </a:ext>
              </a:extLst>
            </p:cNvPr>
            <p:cNvCxnSpPr/>
            <p:nvPr/>
          </p:nvCxnSpPr>
          <p:spPr>
            <a:xfrm flipH="true" flipV="true" rot="10800000">
              <a:off x="247650" y="2428875"/>
              <a:ext cx="19812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3" name="">
              <a:extLst>
                <a:ext uri="{B2C896DC-5712-4374-B202-35DC4FD03B38}">
                  <a16:creationId xmlns:a16="http://schemas.microsoft.com/office/drawing/2010/main" id="{00BD2C30-A78A-47F5-9910-CCF267D311B5}"/>
                </a:ext>
              </a:extLst>
            </p:cNvPr>
            <p:cNvCxnSpPr/>
            <p:nvPr/>
          </p:nvCxnSpPr>
          <p:spPr>
            <a:xfrm flipH="true" flipV="true" rot="10800000">
              <a:off x="247650" y="3629025"/>
              <a:ext cx="19812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4" name="">
              <a:extLst>
                <a:ext uri="{91E6B998-9BB3-436C-9C6B-A9F1DFDA4789}">
                  <a16:creationId xmlns:a16="http://schemas.microsoft.com/office/drawing/2010/main" id="{E15B2881-662D-4D78-AA84-11AFB8E0C6C7}"/>
                </a:ext>
              </a:extLst>
            </p:cNvPr>
            <p:cNvCxnSpPr/>
            <p:nvPr/>
          </p:nvCxnSpPr>
          <p:spPr>
            <a:xfrm flipH="true" flipV="true" rot="10800000">
              <a:off x="2114550" y="2314575"/>
              <a:ext cx="0" cy="1428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15" name="">
            <a:extLst>
              <a:ext uri="{34F26285-C91F-4637-8827-8957FE269AAB}">
                <a16:creationId xmlns:a16="http://schemas.microsoft.com/office/drawing/2010/main" id="{F1B20EB4-6374-4825-9ED7-2D888CC41A85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2343150" y="1657350"/>
            <a:ext cx="2171700" cy="2762250"/>
            <a:chOff x="2343150" y="1657350"/>
            <a:chExt cx="2171700" cy="2762250"/>
          </a:xfrm>
        </p:grpSpPr>
        <p:cxnSp>
          <p:nvCxnSpPr>
            <p:cNvPr id="16" name="">
              <a:extLst>
                <a:ext uri="{9B75CFC2-9D86-47C0-B30A-C681F197067F}">
                  <a16:creationId xmlns:a16="http://schemas.microsoft.com/office/drawing/2010/main" id="{C7B81ED9-1BD0-41E9-9DFA-D184B021EBB0}"/>
                </a:ext>
              </a:extLst>
            </p:cNvPr>
            <p:cNvCxnSpPr/>
            <p:nvPr/>
          </p:nvCxnSpPr>
          <p:spPr>
            <a:xfrm flipH="true" flipV="true" rot="10800000">
              <a:off x="2457450" y="1657350"/>
              <a:ext cx="0" cy="27622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7" name="">
              <a:extLst>
                <a:ext uri="{38BE74BF-4866-479D-917F-217B1D82574C}">
                  <a16:creationId xmlns:a16="http://schemas.microsoft.com/office/drawing/2010/main" id="{1A9147E1-770E-4594-9EC6-51D616AC761C}"/>
                </a:ext>
              </a:extLst>
            </p:cNvPr>
            <p:cNvCxnSpPr/>
            <p:nvPr/>
          </p:nvCxnSpPr>
          <p:spPr>
            <a:xfrm flipH="true" flipV="true" rot="10800000">
              <a:off x="4400550" y="1657350"/>
              <a:ext cx="0" cy="27622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8" name="">
              <a:extLst>
                <a:ext uri="{B2C528D1-5DD7-4E04-9CF2-CD4DC27022A0}">
                  <a16:creationId xmlns:a16="http://schemas.microsoft.com/office/drawing/2010/main" id="{3E42037B-68BC-443C-8ECC-9D4BD5A4D40A}"/>
                </a:ext>
              </a:extLst>
            </p:cNvPr>
            <p:cNvCxnSpPr/>
            <p:nvPr/>
          </p:nvCxnSpPr>
          <p:spPr>
            <a:xfrm flipH="true" flipV="true" rot="0">
              <a:off x="2343150" y="1771650"/>
              <a:ext cx="2171700" cy="0"/>
            </a:xfrm>
            <a:prstGeom prst="line">
              <a:avLst/>
            </a:prstGeom>
            <a:solidFill>
              <a:schemeClr val="accent1"/>
            </a:solidFill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9" name="">
              <a:extLst>
                <a:ext uri="{72A15A35-5B60-41F4-A143-690BF26063EE}">
                  <a16:creationId xmlns:a16="http://schemas.microsoft.com/office/drawing/2010/main" id="{06ED8EC3-0038-4982-AF83-444E0DFD4357}"/>
                </a:ext>
              </a:extLst>
            </p:cNvPr>
            <p:cNvCxnSpPr/>
            <p:nvPr/>
          </p:nvCxnSpPr>
          <p:spPr>
            <a:xfrm flipH="true" flipV="true" rot="0">
              <a:off x="2343150" y="4305300"/>
              <a:ext cx="2171700" cy="0"/>
            </a:xfrm>
            <a:prstGeom prst="line">
              <a:avLst/>
            </a:prstGeom>
            <a:solidFill>
              <a:schemeClr val="accent1"/>
            </a:solidFill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20" name="">
            <a:extLst>
              <a:ext uri="{E9B2AD15-F533-431E-849B-9B119FE6C918}">
                <a16:creationId xmlns:a16="http://schemas.microsoft.com/office/drawing/2010/main" id="{CBE5E431-9F6B-4555-8DED-88B2C984D936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4629150" y="1657350"/>
            <a:ext cx="2171700" cy="2762250"/>
            <a:chOff x="4629150" y="1657350"/>
            <a:chExt cx="2171700" cy="2762250"/>
          </a:xfrm>
        </p:grpSpPr>
        <p:cxnSp>
          <p:nvCxnSpPr>
            <p:cNvPr id="21" name="">
              <a:extLst>
                <a:ext uri="{A8493426-A6AE-4D36-82E6-491A1F208A56}">
                  <a16:creationId xmlns:a16="http://schemas.microsoft.com/office/drawing/2010/main" id="{02CB62D2-DA28-4F3D-87E9-A7A542FF2DB8}"/>
                </a:ext>
              </a:extLst>
            </p:cNvPr>
            <p:cNvCxnSpPr/>
            <p:nvPr/>
          </p:nvCxnSpPr>
          <p:spPr>
            <a:xfrm flipH="true" flipV="true" rot="10800000">
              <a:off x="4743450" y="1657350"/>
              <a:ext cx="0" cy="27622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22" name="">
              <a:extLst>
                <a:ext uri="{B33B936F-A23D-4AA2-BBC4-7CA36D4BA197}">
                  <a16:creationId xmlns:a16="http://schemas.microsoft.com/office/drawing/2010/main" id="{55D6A7C4-71F2-4F29-B684-82B7A413C1F1}"/>
                </a:ext>
              </a:extLst>
            </p:cNvPr>
            <p:cNvCxnSpPr/>
            <p:nvPr/>
          </p:nvCxnSpPr>
          <p:spPr>
            <a:xfrm flipH="true" flipV="true" rot="10800000">
              <a:off x="6686550" y="1657350"/>
              <a:ext cx="0" cy="27622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23" name="">
              <a:extLst>
                <a:ext uri="{E3FC4177-D7B5-4580-94C8-F0D71F828FB7}">
                  <a16:creationId xmlns:a16="http://schemas.microsoft.com/office/drawing/2010/main" id="{7D391EE2-ADC2-4E83-A3A9-6D30CD6744C9}"/>
                </a:ext>
              </a:extLst>
            </p:cNvPr>
            <p:cNvCxnSpPr/>
            <p:nvPr/>
          </p:nvCxnSpPr>
          <p:spPr>
            <a:xfrm flipH="true" flipV="true" rot="0">
              <a:off x="4629150" y="1771650"/>
              <a:ext cx="2171700" cy="0"/>
            </a:xfrm>
            <a:prstGeom prst="line">
              <a:avLst/>
            </a:prstGeom>
            <a:solidFill>
              <a:schemeClr val="accent1"/>
            </a:solidFill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24" name="">
              <a:extLst>
                <a:ext uri="{F9DB6E9D-3355-4616-97F6-B5907205CCE3}">
                  <a16:creationId xmlns:a16="http://schemas.microsoft.com/office/drawing/2010/main" id="{0CE4143D-8927-4A11-8803-B5752FAC04CA}"/>
                </a:ext>
              </a:extLst>
            </p:cNvPr>
            <p:cNvCxnSpPr/>
            <p:nvPr/>
          </p:nvCxnSpPr>
          <p:spPr>
            <a:xfrm flipH="true" flipV="true" rot="0">
              <a:off x="4629150" y="4305300"/>
              <a:ext cx="2171700" cy="0"/>
            </a:xfrm>
            <a:prstGeom prst="line">
              <a:avLst/>
            </a:prstGeom>
            <a:solidFill>
              <a:schemeClr val="accent1"/>
            </a:solidFill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25" name="">
            <a:extLst>
              <a:ext uri="{847FCF00-CB6F-4D40-BC5F-8318E827DBFC}">
                <a16:creationId xmlns:a16="http://schemas.microsoft.com/office/drawing/2010/main" id="{65CDFD07-7314-4656-90FE-6EA534A8149F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6915150" y="2314575"/>
            <a:ext cx="1981200" cy="1428750"/>
            <a:chOff x="6915150" y="2314575"/>
            <a:chExt cx="1981200" cy="1428750"/>
          </a:xfrm>
        </p:grpSpPr>
        <p:cxnSp>
          <p:nvCxnSpPr>
            <p:cNvPr id="26" name="">
              <a:extLst>
                <a:ext uri="{3717B284-ED9D-4E4F-B3DF-65E7B88D0618}">
                  <a16:creationId xmlns:a16="http://schemas.microsoft.com/office/drawing/2010/main" id="{B752F11B-4609-4222-872C-18B69B8030BC}"/>
                </a:ext>
              </a:extLst>
            </p:cNvPr>
            <p:cNvCxnSpPr/>
            <p:nvPr/>
          </p:nvCxnSpPr>
          <p:spPr>
            <a:xfrm flipH="true" flipV="true" rot="10800000">
              <a:off x="7029450" y="2314575"/>
              <a:ext cx="0" cy="1428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27" name="">
              <a:extLst>
                <a:ext uri="{8B7E9EA9-199C-41B1-8499-55CD67D9769A}">
                  <a16:creationId xmlns:a16="http://schemas.microsoft.com/office/drawing/2010/main" id="{004A9D57-F890-4C27-A1D2-A933E0E8D66E}"/>
                </a:ext>
              </a:extLst>
            </p:cNvPr>
            <p:cNvCxnSpPr/>
            <p:nvPr/>
          </p:nvCxnSpPr>
          <p:spPr>
            <a:xfrm flipH="true" flipV="true" rot="10800000">
              <a:off x="6915150" y="2428875"/>
              <a:ext cx="19812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28" name="">
              <a:extLst>
                <a:ext uri="{B43740D7-CC9C-43D1-B5E2-F0F07E5C8414}">
                  <a16:creationId xmlns:a16="http://schemas.microsoft.com/office/drawing/2010/main" id="{09FE0011-B7BF-4F21-8FEA-7D5CCC7C3AC2}"/>
                </a:ext>
              </a:extLst>
            </p:cNvPr>
            <p:cNvCxnSpPr/>
            <p:nvPr/>
          </p:nvCxnSpPr>
          <p:spPr>
            <a:xfrm flipH="true" flipV="true" rot="10800000">
              <a:off x="6915150" y="3629025"/>
              <a:ext cx="198120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29" name="">
              <a:extLst>
                <a:ext uri="{212BD549-F38F-410B-9E84-A4E8AFAAA95B}">
                  <a16:creationId xmlns:a16="http://schemas.microsoft.com/office/drawing/2010/main" id="{0F418088-9D7E-410D-8123-04B1A5ED61D0}"/>
                </a:ext>
              </a:extLst>
            </p:cNvPr>
            <p:cNvCxnSpPr/>
            <p:nvPr/>
          </p:nvCxnSpPr>
          <p:spPr>
            <a:xfrm flipH="true" flipV="true" rot="10800000">
              <a:off x="8782050" y="2314575"/>
              <a:ext cx="0" cy="1428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</p:spTree>
    <p:custDataLst>
      <p:tags r:id="rId2"/>
    </p:custDataLst>
    <p:extLst>
      <p:ext uri="{56AA359F-E20F-4B64-8CCE-6691D4913E58}">
        <p14:creationId xmlns:p14="http://schemas.microsoft.com/office/powerpoint/2010/main" val="1702404395855"/>
      </p:ext>
    </p:extLst>
  </p:cSld>
  <p:clrMapOvr>
    <a:masterClrMapping/>
  </p:clrMapOvr>
  <p:transition spd="slow">
    <p:fade thruBlk="false"/>
  </p:transition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9ECEC105-E0E7-4DE6-84A1-E5EFED2084E8}">
                <a16:creationId xmlns:a16="http://schemas.microsoft.com/office/drawing/2010/main" id="{A236D9B7-CD1D-4297-8E8B-EB064346890E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7160594" y="3380690"/>
            <a:ext cx="1814160" cy="1369959"/>
            <a:chOff x="7160594" y="3380690"/>
            <a:chExt cx="1814160" cy="1369959"/>
          </a:xfrm>
        </p:grpSpPr>
        <p:grpSp>
          <p:nvGrpSpPr>
            <p:cNvPr id="3" name="">
              <a:extLst>
                <a:ext uri="{5212640D-1780-4E99-BD4D-DA0A965412FA}">
                  <a16:creationId xmlns:a16="http://schemas.microsoft.com/office/drawing/2010/main" id="{60C10E60-E24B-42C3-9C4B-7B16685614CE}"/>
                </a:ext>
              </a:extLst>
            </p:cNvPr>
            <p:cNvGrpSpPr/>
            <p:nvPr/>
          </p:nvGrpSpPr>
          <p:grpSpPr>
            <a:xfrm rot="0">
              <a:off x="7389036" y="4510058"/>
              <a:ext cx="1585718" cy="240591"/>
              <a:chOff x="400050" y="1943100"/>
              <a:chExt cx="2762250" cy="419100"/>
            </a:xfrm>
            <a:noFill/>
          </p:grpSpPr>
          <p:sp>
            <p:nvSpPr>
              <p:cNvPr id="4" name="">
                <a:extLst>
                  <a:ext uri="{FA8D47C4-CA7A-42F2-ACA5-4E959B476032}">
                    <a16:creationId xmlns:a16="http://schemas.microsoft.com/office/drawing/2010/main" id="{E5C9F120-5C59-4207-9098-C91F86504B5D}"/>
                  </a:ext>
                </a:extLst>
              </p:cNvPr>
              <p:cNvSpPr/>
              <p:nvPr/>
            </p:nvSpPr>
            <p:spPr>
              <a:xfrm>
                <a:off x="400050" y="1943100"/>
                <a:ext cx="2762250" cy="419100"/>
              </a:xfrm>
              <a:prstGeom prst="ellipse">
                <a:avLst/>
              </a:prstGeom>
              <a:solidFill>
                <a:srgbClr val="cbc8c2"/>
              </a:solidFill>
            </p:spPr>
          </p:sp>
          <p:sp>
            <p:nvSpPr>
              <p:cNvPr id="5" name="">
                <a:extLst>
                  <a:ext uri="{22EBE125-009F-4691-95FE-960FE4A985CD}">
                    <a16:creationId xmlns:a16="http://schemas.microsoft.com/office/drawing/2010/main" id="{E396E467-D169-423C-9D95-F0C8CADAC044}"/>
                  </a:ext>
                </a:extLst>
              </p:cNvPr>
              <p:cNvSpPr/>
              <p:nvPr/>
            </p:nvSpPr>
            <p:spPr>
              <a:xfrm>
                <a:off x="1352550" y="2019300"/>
                <a:ext cx="1114425" cy="163078"/>
              </a:xfrm>
              <a:custGeom>
                <a:avLst/>
                <a:gdLst/>
                <a:ahLst/>
                <a:cxnLst/>
                <a:rect b="b" l="0" r="r" t="0"/>
                <a:pathLst>
                  <a:path h="163078" w="1114425">
                    <a:moveTo>
                      <a:pt x="557213" y="163078"/>
                    </a:moveTo>
                    <a:cubicBezTo>
                      <a:pt x="864952" y="163078"/>
                      <a:pt x="1114425" y="118284"/>
                      <a:pt x="1114425" y="76200"/>
                    </a:cubicBezTo>
                    <a:cubicBezTo>
                      <a:pt x="1114425" y="34116"/>
                      <a:pt x="864952" y="0"/>
                      <a:pt x="557213" y="0"/>
                    </a:cubicBezTo>
                    <a:cubicBezTo>
                      <a:pt x="249473" y="0"/>
                      <a:pt x="0" y="34116"/>
                      <a:pt x="0" y="76200"/>
                    </a:cubicBezTo>
                    <a:cubicBezTo>
                      <a:pt x="0" y="118284"/>
                      <a:pt x="249473" y="163078"/>
                      <a:pt x="557213" y="163078"/>
                    </a:cubicBezTo>
                    <a:close/>
                  </a:path>
                </a:pathLst>
              </a:custGeom>
              <a:solidFill>
                <a:srgbClr val="b4b0a9"/>
              </a:solidFill>
            </p:spPr>
          </p:sp>
          <p:sp>
            <p:nvSpPr>
              <p:cNvPr id="6" name="">
                <a:extLst>
                  <a:ext uri="{B787387A-2F04-44E3-BB6A-2338DCFBF6B5}">
                    <a16:creationId xmlns:a16="http://schemas.microsoft.com/office/drawing/2010/main" id="{1CF0F87A-2422-4E59-9FAB-41EE493583CE}"/>
                  </a:ext>
                </a:extLst>
              </p:cNvPr>
              <p:cNvSpPr/>
              <p:nvPr/>
            </p:nvSpPr>
            <p:spPr>
              <a:xfrm>
                <a:off x="838200" y="2209800"/>
                <a:ext cx="447675" cy="85725"/>
              </a:xfrm>
              <a:prstGeom prst="ellipse">
                <a:avLst/>
              </a:prstGeom>
              <a:solidFill>
                <a:srgbClr val="b4b0a9"/>
              </a:solidFill>
            </p:spPr>
          </p:sp>
        </p:grpSp>
        <p:grpSp>
          <p:nvGrpSpPr>
            <p:cNvPr id="7" name="">
              <a:extLst>
                <a:ext uri="{7B559109-813F-43D4-B481-B0F142F6C7BD}">
                  <a16:creationId xmlns:a16="http://schemas.microsoft.com/office/drawing/2010/main" id="{E686816D-F450-482F-A984-0524DD7A8EAF}"/>
                </a:ext>
              </a:extLst>
            </p:cNvPr>
            <p:cNvGrpSpPr/>
            <p:nvPr/>
          </p:nvGrpSpPr>
          <p:grpSpPr>
            <a:xfrm rot="0">
              <a:off x="7160594" y="4349887"/>
              <a:ext cx="980756" cy="279377"/>
              <a:chOff x="2115" y="1664090"/>
              <a:chExt cx="1708433" cy="486662"/>
            </a:xfrm>
            <a:noFill/>
          </p:grpSpPr>
          <p:sp>
            <p:nvSpPr>
              <p:cNvPr id="8" name="">
                <a:extLst>
                  <a:ext uri="{8A4A1CCA-5B50-4605-8604-6F05E478064D}">
                    <a16:creationId xmlns:a16="http://schemas.microsoft.com/office/drawing/2010/main" id="{79B6C806-92E5-4180-974C-DE2B31534EAC}"/>
                  </a:ext>
                </a:extLst>
              </p:cNvPr>
              <p:cNvSpPr/>
              <p:nvPr/>
            </p:nvSpPr>
            <p:spPr>
              <a:xfrm>
                <a:off x="2572" y="1766544"/>
                <a:ext cx="1707975" cy="384208"/>
              </a:xfrm>
              <a:custGeom>
                <a:avLst/>
                <a:gdLst/>
                <a:ahLst/>
                <a:cxnLst/>
                <a:rect b="b" l="0" r="r" t="0"/>
                <a:pathLst>
                  <a:path h="384208" w="1707976">
                    <a:moveTo>
                      <a:pt x="869642" y="358915"/>
                    </a:moveTo>
                    <a:cubicBezTo>
                      <a:pt x="1303228" y="384208"/>
                      <a:pt x="1582672" y="299660"/>
                      <a:pt x="1707976" y="105270"/>
                    </a:cubicBezTo>
                    <a:cubicBezTo>
                      <a:pt x="1445856" y="18472"/>
                      <a:pt x="1157399" y="0"/>
                      <a:pt x="842603" y="49853"/>
                    </a:cubicBezTo>
                    <a:cubicBezTo>
                      <a:pt x="527377" y="94787"/>
                      <a:pt x="246509" y="163069"/>
                      <a:pt x="0" y="254698"/>
                    </a:cubicBezTo>
                    <a:cubicBezTo>
                      <a:pt x="146188" y="299020"/>
                      <a:pt x="436069" y="333759"/>
                      <a:pt x="869642" y="358915"/>
                    </a:cubicBezTo>
                    <a:close/>
                  </a:path>
                </a:pathLst>
              </a:custGeom>
              <a:solidFill>
                <a:srgbClr val="6db368"/>
              </a:solidFill>
            </p:spPr>
          </p:sp>
          <p:sp>
            <p:nvSpPr>
              <p:cNvPr id="9" name="">
                <a:extLst>
                  <a:ext uri="{3BA9BFAE-9E0B-4CFE-8CF7-418AF4AF0E79}">
                    <a16:creationId xmlns:a16="http://schemas.microsoft.com/office/drawing/2010/main" id="{59AB1DDF-AD5B-4AA4-B995-E926AEE3258C}"/>
                  </a:ext>
                </a:extLst>
              </p:cNvPr>
              <p:cNvSpPr/>
              <p:nvPr/>
            </p:nvSpPr>
            <p:spPr>
              <a:xfrm>
                <a:off x="2115" y="1764352"/>
                <a:ext cx="1707975" cy="251664"/>
              </a:xfrm>
              <a:custGeom>
                <a:avLst/>
                <a:gdLst/>
                <a:ahLst/>
                <a:cxnLst/>
                <a:rect b="b" l="0" r="r" t="0"/>
                <a:pathLst>
                  <a:path h="251665" w="1707976">
                    <a:moveTo>
                      <a:pt x="836493" y="193989"/>
                    </a:moveTo>
                    <a:cubicBezTo>
                      <a:pt x="1247075" y="165706"/>
                      <a:pt x="1537569" y="135122"/>
                      <a:pt x="1707976" y="102236"/>
                    </a:cubicBezTo>
                    <a:cubicBezTo>
                      <a:pt x="1446046" y="17608"/>
                      <a:pt x="1157664" y="0"/>
                      <a:pt x="842830" y="49412"/>
                    </a:cubicBezTo>
                    <a:cubicBezTo>
                      <a:pt x="527574" y="94002"/>
                      <a:pt x="246630" y="161420"/>
                      <a:pt x="0" y="251665"/>
                    </a:cubicBezTo>
                    <a:cubicBezTo>
                      <a:pt x="147080" y="241497"/>
                      <a:pt x="425911" y="222271"/>
                      <a:pt x="836493" y="193989"/>
                    </a:cubicBezTo>
                    <a:close/>
                  </a:path>
                </a:pathLst>
              </a:custGeom>
              <a:solidFill>
                <a:srgbClr val="579e51"/>
              </a:solidFill>
            </p:spPr>
          </p:sp>
          <p:sp>
            <p:nvSpPr>
              <p:cNvPr id="10" name="">
                <a:extLst>
                  <a:ext uri="{99B4E50E-3A55-440F-81E3-32D9B937811C}">
                    <a16:creationId xmlns:a16="http://schemas.microsoft.com/office/drawing/2010/main" id="{FC7283CA-6B41-488C-BC54-5750648F29E9}"/>
                  </a:ext>
                </a:extLst>
              </p:cNvPr>
              <p:cNvSpPr/>
              <p:nvPr/>
            </p:nvSpPr>
            <p:spPr>
              <a:xfrm>
                <a:off x="320462" y="1664090"/>
                <a:ext cx="1013071" cy="331964"/>
              </a:xfrm>
              <a:custGeom>
                <a:avLst/>
                <a:gdLst/>
                <a:ahLst/>
                <a:cxnLst/>
                <a:rect b="b" l="0" r="r" t="0"/>
                <a:pathLst>
                  <a:path h="331964" w="1013072">
                    <a:moveTo>
                      <a:pt x="484408" y="242441"/>
                    </a:moveTo>
                    <a:cubicBezTo>
                      <a:pt x="730438" y="331964"/>
                      <a:pt x="906660" y="319904"/>
                      <a:pt x="1013072" y="206262"/>
                    </a:cubicBezTo>
                    <a:cubicBezTo>
                      <a:pt x="877232" y="100543"/>
                      <a:pt x="714139" y="38147"/>
                      <a:pt x="523793" y="19073"/>
                    </a:cubicBezTo>
                    <a:cubicBezTo>
                      <a:pt x="333448" y="0"/>
                      <a:pt x="158850" y="2852"/>
                      <a:pt x="0" y="27630"/>
                    </a:cubicBezTo>
                    <a:cubicBezTo>
                      <a:pt x="76908" y="81314"/>
                      <a:pt x="238377" y="152917"/>
                      <a:pt x="484408" y="242441"/>
                    </a:cubicBezTo>
                    <a:close/>
                  </a:path>
                </a:pathLst>
              </a:custGeom>
              <a:solidFill>
                <a:srgbClr val="6db368"/>
              </a:solidFill>
            </p:spPr>
          </p:sp>
          <p:sp>
            <p:nvSpPr>
              <p:cNvPr id="11" name="">
                <a:extLst>
                  <a:ext uri="{562DA02D-0B9D-4A57-AE38-41CBA596993B}">
                    <a16:creationId xmlns:a16="http://schemas.microsoft.com/office/drawing/2010/main" id="{23D2CB25-73DA-41F8-82E2-77E4782CE6F4}"/>
                  </a:ext>
                </a:extLst>
              </p:cNvPr>
              <p:cNvSpPr/>
              <p:nvPr/>
            </p:nvSpPr>
            <p:spPr>
              <a:xfrm>
                <a:off x="325061" y="1664882"/>
                <a:ext cx="1013071" cy="210115"/>
              </a:xfrm>
              <a:custGeom>
                <a:avLst/>
                <a:gdLst/>
                <a:ahLst/>
                <a:cxnLst/>
                <a:rect b="b" l="0" r="r" t="0"/>
                <a:pathLst>
                  <a:path h="210116" w="1013072">
                    <a:moveTo>
                      <a:pt x="510345" y="124692"/>
                    </a:moveTo>
                    <a:cubicBezTo>
                      <a:pt x="760767" y="174913"/>
                      <a:pt x="928342" y="203388"/>
                      <a:pt x="1013072" y="210116"/>
                    </a:cubicBezTo>
                    <a:cubicBezTo>
                      <a:pt x="877875" y="100750"/>
                      <a:pt x="715046" y="36854"/>
                      <a:pt x="524587" y="18427"/>
                    </a:cubicBezTo>
                    <a:cubicBezTo>
                      <a:pt x="334128" y="0"/>
                      <a:pt x="159265" y="4352"/>
                      <a:pt x="0" y="31484"/>
                    </a:cubicBezTo>
                    <a:cubicBezTo>
                      <a:pt x="89809" y="43402"/>
                      <a:pt x="259924" y="74471"/>
                      <a:pt x="510345" y="124692"/>
                    </a:cubicBezTo>
                    <a:close/>
                  </a:path>
                </a:pathLst>
              </a:custGeom>
              <a:solidFill>
                <a:srgbClr val="579e51"/>
              </a:solidFill>
            </p:spPr>
          </p:sp>
        </p:grpSp>
        <p:sp>
          <p:nvSpPr>
            <p:cNvPr id="12" name="">
              <a:extLst>
                <a:ext uri="{121FB3D4-7D6D-4A5B-899B-8F95D953AC83}">
                  <a16:creationId xmlns:a16="http://schemas.microsoft.com/office/drawing/2010/main" id="{AE864FF5-7EBF-438C-86F2-F1A4E9439D9C}"/>
                </a:ext>
              </a:extLst>
            </p:cNvPr>
            <p:cNvSpPr/>
            <p:nvPr/>
          </p:nvSpPr>
          <p:spPr>
            <a:xfrm rot="0">
              <a:off x="7558544" y="3934420"/>
              <a:ext cx="267931" cy="526425"/>
            </a:xfrm>
            <a:custGeom>
              <a:avLst/>
              <a:gdLst/>
              <a:ahLst/>
              <a:cxnLst/>
              <a:rect b="b" l="0" r="r" t="0"/>
              <a:pathLst>
                <a:path h="917009" w="466725">
                  <a:moveTo>
                    <a:pt x="466725" y="212159"/>
                  </a:moveTo>
                  <a:cubicBezTo>
                    <a:pt x="423521" y="214906"/>
                    <a:pt x="382246" y="189506"/>
                    <a:pt x="342900" y="135959"/>
                  </a:cubicBezTo>
                  <a:cubicBezTo>
                    <a:pt x="312017" y="98776"/>
                    <a:pt x="283442" y="60676"/>
                    <a:pt x="257175" y="21659"/>
                  </a:cubicBezTo>
                  <a:cubicBezTo>
                    <a:pt x="162291" y="0"/>
                    <a:pt x="76566" y="9525"/>
                    <a:pt x="0" y="50234"/>
                  </a:cubicBezTo>
                  <a:cubicBezTo>
                    <a:pt x="47847" y="94624"/>
                    <a:pt x="82772" y="148599"/>
                    <a:pt x="104775" y="212159"/>
                  </a:cubicBezTo>
                  <a:cubicBezTo>
                    <a:pt x="143640" y="307989"/>
                    <a:pt x="140329" y="412449"/>
                    <a:pt x="142875" y="478859"/>
                  </a:cubicBezTo>
                  <a:cubicBezTo>
                    <a:pt x="140329" y="552886"/>
                    <a:pt x="173515" y="873336"/>
                    <a:pt x="466725" y="917009"/>
                  </a:cubicBezTo>
                  <a:lnTo>
                    <a:pt x="466725" y="212159"/>
                  </a:lnTo>
                  <a:close/>
                </a:path>
              </a:pathLst>
            </a:custGeom>
            <a:solidFill>
              <a:srgbClr val="761f1b"/>
            </a:solidFill>
          </p:spPr>
        </p:sp>
        <p:sp>
          <p:nvSpPr>
            <p:cNvPr id="13" name="">
              <a:extLst>
                <a:ext uri="{CF5E27C0-2CB8-45BD-8E8A-72AC7070EB29}">
                  <a16:creationId xmlns:a16="http://schemas.microsoft.com/office/drawing/2010/main" id="{D956FB7C-4294-4578-9FA7-B4F4D5999C49}"/>
                </a:ext>
              </a:extLst>
            </p:cNvPr>
            <p:cNvSpPr/>
            <p:nvPr/>
          </p:nvSpPr>
          <p:spPr>
            <a:xfrm rot="0">
              <a:off x="7574948" y="3952126"/>
              <a:ext cx="120295" cy="31540"/>
            </a:xfrm>
            <a:custGeom>
              <a:avLst/>
              <a:gdLst/>
              <a:ahLst/>
              <a:cxnLst/>
              <a:rect b="b" l="0" r="r" t="0"/>
              <a:pathLst>
                <a:path h="54941" w="209550">
                  <a:moveTo>
                    <a:pt x="209550" y="9867"/>
                  </a:moveTo>
                  <a:cubicBezTo>
                    <a:pt x="153273" y="48591"/>
                    <a:pt x="83423" y="54941"/>
                    <a:pt x="0" y="28917"/>
                  </a:cubicBezTo>
                  <a:cubicBezTo>
                    <a:pt x="60470" y="6350"/>
                    <a:pt x="130320" y="0"/>
                    <a:pt x="209550" y="9867"/>
                  </a:cubicBezTo>
                  <a:close/>
                </a:path>
              </a:pathLst>
            </a:custGeom>
            <a:solidFill>
              <a:srgbClr val="4b1b1a"/>
            </a:solidFill>
          </p:spPr>
        </p:sp>
        <p:sp>
          <p:nvSpPr>
            <p:cNvPr id="14" name="">
              <a:extLst>
                <a:ext uri="{5BDD787E-AFB9-4D6D-B701-0F67C0B8E655}">
                  <a16:creationId xmlns:a16="http://schemas.microsoft.com/office/drawing/2010/main" id="{143ACB38-54D5-40DA-A5F0-B18D735257ED}"/>
                </a:ext>
              </a:extLst>
            </p:cNvPr>
            <p:cNvSpPr/>
            <p:nvPr/>
          </p:nvSpPr>
          <p:spPr>
            <a:xfrm rot="0">
              <a:off x="7657509" y="3962570"/>
              <a:ext cx="1158133" cy="647533"/>
            </a:xfrm>
            <a:custGeom>
              <a:avLst/>
              <a:gdLst/>
              <a:ahLst/>
              <a:cxnLst/>
              <a:rect b="b" l="0" r="r" t="0"/>
              <a:pathLst>
                <a:path h="1127974" w="2017416">
                  <a:moveTo>
                    <a:pt x="1008708" y="1199"/>
                  </a:moveTo>
                  <a:lnTo>
                    <a:pt x="385989" y="1199"/>
                  </a:lnTo>
                  <a:cubicBezTo>
                    <a:pt x="348309" y="0"/>
                    <a:pt x="330517" y="23787"/>
                    <a:pt x="332613" y="72561"/>
                  </a:cubicBezTo>
                  <a:cubicBezTo>
                    <a:pt x="322814" y="159092"/>
                    <a:pt x="263075" y="182878"/>
                    <a:pt x="154693" y="286647"/>
                  </a:cubicBezTo>
                  <a:cubicBezTo>
                    <a:pt x="79374" y="368905"/>
                    <a:pt x="0" y="508903"/>
                    <a:pt x="154693" y="732659"/>
                  </a:cubicBezTo>
                  <a:cubicBezTo>
                    <a:pt x="301979" y="954173"/>
                    <a:pt x="488896" y="1043105"/>
                    <a:pt x="563908" y="1071628"/>
                  </a:cubicBezTo>
                  <a:cubicBezTo>
                    <a:pt x="637863" y="1099723"/>
                    <a:pt x="738720" y="1127974"/>
                    <a:pt x="1008708" y="1125149"/>
                  </a:cubicBezTo>
                  <a:cubicBezTo>
                    <a:pt x="1278696" y="1127974"/>
                    <a:pt x="1379552" y="1099723"/>
                    <a:pt x="1453508" y="1071628"/>
                  </a:cubicBezTo>
                  <a:cubicBezTo>
                    <a:pt x="1528520" y="1043105"/>
                    <a:pt x="1715437" y="954173"/>
                    <a:pt x="1862723" y="732659"/>
                  </a:cubicBezTo>
                  <a:cubicBezTo>
                    <a:pt x="2017416" y="508903"/>
                    <a:pt x="1938041" y="368905"/>
                    <a:pt x="1862723" y="286647"/>
                  </a:cubicBezTo>
                  <a:cubicBezTo>
                    <a:pt x="1754341" y="182878"/>
                    <a:pt x="1694602" y="159092"/>
                    <a:pt x="1684803" y="72561"/>
                  </a:cubicBezTo>
                  <a:cubicBezTo>
                    <a:pt x="1686899" y="23787"/>
                    <a:pt x="1669107" y="0"/>
                    <a:pt x="1631427" y="1199"/>
                  </a:cubicBezTo>
                  <a:lnTo>
                    <a:pt x="1008708" y="1199"/>
                  </a:lnTo>
                  <a:close/>
                </a:path>
              </a:pathLst>
            </a:custGeom>
            <a:solidFill>
              <a:srgbClr val="8f2b26"/>
            </a:solidFill>
          </p:spPr>
        </p:sp>
        <p:sp>
          <p:nvSpPr>
            <p:cNvPr id="15" name="">
              <a:extLst>
                <a:ext uri="{31AE1DC4-5E25-41A7-8F5A-F9CF8A2ADB2B}">
                  <a16:creationId xmlns:a16="http://schemas.microsoft.com/office/drawing/2010/main" id="{19A21623-3368-4622-8E00-D5FD2CDAAA74}"/>
                </a:ext>
              </a:extLst>
            </p:cNvPr>
            <p:cNvSpPr/>
            <p:nvPr/>
          </p:nvSpPr>
          <p:spPr>
            <a:xfrm rot="0">
              <a:off x="7700713" y="3973555"/>
              <a:ext cx="1066258" cy="388866"/>
            </a:xfrm>
            <a:custGeom>
              <a:avLst/>
              <a:gdLst/>
              <a:ahLst/>
              <a:cxnLst/>
              <a:rect b="b" l="0" r="r" t="0"/>
              <a:pathLst>
                <a:path h="677389" w="1857375">
                  <a:moveTo>
                    <a:pt x="928688" y="1114"/>
                  </a:moveTo>
                  <a:lnTo>
                    <a:pt x="325519" y="1114"/>
                  </a:lnTo>
                  <a:cubicBezTo>
                    <a:pt x="281484" y="0"/>
                    <a:pt x="262335" y="22225"/>
                    <a:pt x="268075" y="67789"/>
                  </a:cubicBezTo>
                  <a:cubicBezTo>
                    <a:pt x="252733" y="158714"/>
                    <a:pt x="193460" y="182138"/>
                    <a:pt x="86167" y="286864"/>
                  </a:cubicBezTo>
                  <a:cubicBezTo>
                    <a:pt x="46539" y="325786"/>
                    <a:pt x="11015" y="381656"/>
                    <a:pt x="0" y="448789"/>
                  </a:cubicBezTo>
                  <a:cubicBezTo>
                    <a:pt x="176003" y="601189"/>
                    <a:pt x="485566" y="677389"/>
                    <a:pt x="928688" y="677389"/>
                  </a:cubicBezTo>
                  <a:cubicBezTo>
                    <a:pt x="1371809" y="677389"/>
                    <a:pt x="1681372" y="601189"/>
                    <a:pt x="1857375" y="448789"/>
                  </a:cubicBezTo>
                  <a:cubicBezTo>
                    <a:pt x="1846360" y="381656"/>
                    <a:pt x="1810836" y="325786"/>
                    <a:pt x="1771208" y="286864"/>
                  </a:cubicBezTo>
                  <a:cubicBezTo>
                    <a:pt x="1663915" y="182138"/>
                    <a:pt x="1604642" y="158714"/>
                    <a:pt x="1589300" y="67789"/>
                  </a:cubicBezTo>
                  <a:cubicBezTo>
                    <a:pt x="1595040" y="22225"/>
                    <a:pt x="1575891" y="0"/>
                    <a:pt x="1531856" y="1114"/>
                  </a:cubicBezTo>
                  <a:lnTo>
                    <a:pt x="928688" y="1114"/>
                  </a:lnTo>
                  <a:close/>
                </a:path>
              </a:pathLst>
            </a:custGeom>
            <a:solidFill>
              <a:srgbClr val="993631"/>
            </a:solidFill>
          </p:spPr>
        </p:sp>
        <p:sp>
          <p:nvSpPr>
            <p:cNvPr id="16" name="">
              <a:extLst>
                <a:ext uri="{E98B5C30-05AA-4BB2-B9A3-EE54924F5516}">
                  <a16:creationId xmlns:a16="http://schemas.microsoft.com/office/drawing/2010/main" id="{2BE54148-8D1E-45E9-BB8A-0C42B30F6A83}"/>
                </a:ext>
              </a:extLst>
            </p:cNvPr>
            <p:cNvSpPr/>
            <p:nvPr/>
          </p:nvSpPr>
          <p:spPr>
            <a:xfrm rot="0">
              <a:off x="7880290" y="3826558"/>
              <a:ext cx="701636" cy="273399"/>
            </a:xfrm>
            <a:custGeom>
              <a:avLst/>
              <a:gdLst/>
              <a:ahLst/>
              <a:cxnLst/>
              <a:rect b="b" l="0" r="r" t="0"/>
              <a:pathLst>
                <a:path h="476250" w="1222220">
                  <a:moveTo>
                    <a:pt x="611110" y="476142"/>
                  </a:moveTo>
                  <a:cubicBezTo>
                    <a:pt x="617437" y="476214"/>
                    <a:pt x="623787" y="476250"/>
                    <a:pt x="630160" y="476250"/>
                  </a:cubicBezTo>
                  <a:lnTo>
                    <a:pt x="630160" y="475816"/>
                  </a:lnTo>
                  <a:cubicBezTo>
                    <a:pt x="959309" y="468309"/>
                    <a:pt x="1220179" y="364369"/>
                    <a:pt x="1220710" y="247650"/>
                  </a:cubicBezTo>
                  <a:cubicBezTo>
                    <a:pt x="1222219" y="180435"/>
                    <a:pt x="1219779" y="159638"/>
                    <a:pt x="1182610" y="123825"/>
                  </a:cubicBezTo>
                  <a:cubicBezTo>
                    <a:pt x="1100951" y="48691"/>
                    <a:pt x="878405" y="4427"/>
                    <a:pt x="630160" y="315"/>
                  </a:cubicBezTo>
                  <a:lnTo>
                    <a:pt x="630160" y="0"/>
                  </a:lnTo>
                  <a:cubicBezTo>
                    <a:pt x="623796" y="0"/>
                    <a:pt x="617446" y="26"/>
                    <a:pt x="611110" y="78"/>
                  </a:cubicBezTo>
                  <a:cubicBezTo>
                    <a:pt x="604774" y="26"/>
                    <a:pt x="598423" y="0"/>
                    <a:pt x="592060" y="0"/>
                  </a:cubicBezTo>
                  <a:lnTo>
                    <a:pt x="592060" y="315"/>
                  </a:lnTo>
                  <a:cubicBezTo>
                    <a:pt x="343815" y="4427"/>
                    <a:pt x="121268" y="48691"/>
                    <a:pt x="39610" y="123825"/>
                  </a:cubicBezTo>
                  <a:cubicBezTo>
                    <a:pt x="2440" y="159638"/>
                    <a:pt x="0" y="180435"/>
                    <a:pt x="1510" y="247650"/>
                  </a:cubicBezTo>
                  <a:cubicBezTo>
                    <a:pt x="2040" y="364369"/>
                    <a:pt x="262910" y="468309"/>
                    <a:pt x="592060" y="475816"/>
                  </a:cubicBezTo>
                  <a:lnTo>
                    <a:pt x="592060" y="476250"/>
                  </a:lnTo>
                  <a:cubicBezTo>
                    <a:pt x="598432" y="476250"/>
                    <a:pt x="604783" y="476214"/>
                    <a:pt x="611110" y="476142"/>
                  </a:cubicBezTo>
                  <a:close/>
                </a:path>
              </a:pathLst>
            </a:custGeom>
            <a:solidFill>
              <a:srgbClr val="761f1b"/>
            </a:solidFill>
          </p:spPr>
        </p:sp>
        <p:sp>
          <p:nvSpPr>
            <p:cNvPr id="17" name="">
              <a:extLst>
                <a:ext uri="{083873AF-7E3A-423D-9D11-E1BB71826822}">
                  <a16:creationId xmlns:a16="http://schemas.microsoft.com/office/drawing/2010/main" id="{116FE012-EABB-4B3B-B523-A87E7605DD03}"/>
                </a:ext>
              </a:extLst>
            </p:cNvPr>
            <p:cNvSpPr/>
            <p:nvPr/>
          </p:nvSpPr>
          <p:spPr>
            <a:xfrm rot="0">
              <a:off x="7881156" y="3826558"/>
              <a:ext cx="699903" cy="218719"/>
            </a:xfrm>
            <a:custGeom>
              <a:avLst/>
              <a:gdLst/>
              <a:ahLst/>
              <a:cxnLst/>
              <a:rect b="b" l="0" r="r" t="0"/>
              <a:pathLst>
                <a:path h="381000" w="1219200">
                  <a:moveTo>
                    <a:pt x="609600" y="381000"/>
                  </a:moveTo>
                  <a:cubicBezTo>
                    <a:pt x="276859" y="381000"/>
                    <a:pt x="0" y="299456"/>
                    <a:pt x="0" y="200025"/>
                  </a:cubicBezTo>
                  <a:cubicBezTo>
                    <a:pt x="0" y="98277"/>
                    <a:pt x="203370" y="0"/>
                    <a:pt x="609600" y="0"/>
                  </a:cubicBezTo>
                  <a:cubicBezTo>
                    <a:pt x="1015830" y="0"/>
                    <a:pt x="1219200" y="98277"/>
                    <a:pt x="1219200" y="200025"/>
                  </a:cubicBezTo>
                  <a:cubicBezTo>
                    <a:pt x="1219200" y="299456"/>
                    <a:pt x="947407" y="381000"/>
                    <a:pt x="609600" y="381000"/>
                  </a:cubicBezTo>
                  <a:close/>
                </a:path>
              </a:pathLst>
            </a:custGeom>
            <a:solidFill>
              <a:srgbClr val="b25551"/>
            </a:solidFill>
          </p:spPr>
        </p:sp>
        <p:sp>
          <p:nvSpPr>
            <p:cNvPr id="18" name="">
              <a:extLst>
                <a:ext uri="{5E7B958D-895C-4813-BA6F-0DBEA084D2DE}">
                  <a16:creationId xmlns:a16="http://schemas.microsoft.com/office/drawing/2010/main" id="{31F90161-D637-40FD-9ADD-526DB4D03455}"/>
                </a:ext>
              </a:extLst>
            </p:cNvPr>
            <p:cNvSpPr/>
            <p:nvPr/>
          </p:nvSpPr>
          <p:spPr>
            <a:xfrm rot="0">
              <a:off x="7897560" y="3837495"/>
              <a:ext cx="667095" cy="196847"/>
            </a:xfrm>
            <a:custGeom>
              <a:avLst/>
              <a:gdLst/>
              <a:ahLst/>
              <a:cxnLst/>
              <a:rect b="b" l="0" r="r" t="0"/>
              <a:pathLst>
                <a:path h="342900" w="1162050">
                  <a:moveTo>
                    <a:pt x="581025" y="342900"/>
                  </a:moveTo>
                  <a:cubicBezTo>
                    <a:pt x="263881" y="342900"/>
                    <a:pt x="0" y="269510"/>
                    <a:pt x="0" y="180975"/>
                  </a:cubicBezTo>
                  <a:cubicBezTo>
                    <a:pt x="0" y="88449"/>
                    <a:pt x="193837" y="0"/>
                    <a:pt x="581025" y="0"/>
                  </a:cubicBezTo>
                  <a:cubicBezTo>
                    <a:pt x="968213" y="0"/>
                    <a:pt x="1162050" y="88449"/>
                    <a:pt x="1162050" y="180975"/>
                  </a:cubicBezTo>
                  <a:cubicBezTo>
                    <a:pt x="1162050" y="269510"/>
                    <a:pt x="902997" y="342900"/>
                    <a:pt x="581025" y="342900"/>
                  </a:cubicBezTo>
                  <a:close/>
                </a:path>
              </a:pathLst>
            </a:custGeom>
            <a:solidFill>
              <a:srgbClr val="993631"/>
            </a:solidFill>
          </p:spPr>
        </p:sp>
        <p:sp>
          <p:nvSpPr>
            <p:cNvPr id="19" name="">
              <a:extLst>
                <a:ext uri="{DA6B3A66-CD40-4DFB-A3B0-AB16642E2F7B}">
                  <a16:creationId xmlns:a16="http://schemas.microsoft.com/office/drawing/2010/main" id="{8B2AA598-F6A2-4FCB-929D-D3F204753C0D}"/>
                </a:ext>
              </a:extLst>
            </p:cNvPr>
            <p:cNvSpPr/>
            <p:nvPr/>
          </p:nvSpPr>
          <p:spPr>
            <a:xfrm rot="0">
              <a:off x="8160023" y="3870302"/>
              <a:ext cx="131231" cy="54679"/>
            </a:xfrm>
            <a:prstGeom prst="ellipse">
              <a:avLst/>
            </a:prstGeom>
            <a:solidFill>
              <a:srgbClr val="421211"/>
            </a:solidFill>
          </p:spPr>
        </p:sp>
        <p:sp>
          <p:nvSpPr>
            <p:cNvPr id="20" name="">
              <a:extLst>
                <a:ext uri="{AD4EB46F-407C-4625-9051-D8906FE797DF}">
                  <a16:creationId xmlns:a16="http://schemas.microsoft.com/office/drawing/2010/main" id="{D9C5B757-AB40-4ED9-965F-2A7C014375B8}"/>
                </a:ext>
              </a:extLst>
            </p:cNvPr>
            <p:cNvSpPr/>
            <p:nvPr/>
          </p:nvSpPr>
          <p:spPr>
            <a:xfrm rot="0">
              <a:off x="8149088" y="3760942"/>
              <a:ext cx="153103" cy="153103"/>
            </a:xfrm>
            <a:custGeom>
              <a:avLst/>
              <a:gdLst/>
              <a:ahLst/>
              <a:cxnLst/>
              <a:rect b="b" l="0" r="r" t="0"/>
              <a:pathLst>
                <a:path h="266700" w="266700">
                  <a:moveTo>
                    <a:pt x="133350" y="266700"/>
                  </a:moveTo>
                  <a:cubicBezTo>
                    <a:pt x="94145" y="266700"/>
                    <a:pt x="100129" y="233266"/>
                    <a:pt x="76200" y="209550"/>
                  </a:cubicBezTo>
                  <a:cubicBezTo>
                    <a:pt x="54295" y="182669"/>
                    <a:pt x="0" y="167792"/>
                    <a:pt x="0" y="133350"/>
                  </a:cubicBezTo>
                  <a:cubicBezTo>
                    <a:pt x="0" y="59703"/>
                    <a:pt x="59703" y="0"/>
                    <a:pt x="133350" y="0"/>
                  </a:cubicBezTo>
                  <a:cubicBezTo>
                    <a:pt x="206997" y="0"/>
                    <a:pt x="266700" y="59703"/>
                    <a:pt x="266700" y="133350"/>
                  </a:cubicBezTo>
                  <a:cubicBezTo>
                    <a:pt x="266700" y="167981"/>
                    <a:pt x="211931" y="182625"/>
                    <a:pt x="190500" y="209550"/>
                  </a:cubicBezTo>
                  <a:cubicBezTo>
                    <a:pt x="165901" y="233040"/>
                    <a:pt x="172366" y="266700"/>
                    <a:pt x="133350" y="266700"/>
                  </a:cubicBezTo>
                  <a:close/>
                </a:path>
              </a:pathLst>
            </a:custGeom>
            <a:solidFill>
              <a:srgbClr val="761f1b"/>
            </a:solidFill>
          </p:spPr>
        </p:sp>
        <p:sp>
          <p:nvSpPr>
            <p:cNvPr id="21" name="">
              <a:extLst>
                <a:ext uri="{7E19E00B-99C1-4491-9338-A96DBF0E09FD}">
                  <a16:creationId xmlns:a16="http://schemas.microsoft.com/office/drawing/2010/main" id="{2DB629DF-6D9B-4CB0-A512-49DEE5FD33A7}"/>
                </a:ext>
              </a:extLst>
            </p:cNvPr>
            <p:cNvSpPr/>
            <p:nvPr/>
          </p:nvSpPr>
          <p:spPr>
            <a:xfrm rot="0">
              <a:off x="8173636" y="3782814"/>
              <a:ext cx="102897" cy="47720"/>
            </a:xfrm>
            <a:custGeom>
              <a:avLst/>
              <a:gdLst/>
              <a:ahLst/>
              <a:cxnLst/>
              <a:rect b="b" l="0" r="r" t="0"/>
              <a:pathLst>
                <a:path h="83127" w="179243">
                  <a:moveTo>
                    <a:pt x="89622" y="28169"/>
                  </a:moveTo>
                  <a:cubicBezTo>
                    <a:pt x="51045" y="28169"/>
                    <a:pt x="21171" y="46489"/>
                    <a:pt x="0" y="83127"/>
                  </a:cubicBezTo>
                  <a:cubicBezTo>
                    <a:pt x="0" y="37217"/>
                    <a:pt x="40125" y="0"/>
                    <a:pt x="89622" y="0"/>
                  </a:cubicBezTo>
                  <a:cubicBezTo>
                    <a:pt x="139118" y="0"/>
                    <a:pt x="179243" y="37217"/>
                    <a:pt x="179243" y="83127"/>
                  </a:cubicBezTo>
                  <a:cubicBezTo>
                    <a:pt x="158072" y="46489"/>
                    <a:pt x="128198" y="28169"/>
                    <a:pt x="89622" y="28169"/>
                  </a:cubicBezTo>
                  <a:close/>
                </a:path>
              </a:pathLst>
            </a:custGeom>
            <a:solidFill>
              <a:srgbClr val="b25551"/>
            </a:solidFill>
          </p:spPr>
        </p:sp>
        <p:sp>
          <p:nvSpPr>
            <p:cNvPr id="22" name="">
              <a:extLst>
                <a:ext uri="{FFB703BE-B73F-44BA-B490-F947CD0D8E43}">
                  <a16:creationId xmlns:a16="http://schemas.microsoft.com/office/drawing/2010/main" id="{B880BFE6-7D1D-400D-9ECC-EB8F1BD98931}"/>
                </a:ext>
              </a:extLst>
            </p:cNvPr>
            <p:cNvSpPr/>
            <p:nvPr/>
          </p:nvSpPr>
          <p:spPr>
            <a:xfrm rot="0">
              <a:off x="7728397" y="3380690"/>
              <a:ext cx="1019108" cy="631780"/>
            </a:xfrm>
            <a:custGeom>
              <a:avLst/>
              <a:gdLst/>
              <a:ahLst/>
              <a:cxnLst/>
              <a:rect b="b" l="0" r="r" t="0"/>
              <a:pathLst>
                <a:path h="1100533" w="1775242">
                  <a:moveTo>
                    <a:pt x="201296" y="1062808"/>
                  </a:moveTo>
                  <a:lnTo>
                    <a:pt x="201296" y="1100533"/>
                  </a:lnTo>
                  <a:lnTo>
                    <a:pt x="163821" y="1100533"/>
                  </a:lnTo>
                  <a:cubicBezTo>
                    <a:pt x="67051" y="902032"/>
                    <a:pt x="15555" y="724357"/>
                    <a:pt x="9333" y="567508"/>
                  </a:cubicBezTo>
                  <a:cubicBezTo>
                    <a:pt x="0" y="332235"/>
                    <a:pt x="151914" y="204487"/>
                    <a:pt x="335577" y="122116"/>
                  </a:cubicBezTo>
                  <a:cubicBezTo>
                    <a:pt x="519241" y="39745"/>
                    <a:pt x="791451" y="0"/>
                    <a:pt x="1107637" y="39745"/>
                  </a:cubicBezTo>
                  <a:cubicBezTo>
                    <a:pt x="1423823" y="79490"/>
                    <a:pt x="1622368" y="210986"/>
                    <a:pt x="1686312" y="325352"/>
                  </a:cubicBezTo>
                  <a:cubicBezTo>
                    <a:pt x="1750256" y="439718"/>
                    <a:pt x="1775242" y="606958"/>
                    <a:pt x="1676008" y="907545"/>
                  </a:cubicBezTo>
                  <a:lnTo>
                    <a:pt x="1599907" y="1100533"/>
                  </a:lnTo>
                  <a:lnTo>
                    <a:pt x="1568338" y="1100533"/>
                  </a:lnTo>
                  <a:lnTo>
                    <a:pt x="1568338" y="1062808"/>
                  </a:lnTo>
                  <a:cubicBezTo>
                    <a:pt x="1590029" y="997557"/>
                    <a:pt x="1605500" y="945803"/>
                    <a:pt x="1614752" y="907545"/>
                  </a:cubicBezTo>
                  <a:cubicBezTo>
                    <a:pt x="1628630" y="850157"/>
                    <a:pt x="1676008" y="625864"/>
                    <a:pt x="1657894" y="520764"/>
                  </a:cubicBezTo>
                  <a:cubicBezTo>
                    <a:pt x="1639779" y="415664"/>
                    <a:pt x="1623617" y="345528"/>
                    <a:pt x="1506982" y="277616"/>
                  </a:cubicBezTo>
                  <a:cubicBezTo>
                    <a:pt x="1390347" y="209703"/>
                    <a:pt x="1190824" y="134753"/>
                    <a:pt x="953029" y="122116"/>
                  </a:cubicBezTo>
                  <a:cubicBezTo>
                    <a:pt x="715233" y="109479"/>
                    <a:pt x="467691" y="163445"/>
                    <a:pt x="380526" y="210986"/>
                  </a:cubicBezTo>
                  <a:cubicBezTo>
                    <a:pt x="293360" y="258527"/>
                    <a:pt x="120503" y="357589"/>
                    <a:pt x="109097" y="520764"/>
                  </a:cubicBezTo>
                  <a:cubicBezTo>
                    <a:pt x="97692" y="683940"/>
                    <a:pt x="135891" y="839436"/>
                    <a:pt x="153431" y="907545"/>
                  </a:cubicBezTo>
                  <a:cubicBezTo>
                    <a:pt x="165124" y="952950"/>
                    <a:pt x="181080" y="1004704"/>
                    <a:pt x="201296" y="1062808"/>
                  </a:cubicBezTo>
                  <a:close/>
                </a:path>
              </a:pathLst>
            </a:custGeom>
            <a:solidFill>
              <a:srgbClr val="6d2e2f"/>
            </a:solidFill>
          </p:spPr>
        </p:sp>
        <p:grpSp>
          <p:nvGrpSpPr>
            <p:cNvPr id="23" name="">
              <a:extLst>
                <a:ext uri="{7F620B81-391C-4846-A7D7-956EA80A79AA}">
                  <a16:creationId xmlns:a16="http://schemas.microsoft.com/office/drawing/2010/main" id="{FF5FA388-574A-4368-B2CE-DCC74C05789B}"/>
                </a:ext>
              </a:extLst>
            </p:cNvPr>
            <p:cNvGrpSpPr/>
            <p:nvPr/>
          </p:nvGrpSpPr>
          <p:grpSpPr>
            <a:xfrm rot="0">
              <a:off x="7564012" y="4351486"/>
              <a:ext cx="469745" cy="339016"/>
              <a:chOff x="704850" y="1666874"/>
              <a:chExt cx="818275" cy="590550"/>
            </a:xfrm>
            <a:noFill/>
          </p:grpSpPr>
          <p:sp>
            <p:nvSpPr>
              <p:cNvPr id="24" name="">
                <a:extLst>
                  <a:ext uri="{A7194871-788B-4FDF-B1BB-9D107AAC234B}">
                    <a16:creationId xmlns:a16="http://schemas.microsoft.com/office/drawing/2010/main" id="{09873E80-6572-4513-AB2B-EBC68BB3EC72}"/>
                  </a:ext>
                </a:extLst>
              </p:cNvPr>
              <p:cNvSpPr/>
              <p:nvPr/>
            </p:nvSpPr>
            <p:spPr>
              <a:xfrm>
                <a:off x="704850" y="1762125"/>
                <a:ext cx="695325" cy="495300"/>
              </a:xfrm>
              <a:custGeom>
                <a:avLst/>
                <a:gdLst/>
                <a:ahLst/>
                <a:cxnLst/>
                <a:rect b="b" l="0" r="r" t="0"/>
                <a:pathLst>
                  <a:path h="495300" w="695325">
                    <a:moveTo>
                      <a:pt x="0" y="0"/>
                    </a:moveTo>
                    <a:cubicBezTo>
                      <a:pt x="40167" y="155346"/>
                      <a:pt x="76146" y="266472"/>
                      <a:pt x="107938" y="333375"/>
                    </a:cubicBezTo>
                    <a:cubicBezTo>
                      <a:pt x="154552" y="429937"/>
                      <a:pt x="194760" y="495300"/>
                      <a:pt x="352425" y="495300"/>
                    </a:cubicBezTo>
                    <a:cubicBezTo>
                      <a:pt x="510090" y="495300"/>
                      <a:pt x="537037" y="449666"/>
                      <a:pt x="590550" y="333375"/>
                    </a:cubicBezTo>
                    <a:cubicBezTo>
                      <a:pt x="626225" y="255848"/>
                      <a:pt x="661150" y="144723"/>
                      <a:pt x="6953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4742"/>
              </a:solidFill>
            </p:spPr>
          </p:sp>
          <p:sp>
            <p:nvSpPr>
              <p:cNvPr id="25" name="">
                <a:extLst>
                  <a:ext uri="{C28996EA-5C2D-45A8-979E-FAC7A23B16BE}">
                    <a16:creationId xmlns:a16="http://schemas.microsoft.com/office/drawing/2010/main" id="{9ACC684F-3EB5-4808-A448-159CA68BA4F2}"/>
                  </a:ext>
                </a:extLst>
              </p:cNvPr>
              <p:cNvSpPr/>
              <p:nvPr/>
            </p:nvSpPr>
            <p:spPr>
              <a:xfrm rot="0">
                <a:off x="707547" y="1666874"/>
                <a:ext cx="692628" cy="190501"/>
              </a:xfrm>
              <a:custGeom>
                <a:avLst/>
                <a:gdLst/>
                <a:ahLst/>
                <a:cxnLst/>
                <a:rect b="b" l="0" r="r" t="0"/>
                <a:pathLst>
                  <a:path h="190501" w="692628">
                    <a:moveTo>
                      <a:pt x="344966" y="190501"/>
                    </a:moveTo>
                    <a:cubicBezTo>
                      <a:pt x="534732" y="190501"/>
                      <a:pt x="692628" y="149729"/>
                      <a:pt x="692628" y="99787"/>
                    </a:cubicBezTo>
                    <a:cubicBezTo>
                      <a:pt x="692628" y="49140"/>
                      <a:pt x="576644" y="1"/>
                      <a:pt x="344966" y="1"/>
                    </a:cubicBezTo>
                    <a:cubicBezTo>
                      <a:pt x="113288" y="1"/>
                      <a:pt x="173811" y="-681"/>
                      <a:pt x="26174" y="27894"/>
                    </a:cubicBezTo>
                    <a:cubicBezTo>
                      <a:pt x="-78601" y="156482"/>
                      <a:pt x="152310" y="190501"/>
                      <a:pt x="344966" y="190501"/>
                    </a:cubicBezTo>
                    <a:close/>
                  </a:path>
                </a:pathLst>
              </a:custGeom>
              <a:solidFill>
                <a:srgbClr val="682b2a"/>
              </a:solidFill>
            </p:spPr>
          </p:sp>
          <p:sp>
            <p:nvSpPr>
              <p:cNvPr id="26" name="">
                <a:extLst>
                  <a:ext uri="{060E2DC6-D355-466A-A968-DA709076B78A}">
                    <a16:creationId xmlns:a16="http://schemas.microsoft.com/office/drawing/2010/main" id="{727EDF89-204E-4B88-B2B4-309BF107D58E}"/>
                  </a:ext>
                </a:extLst>
              </p:cNvPr>
              <p:cNvSpPr/>
              <p:nvPr/>
            </p:nvSpPr>
            <p:spPr>
              <a:xfrm>
                <a:off x="742950" y="1685925"/>
                <a:ext cx="628650" cy="123825"/>
              </a:xfrm>
              <a:custGeom>
                <a:avLst/>
                <a:gdLst/>
                <a:ahLst/>
                <a:cxnLst/>
                <a:rect b="b" l="0" r="r" t="0"/>
                <a:pathLst>
                  <a:path h="123825" w="628650">
                    <a:moveTo>
                      <a:pt x="314325" y="123825"/>
                    </a:moveTo>
                    <a:cubicBezTo>
                      <a:pt x="485895" y="123825"/>
                      <a:pt x="628650" y="97323"/>
                      <a:pt x="628650" y="64861"/>
                    </a:cubicBezTo>
                    <a:cubicBezTo>
                      <a:pt x="628650" y="31940"/>
                      <a:pt x="523787" y="0"/>
                      <a:pt x="314325" y="0"/>
                    </a:cubicBezTo>
                    <a:cubicBezTo>
                      <a:pt x="104863" y="0"/>
                      <a:pt x="0" y="31940"/>
                      <a:pt x="0" y="64861"/>
                    </a:cubicBezTo>
                    <a:cubicBezTo>
                      <a:pt x="0" y="97323"/>
                      <a:pt x="140143" y="123825"/>
                      <a:pt x="314325" y="123825"/>
                    </a:cubicBezTo>
                    <a:close/>
                  </a:path>
                </a:pathLst>
              </a:custGeom>
              <a:solidFill>
                <a:srgbClr val="903d38"/>
              </a:solidFill>
            </p:spPr>
          </p:sp>
          <p:sp>
            <p:nvSpPr>
              <p:cNvPr id="27" name="">
                <a:extLst>
                  <a:ext uri="{B5C8AE2A-AF24-44E0-84D2-6C49FD077AE2}">
                    <a16:creationId xmlns:a16="http://schemas.microsoft.com/office/drawing/2010/main" id="{C64BA09D-12B2-4C1D-A8AE-CA44FFE45965}"/>
                  </a:ext>
                </a:extLst>
              </p:cNvPr>
              <p:cNvSpPr/>
              <p:nvPr/>
            </p:nvSpPr>
            <p:spPr>
              <a:xfrm>
                <a:off x="1308933" y="1801034"/>
                <a:ext cx="214191" cy="263573"/>
              </a:xfrm>
              <a:custGeom>
                <a:avLst/>
                <a:gdLst/>
                <a:ahLst/>
                <a:cxnLst/>
                <a:rect b="b" l="0" r="r" t="0"/>
                <a:pathLst>
                  <a:path h="263574" w="214192">
                    <a:moveTo>
                      <a:pt x="205349" y="59296"/>
                    </a:moveTo>
                    <a:cubicBezTo>
                      <a:pt x="214192" y="87601"/>
                      <a:pt x="210711" y="110995"/>
                      <a:pt x="196085" y="130556"/>
                    </a:cubicBezTo>
                    <a:cubicBezTo>
                      <a:pt x="185468" y="144756"/>
                      <a:pt x="172948" y="153962"/>
                      <a:pt x="146053" y="170063"/>
                    </a:cubicBezTo>
                    <a:cubicBezTo>
                      <a:pt x="143577" y="171544"/>
                      <a:pt x="143577" y="171544"/>
                      <a:pt x="141118" y="173015"/>
                    </a:cubicBezTo>
                    <a:cubicBezTo>
                      <a:pt x="111258" y="190894"/>
                      <a:pt x="98564" y="201168"/>
                      <a:pt x="91133" y="216109"/>
                    </a:cubicBezTo>
                    <a:cubicBezTo>
                      <a:pt x="83136" y="232436"/>
                      <a:pt x="73568" y="244182"/>
                      <a:pt x="62486" y="251612"/>
                    </a:cubicBezTo>
                    <a:cubicBezTo>
                      <a:pt x="44647" y="263574"/>
                      <a:pt x="26417" y="263304"/>
                      <a:pt x="7429" y="256089"/>
                    </a:cubicBezTo>
                    <a:cubicBezTo>
                      <a:pt x="5995" y="255544"/>
                      <a:pt x="4617" y="254984"/>
                      <a:pt x="3083" y="254333"/>
                    </a:cubicBezTo>
                    <a:cubicBezTo>
                      <a:pt x="2408" y="254046"/>
                      <a:pt x="354" y="253160"/>
                      <a:pt x="0" y="253010"/>
                    </a:cubicBezTo>
                    <a:lnTo>
                      <a:pt x="11034" y="226961"/>
                    </a:lnTo>
                    <a:cubicBezTo>
                      <a:pt x="11504" y="227160"/>
                      <a:pt x="13570" y="228052"/>
                      <a:pt x="14136" y="228292"/>
                    </a:cubicBezTo>
                    <a:cubicBezTo>
                      <a:pt x="15362" y="228813"/>
                      <a:pt x="16419" y="229242"/>
                      <a:pt x="17478" y="229644"/>
                    </a:cubicBezTo>
                    <a:cubicBezTo>
                      <a:pt x="28742" y="233925"/>
                      <a:pt x="37867" y="234060"/>
                      <a:pt x="46731" y="228116"/>
                    </a:cubicBezTo>
                    <a:cubicBezTo>
                      <a:pt x="53371" y="223664"/>
                      <a:pt x="59794" y="215779"/>
                      <a:pt x="65766" y="203588"/>
                    </a:cubicBezTo>
                    <a:cubicBezTo>
                      <a:pt x="76485" y="182034"/>
                      <a:pt x="92118" y="169382"/>
                      <a:pt x="126585" y="148744"/>
                    </a:cubicBezTo>
                    <a:cubicBezTo>
                      <a:pt x="129066" y="147260"/>
                      <a:pt x="129066" y="147260"/>
                      <a:pt x="131522" y="145791"/>
                    </a:cubicBezTo>
                    <a:cubicBezTo>
                      <a:pt x="178088" y="117914"/>
                      <a:pt x="189328" y="102881"/>
                      <a:pt x="178347" y="67732"/>
                    </a:cubicBezTo>
                    <a:cubicBezTo>
                      <a:pt x="169527" y="39501"/>
                      <a:pt x="117902" y="32772"/>
                      <a:pt x="93854" y="55096"/>
                    </a:cubicBezTo>
                    <a:cubicBezTo>
                      <a:pt x="90350" y="58349"/>
                      <a:pt x="87336" y="59014"/>
                      <a:pt x="83550" y="59093"/>
                    </a:cubicBezTo>
                    <a:cubicBezTo>
                      <a:pt x="82273" y="59119"/>
                      <a:pt x="81021" y="59027"/>
                      <a:pt x="79645" y="58851"/>
                    </a:cubicBezTo>
                    <a:cubicBezTo>
                      <a:pt x="77827" y="58618"/>
                      <a:pt x="75747" y="58225"/>
                      <a:pt x="73353" y="57693"/>
                    </a:cubicBezTo>
                    <a:cubicBezTo>
                      <a:pt x="72666" y="57541"/>
                      <a:pt x="72273" y="57450"/>
                      <a:pt x="71233" y="57206"/>
                    </a:cubicBezTo>
                    <a:cubicBezTo>
                      <a:pt x="70002" y="56914"/>
                      <a:pt x="68768" y="56607"/>
                      <a:pt x="67495" y="56280"/>
                    </a:cubicBezTo>
                    <a:cubicBezTo>
                      <a:pt x="66759" y="56091"/>
                      <a:pt x="66039" y="55903"/>
                      <a:pt x="65284" y="55705"/>
                    </a:cubicBezTo>
                    <a:lnTo>
                      <a:pt x="72387" y="28322"/>
                    </a:lnTo>
                    <a:cubicBezTo>
                      <a:pt x="73225" y="28541"/>
                      <a:pt x="73867" y="28709"/>
                      <a:pt x="74529" y="28879"/>
                    </a:cubicBezTo>
                    <a:cubicBezTo>
                      <a:pt x="75647" y="29166"/>
                      <a:pt x="76718" y="29433"/>
                      <a:pt x="77764" y="29681"/>
                    </a:cubicBezTo>
                    <a:cubicBezTo>
                      <a:pt x="78626" y="29883"/>
                      <a:pt x="78935" y="29955"/>
                      <a:pt x="79483" y="30076"/>
                    </a:cubicBezTo>
                    <a:cubicBezTo>
                      <a:pt x="119051" y="0"/>
                      <a:pt x="190338" y="11249"/>
                      <a:pt x="205349" y="59296"/>
                    </a:cubicBezTo>
                    <a:close/>
                  </a:path>
                </a:pathLst>
              </a:custGeom>
              <a:solidFill>
                <a:srgbClr val="682b2a"/>
              </a:solidFill>
            </p:spPr>
          </p:sp>
        </p:grpSp>
      </p:grpSp>
      <p:sp>
        <p:nvSpPr>
          <p:cNvPr id="28" name="Title 2">
            <a:extLst>
              <a:ext uri="{50D8E0C7-5613-478C-91CA-E693271AA343}">
                <a16:creationId xmlns:a16="http://schemas.microsoft.com/office/drawing/2010/main" id="{A1A31DD9-3805-4EE7-B91F-A94FAB096A6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>
            <a:off x="790575" y="476250"/>
            <a:ext cx="6940089" cy="571500"/>
          </a:xfr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9" name="Content Placeholder 9">
            <a:extLst>
              <a:ext uri="{4FBB835C-DBFD-4C3A-973D-93F801810DE9}">
                <a16:creationId xmlns:a16="http://schemas.microsoft.com/office/drawing/2010/main" id="{6D66BB09-E7EC-4AC0-B399-EE169D3471B8}"/>
              </a:ext>
            </a:extLst>
          </p:cNvPr>
          <p:cNvSpPr>
            <a:spLocks noGrp="true"/>
          </p:cNvSpPr>
          <p:nvPr>
            <p:ph idx="1"/>
          </p:nvPr>
        </p:nvSpPr>
        <p:spPr>
          <a:xfrm>
            <a:off x="790575" y="1230567"/>
            <a:ext cx="6940089" cy="310330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0" name="Slide Number Placeholder 4">
            <a:extLst>
              <a:ext uri="{44A7CFBD-D3EA-4428-809F-68F38ED0B077}">
                <a16:creationId xmlns:a16="http://schemas.microsoft.com/office/drawing/2010/main" id="{CAD506E8-F462-42DC-9E26-CB3F71BE912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1" name="Footer Placeholder 3">
            <a:extLst>
              <a:ext uri="{9F06F2AE-B740-46FD-AEFE-23764B1711C7}">
                <a16:creationId xmlns:a16="http://schemas.microsoft.com/office/drawing/2010/main" id="{E8D53108-BA6E-4411-8182-DDF4D3424E6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2" name="Date Placeholder 1">
            <a:extLst>
              <a:ext uri="{91967EBA-7280-4C8B-86AC-AA61370188F7}">
                <a16:creationId xmlns:a16="http://schemas.microsoft.com/office/drawing/2010/main" id="{B4D193F5-36E5-49A7-B211-61F30CA7E9C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B950E9B-51E6-4448-93B1-48AE09B2043B}">
        <p14:creationId xmlns:p14="http://schemas.microsoft.com/office/powerpoint/2010/main" val="1702404395825"/>
      </p:ext>
    </p:extLst>
  </p:cSld>
  <p:clrMapOvr>
    <a:masterClrMapping/>
  </p:clrMapOvr>
  <p:transition spd="slow">
    <p:fade thruBlk="false"/>
  </p:transition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36F25B18-513A-4538-B005-C1310218C9DA}">
                <a16:creationId xmlns:a16="http://schemas.microsoft.com/office/drawing/2010/main" id="{25C16871-629C-4D32-8710-F9E3BF795280}"/>
              </a:ext>
            </a:extLst>
          </p:cNvPr>
          <p:cNvGrpSpPr>
            <a:grpSpLocks noChangeAspect="true"/>
          </p:cNvGrpSpPr>
          <p:nvPr/>
        </p:nvGrpSpPr>
        <p:grpSpPr>
          <a:xfrm rot="0">
            <a:off x="516397" y="2274217"/>
            <a:ext cx="1967579" cy="2073136"/>
            <a:chOff x="-891" y="3447"/>
            <a:chExt cx="2943773" cy="3101702"/>
          </a:xfrm>
          <a:noFill/>
        </p:grpSpPr>
        <p:grpSp>
          <p:nvGrpSpPr>
            <p:cNvPr id="3" name="">
              <a:extLst>
                <a:ext uri="{D9F7098A-1C7D-4CF7-838A-385BBAD246B1}">
                  <a16:creationId xmlns:a16="http://schemas.microsoft.com/office/drawing/2010/main" id="{994BBEBC-8423-4B51-99CE-28519F098B55}"/>
                </a:ext>
              </a:extLst>
            </p:cNvPr>
            <p:cNvGrpSpPr/>
            <p:nvPr/>
          </p:nvGrpSpPr>
          <p:grpSpPr>
            <a:xfrm>
              <a:off x="-891" y="2305045"/>
              <a:ext cx="1743966" cy="800104"/>
              <a:chOff x="-891" y="2305045"/>
              <a:chExt cx="1743966" cy="800104"/>
            </a:xfrm>
            <a:grpFill/>
          </p:grpSpPr>
          <p:sp>
            <p:nvSpPr>
              <p:cNvPr id="4" name="">
                <a:extLst>
                  <a:ext uri="{7B1C80C2-7C0C-405C-B1C3-6F5A6A97E25E}">
                    <a16:creationId xmlns:a16="http://schemas.microsoft.com/office/drawing/2010/main" id="{041093D1-32E1-41F6-A744-3B6DB980D2D9}"/>
                  </a:ext>
                </a:extLst>
              </p:cNvPr>
              <p:cNvSpPr/>
              <p:nvPr/>
            </p:nvSpPr>
            <p:spPr>
              <a:xfrm>
                <a:off x="-705" y="2305045"/>
                <a:ext cx="1687986" cy="734785"/>
              </a:xfrm>
              <a:custGeom>
                <a:avLst/>
                <a:gdLst/>
                <a:ahLst/>
                <a:cxnLst/>
                <a:rect b="b" l="0" r="r" t="0"/>
                <a:pathLst>
                  <a:path h="734785" w="1687986">
                    <a:moveTo>
                      <a:pt x="557116" y="77067"/>
                    </a:moveTo>
                    <a:cubicBezTo>
                      <a:pt x="561900" y="79254"/>
                      <a:pt x="564005" y="84906"/>
                      <a:pt x="561818" y="89690"/>
                    </a:cubicBezTo>
                    <a:cubicBezTo>
                      <a:pt x="559630" y="94474"/>
                      <a:pt x="553979" y="96579"/>
                      <a:pt x="549195" y="94392"/>
                    </a:cubicBezTo>
                    <a:cubicBezTo>
                      <a:pt x="346342" y="1643"/>
                      <a:pt x="200699" y="0"/>
                      <a:pt x="93771" y="129899"/>
                    </a:cubicBezTo>
                    <a:cubicBezTo>
                      <a:pt x="32284" y="204267"/>
                      <a:pt x="20212" y="325039"/>
                      <a:pt x="65954" y="431058"/>
                    </a:cubicBezTo>
                    <a:cubicBezTo>
                      <a:pt x="118046" y="551797"/>
                      <a:pt x="234322" y="636316"/>
                      <a:pt x="401834" y="657291"/>
                    </a:cubicBezTo>
                    <a:cubicBezTo>
                      <a:pt x="574701" y="676995"/>
                      <a:pt x="665832" y="667784"/>
                      <a:pt x="836002" y="628234"/>
                    </a:cubicBezTo>
                    <a:cubicBezTo>
                      <a:pt x="977691" y="595303"/>
                      <a:pt x="1049946" y="585327"/>
                      <a:pt x="1172957" y="590579"/>
                    </a:cubicBezTo>
                    <a:cubicBezTo>
                      <a:pt x="1386131" y="605759"/>
                      <a:pt x="1555682" y="647347"/>
                      <a:pt x="1681640" y="715528"/>
                    </a:cubicBezTo>
                    <a:cubicBezTo>
                      <a:pt x="1686266" y="718032"/>
                      <a:pt x="1687986" y="723813"/>
                      <a:pt x="1685482" y="728439"/>
                    </a:cubicBezTo>
                    <a:cubicBezTo>
                      <a:pt x="1682978" y="733065"/>
                      <a:pt x="1677197" y="734785"/>
                      <a:pt x="1672571" y="732281"/>
                    </a:cubicBezTo>
                    <a:cubicBezTo>
                      <a:pt x="1549284" y="665545"/>
                      <a:pt x="1382285" y="624583"/>
                      <a:pt x="1171874" y="609596"/>
                    </a:cubicBezTo>
                    <a:cubicBezTo>
                      <a:pt x="1051210" y="604448"/>
                      <a:pt x="980468" y="614216"/>
                      <a:pt x="841032" y="646623"/>
                    </a:cubicBezTo>
                    <a:cubicBezTo>
                      <a:pt x="668206" y="686790"/>
                      <a:pt x="575038" y="696207"/>
                      <a:pt x="399572" y="676206"/>
                    </a:cubicBezTo>
                    <a:cubicBezTo>
                      <a:pt x="225366" y="654394"/>
                      <a:pt x="103274" y="565647"/>
                      <a:pt x="48462" y="438604"/>
                    </a:cubicBezTo>
                    <a:cubicBezTo>
                      <a:pt x="0" y="326280"/>
                      <a:pt x="12833" y="197897"/>
                      <a:pt x="79076" y="117776"/>
                    </a:cubicBezTo>
                    <a:cubicBezTo>
                      <a:pt x="140808" y="42783"/>
                      <a:pt x="217839" y="8836"/>
                      <a:pt x="308797" y="9862"/>
                    </a:cubicBezTo>
                    <a:cubicBezTo>
                      <a:pt x="382830" y="10697"/>
                      <a:pt x="462871" y="33976"/>
                      <a:pt x="557116" y="77067"/>
                    </a:cubicBezTo>
                    <a:close/>
                  </a:path>
                </a:pathLst>
              </a:custGeom>
              <a:solidFill>
                <a:srgbClr val="443a3c"/>
              </a:solidFill>
            </p:spPr>
          </p:sp>
          <p:sp>
            <p:nvSpPr>
              <p:cNvPr id="5" name="">
                <a:extLst>
                  <a:ext uri="{FE6C2690-18E7-432F-9299-ECA17AF757E1}">
                    <a16:creationId xmlns:a16="http://schemas.microsoft.com/office/drawing/2010/main" id="{0D38DA52-A4A1-4225-9ECE-13DF83D05CC6}"/>
                  </a:ext>
                </a:extLst>
              </p:cNvPr>
              <p:cNvSpPr/>
              <p:nvPr/>
            </p:nvSpPr>
            <p:spPr>
              <a:xfrm>
                <a:off x="-891" y="2337939"/>
                <a:ext cx="1392575" cy="730144"/>
              </a:xfrm>
              <a:custGeom>
                <a:avLst/>
                <a:gdLst/>
                <a:ahLst/>
                <a:cxnLst/>
                <a:rect b="b" l="0" r="r" t="0"/>
                <a:pathLst>
                  <a:path h="730145" w="1392576">
                    <a:moveTo>
                      <a:pt x="556621" y="43893"/>
                    </a:moveTo>
                    <a:cubicBezTo>
                      <a:pt x="561560" y="45703"/>
                      <a:pt x="564095" y="51175"/>
                      <a:pt x="562284" y="56114"/>
                    </a:cubicBezTo>
                    <a:cubicBezTo>
                      <a:pt x="560474" y="61053"/>
                      <a:pt x="555002" y="63589"/>
                      <a:pt x="550063" y="61778"/>
                    </a:cubicBezTo>
                    <a:cubicBezTo>
                      <a:pt x="437000" y="20322"/>
                      <a:pt x="263151" y="55591"/>
                      <a:pt x="159617" y="145682"/>
                    </a:cubicBezTo>
                    <a:cubicBezTo>
                      <a:pt x="95466" y="202654"/>
                      <a:pt x="45109" y="283381"/>
                      <a:pt x="26911" y="367268"/>
                    </a:cubicBezTo>
                    <a:cubicBezTo>
                      <a:pt x="10042" y="445024"/>
                      <a:pt x="25389" y="542118"/>
                      <a:pt x="92928" y="598152"/>
                    </a:cubicBezTo>
                    <a:cubicBezTo>
                      <a:pt x="167547" y="664175"/>
                      <a:pt x="274605" y="665414"/>
                      <a:pt x="426371" y="615345"/>
                    </a:cubicBezTo>
                    <a:cubicBezTo>
                      <a:pt x="452322" y="606265"/>
                      <a:pt x="477559" y="596468"/>
                      <a:pt x="503979" y="585367"/>
                    </a:cubicBezTo>
                    <a:cubicBezTo>
                      <a:pt x="530319" y="574300"/>
                      <a:pt x="626903" y="530508"/>
                      <a:pt x="650697" y="520690"/>
                    </a:cubicBezTo>
                    <a:cubicBezTo>
                      <a:pt x="729733" y="488077"/>
                      <a:pt x="794903" y="472816"/>
                      <a:pt x="876999" y="471937"/>
                    </a:cubicBezTo>
                    <a:cubicBezTo>
                      <a:pt x="1065496" y="468125"/>
                      <a:pt x="1236316" y="548700"/>
                      <a:pt x="1388996" y="713104"/>
                    </a:cubicBezTo>
                    <a:cubicBezTo>
                      <a:pt x="1392576" y="716958"/>
                      <a:pt x="1392353" y="722985"/>
                      <a:pt x="1388498" y="726565"/>
                    </a:cubicBezTo>
                    <a:cubicBezTo>
                      <a:pt x="1384644" y="730145"/>
                      <a:pt x="1378617" y="729922"/>
                      <a:pt x="1375037" y="726067"/>
                    </a:cubicBezTo>
                    <a:cubicBezTo>
                      <a:pt x="1225884" y="565462"/>
                      <a:pt x="1060154" y="487287"/>
                      <a:pt x="877294" y="490985"/>
                    </a:cubicBezTo>
                    <a:cubicBezTo>
                      <a:pt x="797743" y="491837"/>
                      <a:pt x="734901" y="506553"/>
                      <a:pt x="657964" y="538299"/>
                    </a:cubicBezTo>
                    <a:cubicBezTo>
                      <a:pt x="634555" y="547958"/>
                      <a:pt x="538046" y="591717"/>
                      <a:pt x="511359" y="602930"/>
                    </a:cubicBezTo>
                    <a:cubicBezTo>
                      <a:pt x="484597" y="614175"/>
                      <a:pt x="459000" y="624111"/>
                      <a:pt x="432501" y="633381"/>
                    </a:cubicBezTo>
                    <a:cubicBezTo>
                      <a:pt x="274793" y="685412"/>
                      <a:pt x="161316" y="684099"/>
                      <a:pt x="80535" y="612616"/>
                    </a:cubicBezTo>
                    <a:cubicBezTo>
                      <a:pt x="38852" y="578038"/>
                      <a:pt x="15145" y="530018"/>
                      <a:pt x="6290" y="473994"/>
                    </a:cubicBezTo>
                    <a:cubicBezTo>
                      <a:pt x="0" y="434198"/>
                      <a:pt x="1889" y="392754"/>
                      <a:pt x="8294" y="363229"/>
                    </a:cubicBezTo>
                    <a:cubicBezTo>
                      <a:pt x="27392" y="275192"/>
                      <a:pt x="79924" y="190978"/>
                      <a:pt x="147039" y="131375"/>
                    </a:cubicBezTo>
                    <a:cubicBezTo>
                      <a:pt x="255789" y="36744"/>
                      <a:pt x="436912" y="0"/>
                      <a:pt x="556621" y="43893"/>
                    </a:cubicBezTo>
                    <a:close/>
                  </a:path>
                </a:pathLst>
              </a:custGeom>
              <a:solidFill>
                <a:srgbClr val="443a3c"/>
              </a:solidFill>
            </p:spPr>
          </p:sp>
          <p:sp>
            <p:nvSpPr>
              <p:cNvPr id="6" name="">
                <a:extLst>
                  <a:ext uri="{ABB0EBE5-361C-4DE8-AAA7-4D142468A9EF}">
                    <a16:creationId xmlns:a16="http://schemas.microsoft.com/office/drawing/2010/main" id="{8B5F9533-DFEC-41B5-8097-DA864BE3F72D}"/>
                  </a:ext>
                </a:extLst>
              </p:cNvPr>
              <p:cNvSpPr/>
              <p:nvPr/>
            </p:nvSpPr>
            <p:spPr>
              <a:xfrm>
                <a:off x="1343025" y="3019425"/>
                <a:ext cx="85725" cy="85725"/>
              </a:xfrm>
              <a:prstGeom prst="ellipse">
                <a:avLst/>
              </a:prstGeom>
              <a:solidFill>
                <a:srgbClr val="bb3743"/>
              </a:solidFill>
            </p:spPr>
          </p:sp>
          <p:sp>
            <p:nvSpPr>
              <p:cNvPr id="7" name="">
                <a:extLst>
                  <a:ext uri="{C626824D-FA07-4B47-A2F0-B15D6AD1B7D1}">
                    <a16:creationId xmlns:a16="http://schemas.microsoft.com/office/drawing/2010/main" id="{0AD81353-A4BF-41CA-893A-AAAE53FACA7A}"/>
                  </a:ext>
                </a:extLst>
              </p:cNvPr>
              <p:cNvSpPr/>
              <p:nvPr/>
            </p:nvSpPr>
            <p:spPr>
              <a:xfrm>
                <a:off x="1657350" y="3000375"/>
                <a:ext cx="85725" cy="85725"/>
              </a:xfrm>
              <a:prstGeom prst="ellipse">
                <a:avLst/>
              </a:prstGeom>
              <a:solidFill>
                <a:srgbClr val="bb3743"/>
              </a:solidFill>
            </p:spPr>
          </p:sp>
          <p:sp>
            <p:nvSpPr>
              <p:cNvPr id="8" name="">
                <a:extLst>
                  <a:ext uri="{28F1F45A-F2D3-4D16-A37B-3A710ED131D6}">
                    <a16:creationId xmlns:a16="http://schemas.microsoft.com/office/drawing/2010/main" id="{CC0FF539-FEBE-4905-B8C0-42052E8EB697}"/>
                  </a:ext>
                </a:extLst>
              </p:cNvPr>
              <p:cNvSpPr/>
              <p:nvPr/>
            </p:nvSpPr>
            <p:spPr>
              <a:xfrm>
                <a:off x="524452" y="2348891"/>
                <a:ext cx="70501" cy="66652"/>
              </a:xfrm>
              <a:custGeom>
                <a:avLst/>
                <a:gdLst/>
                <a:ahLst/>
                <a:cxnLst/>
                <a:rect b="b" l="0" r="r" t="0"/>
                <a:pathLst>
                  <a:path h="66653" w="70502">
                    <a:moveTo>
                      <a:pt x="0" y="0"/>
                    </a:moveTo>
                    <a:cubicBezTo>
                      <a:pt x="16995" y="28645"/>
                      <a:pt x="40496" y="50863"/>
                      <a:pt x="70502" y="66653"/>
                    </a:cubicBezTo>
                  </a:path>
                </a:pathLst>
              </a:custGeom>
              <a:grpFill/>
              <a:ln cap="rnd" w="28575">
                <a:solidFill>
                  <a:srgbClr val="443a3c"/>
                </a:solidFill>
                <a:prstDash val="solid"/>
              </a:ln>
            </p:spPr>
          </p:sp>
        </p:grpSp>
        <p:grpSp>
          <p:nvGrpSpPr>
            <p:cNvPr id="9" name="">
              <a:extLst>
                <a:ext uri="{FC2ACFBC-F18B-4A80-81BB-3E75C05A31B1}">
                  <a16:creationId xmlns:a16="http://schemas.microsoft.com/office/drawing/2010/main" id="{9CF383C2-D486-42D8-8A12-D680BEDAEE2F}"/>
                </a:ext>
              </a:extLst>
            </p:cNvPr>
            <p:cNvGrpSpPr/>
            <p:nvPr/>
          </p:nvGrpSpPr>
          <p:grpSpPr>
            <a:xfrm>
              <a:off x="355817" y="1358246"/>
              <a:ext cx="1159153" cy="1211193"/>
              <a:chOff x="355817" y="1358246"/>
              <a:chExt cx="1159153" cy="1211193"/>
            </a:xfrm>
            <a:solidFill>
              <a:srgbClr val="bb3743"/>
            </a:solidFill>
          </p:grpSpPr>
          <p:sp>
            <p:nvSpPr>
              <p:cNvPr id="10" name="">
                <a:extLst>
                  <a:ext uri="{93B2A83F-DBA2-4911-8B89-F27A3F7DF809}">
                    <a16:creationId xmlns:a16="http://schemas.microsoft.com/office/drawing/2010/main" id="{1344A26D-7B83-46AC-8149-15FE750EB687}"/>
                  </a:ext>
                </a:extLst>
              </p:cNvPr>
              <p:cNvSpPr/>
              <p:nvPr/>
            </p:nvSpPr>
            <p:spPr>
              <a:xfrm>
                <a:off x="355817" y="2225024"/>
                <a:ext cx="1159153" cy="192143"/>
              </a:xfrm>
              <a:custGeom>
                <a:avLst/>
                <a:gdLst/>
                <a:ahLst/>
                <a:cxnLst/>
                <a:rect b="b" l="0" r="r" t="0"/>
                <a:pathLst>
                  <a:path h="192143" w="1159154">
                    <a:moveTo>
                      <a:pt x="22848" y="190731"/>
                    </a:moveTo>
                    <a:cubicBezTo>
                      <a:pt x="12422" y="192143"/>
                      <a:pt x="2825" y="184837"/>
                      <a:pt x="1413" y="174411"/>
                    </a:cubicBezTo>
                    <a:cubicBezTo>
                      <a:pt x="0" y="163985"/>
                      <a:pt x="7307" y="154388"/>
                      <a:pt x="17732" y="152976"/>
                    </a:cubicBezTo>
                    <a:lnTo>
                      <a:pt x="1136306" y="1413"/>
                    </a:lnTo>
                    <a:cubicBezTo>
                      <a:pt x="1146732" y="0"/>
                      <a:pt x="1156329" y="7307"/>
                      <a:pt x="1157741" y="17732"/>
                    </a:cubicBezTo>
                    <a:cubicBezTo>
                      <a:pt x="1159154" y="28158"/>
                      <a:pt x="1151847" y="37755"/>
                      <a:pt x="1141422" y="39168"/>
                    </a:cubicBezTo>
                    <a:lnTo>
                      <a:pt x="22848" y="190731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1" name="">
                <a:extLst>
                  <a:ext uri="{11DC31A4-F481-4AD1-8F96-F48C633996D4}">
                    <a16:creationId xmlns:a16="http://schemas.microsoft.com/office/drawing/2010/main" id="{4736571C-7B80-4A08-8D61-556DBF5961E8}"/>
                  </a:ext>
                </a:extLst>
              </p:cNvPr>
              <p:cNvSpPr/>
              <p:nvPr/>
            </p:nvSpPr>
            <p:spPr>
              <a:xfrm>
                <a:off x="363992" y="1976024"/>
                <a:ext cx="1104703" cy="490117"/>
              </a:xfrm>
              <a:custGeom>
                <a:avLst/>
                <a:gdLst/>
                <a:ahLst/>
                <a:cxnLst/>
                <a:rect b="b" l="0" r="r" t="0"/>
                <a:pathLst>
                  <a:path h="490118" w="1104703">
                    <a:moveTo>
                      <a:pt x="29031" y="486035"/>
                    </a:moveTo>
                    <a:cubicBezTo>
                      <a:pt x="19334" y="490118"/>
                      <a:pt x="8164" y="485566"/>
                      <a:pt x="4082" y="475869"/>
                    </a:cubicBezTo>
                    <a:cubicBezTo>
                      <a:pt x="0" y="466172"/>
                      <a:pt x="4552" y="455002"/>
                      <a:pt x="14248" y="450920"/>
                    </a:cubicBezTo>
                    <a:lnTo>
                      <a:pt x="1075672" y="4082"/>
                    </a:lnTo>
                    <a:cubicBezTo>
                      <a:pt x="1085369" y="0"/>
                      <a:pt x="1096539" y="4552"/>
                      <a:pt x="1100621" y="14248"/>
                    </a:cubicBezTo>
                    <a:cubicBezTo>
                      <a:pt x="1104703" y="23945"/>
                      <a:pt x="1100152" y="35115"/>
                      <a:pt x="1090455" y="39197"/>
                    </a:cubicBezTo>
                    <a:lnTo>
                      <a:pt x="29031" y="486035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2" name="">
                <a:extLst>
                  <a:ext uri="{4E9BE5C7-D0C8-4B5E-BDEE-2806A96D045A}">
                    <a16:creationId xmlns:a16="http://schemas.microsoft.com/office/drawing/2010/main" id="{AFE09FC4-00EF-447D-AA0C-E36C6DDB1C5B}"/>
                  </a:ext>
                </a:extLst>
              </p:cNvPr>
              <p:cNvSpPr/>
              <p:nvPr/>
            </p:nvSpPr>
            <p:spPr>
              <a:xfrm>
                <a:off x="383196" y="1766628"/>
                <a:ext cx="942470" cy="746984"/>
              </a:xfrm>
              <a:custGeom>
                <a:avLst/>
                <a:gdLst/>
                <a:ahLst/>
                <a:cxnLst/>
                <a:rect b="b" l="0" r="r" t="0"/>
                <a:pathLst>
                  <a:path h="746985" w="942471">
                    <a:moveTo>
                      <a:pt x="33227" y="740500"/>
                    </a:moveTo>
                    <a:cubicBezTo>
                      <a:pt x="24942" y="746985"/>
                      <a:pt x="12969" y="745525"/>
                      <a:pt x="6485" y="737240"/>
                    </a:cubicBezTo>
                    <a:cubicBezTo>
                      <a:pt x="0" y="728955"/>
                      <a:pt x="1460" y="716982"/>
                      <a:pt x="9745" y="710498"/>
                    </a:cubicBezTo>
                    <a:lnTo>
                      <a:pt x="909243" y="6484"/>
                    </a:lnTo>
                    <a:cubicBezTo>
                      <a:pt x="917528" y="0"/>
                      <a:pt x="929502" y="1460"/>
                      <a:pt x="935986" y="9745"/>
                    </a:cubicBezTo>
                    <a:cubicBezTo>
                      <a:pt x="942471" y="18030"/>
                      <a:pt x="941011" y="30003"/>
                      <a:pt x="932726" y="36488"/>
                    </a:cubicBezTo>
                    <a:lnTo>
                      <a:pt x="33227" y="740500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3" name="">
                <a:extLst>
                  <a:ext uri="{518FC4B1-0EF2-44CF-8D08-02F7EA3AF98B}">
                    <a16:creationId xmlns:a16="http://schemas.microsoft.com/office/drawing/2010/main" id="{BD2F3659-EC75-4AEE-ACA1-F24080C31921}"/>
                  </a:ext>
                </a:extLst>
              </p:cNvPr>
              <p:cNvSpPr/>
              <p:nvPr/>
            </p:nvSpPr>
            <p:spPr>
              <a:xfrm>
                <a:off x="421234" y="1595116"/>
                <a:ext cx="723518" cy="947132"/>
              </a:xfrm>
              <a:custGeom>
                <a:avLst/>
                <a:gdLst/>
                <a:ahLst/>
                <a:cxnLst/>
                <a:rect b="b" l="0" r="r" t="0"/>
                <a:pathLst>
                  <a:path h="947133" w="723519">
                    <a:moveTo>
                      <a:pt x="36768" y="937041"/>
                    </a:moveTo>
                    <a:cubicBezTo>
                      <a:pt x="30441" y="945447"/>
                      <a:pt x="18498" y="947133"/>
                      <a:pt x="10092" y="940806"/>
                    </a:cubicBezTo>
                    <a:cubicBezTo>
                      <a:pt x="1686" y="934479"/>
                      <a:pt x="0" y="922536"/>
                      <a:pt x="6327" y="914130"/>
                    </a:cubicBezTo>
                    <a:lnTo>
                      <a:pt x="686750" y="10092"/>
                    </a:lnTo>
                    <a:cubicBezTo>
                      <a:pt x="693077" y="1686"/>
                      <a:pt x="705021" y="0"/>
                      <a:pt x="713427" y="6327"/>
                    </a:cubicBezTo>
                    <a:cubicBezTo>
                      <a:pt x="721833" y="12654"/>
                      <a:pt x="723519" y="24597"/>
                      <a:pt x="717192" y="33003"/>
                    </a:cubicBezTo>
                    <a:lnTo>
                      <a:pt x="36768" y="937041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4" name="">
                <a:extLst>
                  <a:ext uri="{3BAE448D-8DFF-4CF1-A65C-E7445788EFD3}">
                    <a16:creationId xmlns:a16="http://schemas.microsoft.com/office/drawing/2010/main" id="{AA35DFDD-9655-4A09-B8BD-326C9D275BA5}"/>
                  </a:ext>
                </a:extLst>
              </p:cNvPr>
              <p:cNvSpPr/>
              <p:nvPr/>
            </p:nvSpPr>
            <p:spPr>
              <a:xfrm>
                <a:off x="459281" y="1442663"/>
                <a:ext cx="475974" cy="1118688"/>
              </a:xfrm>
              <a:custGeom>
                <a:avLst/>
                <a:gdLst/>
                <a:ahLst/>
                <a:cxnLst/>
                <a:rect b="b" l="0" r="r" t="0"/>
                <a:pathLst>
                  <a:path h="1118689" w="475974">
                    <a:moveTo>
                      <a:pt x="39273" y="1104200"/>
                    </a:moveTo>
                    <a:cubicBezTo>
                      <a:pt x="35346" y="1113960"/>
                      <a:pt x="24249" y="1118689"/>
                      <a:pt x="14489" y="1114761"/>
                    </a:cubicBezTo>
                    <a:cubicBezTo>
                      <a:pt x="4728" y="1110833"/>
                      <a:pt x="0" y="1099737"/>
                      <a:pt x="3928" y="1089977"/>
                    </a:cubicBezTo>
                    <a:lnTo>
                      <a:pt x="436701" y="14489"/>
                    </a:lnTo>
                    <a:cubicBezTo>
                      <a:pt x="440629" y="4728"/>
                      <a:pt x="451725" y="0"/>
                      <a:pt x="461486" y="3928"/>
                    </a:cubicBezTo>
                    <a:cubicBezTo>
                      <a:pt x="471246" y="7855"/>
                      <a:pt x="475974" y="18951"/>
                      <a:pt x="472047" y="28712"/>
                    </a:cubicBezTo>
                    <a:lnTo>
                      <a:pt x="39273" y="1104200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5" name="">
                <a:extLst>
                  <a:ext uri="{7E2F3875-45AC-4721-97EA-357443A67917}">
                    <a16:creationId xmlns:a16="http://schemas.microsoft.com/office/drawing/2010/main" id="{9C18BF9F-A54E-4E08-BC04-3DB2CA3F059B}"/>
                  </a:ext>
                </a:extLst>
              </p:cNvPr>
              <p:cNvSpPr/>
              <p:nvPr/>
            </p:nvSpPr>
            <p:spPr>
              <a:xfrm>
                <a:off x="508344" y="1377426"/>
                <a:ext cx="177824" cy="1192013"/>
              </a:xfrm>
              <a:custGeom>
                <a:avLst/>
                <a:gdLst/>
                <a:ahLst/>
                <a:cxnLst/>
                <a:rect b="b" l="0" r="r" t="0"/>
                <a:pathLst>
                  <a:path h="1192014" w="177824">
                    <a:moveTo>
                      <a:pt x="39079" y="1174109"/>
                    </a:moveTo>
                    <a:cubicBezTo>
                      <a:pt x="37831" y="1184556"/>
                      <a:pt x="28351" y="1192014"/>
                      <a:pt x="17905" y="1190766"/>
                    </a:cubicBezTo>
                    <a:cubicBezTo>
                      <a:pt x="7458" y="1189519"/>
                      <a:pt x="0" y="1180039"/>
                      <a:pt x="1247" y="1169592"/>
                    </a:cubicBezTo>
                    <a:lnTo>
                      <a:pt x="138746" y="17905"/>
                    </a:lnTo>
                    <a:cubicBezTo>
                      <a:pt x="139993" y="7458"/>
                      <a:pt x="149473" y="0"/>
                      <a:pt x="159920" y="1247"/>
                    </a:cubicBezTo>
                    <a:cubicBezTo>
                      <a:pt x="170367" y="2494"/>
                      <a:pt x="177824" y="11974"/>
                      <a:pt x="176577" y="22421"/>
                    </a:cubicBezTo>
                    <a:lnTo>
                      <a:pt x="39079" y="1174109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6" name="">
                <a:extLst>
                  <a:ext uri="{1606BF02-D24B-4FB7-9590-06542FF551E9}">
                    <a16:creationId xmlns:a16="http://schemas.microsoft.com/office/drawing/2010/main" id="{41B99442-06E0-4208-BADA-32FEF7E6E26C}"/>
                  </a:ext>
                </a:extLst>
              </p:cNvPr>
              <p:cNvSpPr/>
              <p:nvPr/>
            </p:nvSpPr>
            <p:spPr>
              <a:xfrm>
                <a:off x="398062" y="1358246"/>
                <a:ext cx="198362" cy="1201798"/>
              </a:xfrm>
              <a:custGeom>
                <a:avLst/>
                <a:gdLst/>
                <a:ahLst/>
                <a:cxnLst/>
                <a:rect b="b" l="0" r="r" t="0"/>
                <a:pathLst>
                  <a:path h="1201799" w="198363">
                    <a:moveTo>
                      <a:pt x="196946" y="1178941"/>
                    </a:moveTo>
                    <a:cubicBezTo>
                      <a:pt x="198363" y="1189367"/>
                      <a:pt x="191060" y="1198966"/>
                      <a:pt x="180634" y="1200382"/>
                    </a:cubicBezTo>
                    <a:cubicBezTo>
                      <a:pt x="170209" y="1201799"/>
                      <a:pt x="160609" y="1194496"/>
                      <a:pt x="159193" y="1184071"/>
                    </a:cubicBezTo>
                    <a:lnTo>
                      <a:pt x="1417" y="22858"/>
                    </a:lnTo>
                    <a:cubicBezTo>
                      <a:pt x="0" y="12433"/>
                      <a:pt x="7303" y="2833"/>
                      <a:pt x="17728" y="1416"/>
                    </a:cubicBezTo>
                    <a:cubicBezTo>
                      <a:pt x="28153" y="0"/>
                      <a:pt x="37753" y="7303"/>
                      <a:pt x="39170" y="17728"/>
                    </a:cubicBezTo>
                    <a:lnTo>
                      <a:pt x="196946" y="1178941"/>
                    </a:lnTo>
                    <a:close/>
                  </a:path>
                </a:pathLst>
              </a:custGeom>
              <a:grpFill/>
            </p:spPr>
          </p:sp>
        </p:grpSp>
        <p:grpSp>
          <p:nvGrpSpPr>
            <p:cNvPr id="17" name="">
              <a:extLst>
                <a:ext uri="{0D1C5D57-19B5-4B23-8D03-51E16FA34A6C}">
                  <a16:creationId xmlns:a16="http://schemas.microsoft.com/office/drawing/2010/main" id="{5446D8B9-80A2-4C9D-9158-B2DA3D4388EE}"/>
                </a:ext>
              </a:extLst>
            </p:cNvPr>
            <p:cNvGrpSpPr/>
            <p:nvPr/>
          </p:nvGrpSpPr>
          <p:grpSpPr>
            <a:xfrm rot="0">
              <a:off x="233343" y="3448"/>
              <a:ext cx="2709538" cy="2655798"/>
              <a:chOff x="233343" y="3448"/>
              <a:chExt cx="2709538" cy="2655798"/>
            </a:xfrm>
            <a:grpFill/>
          </p:grpSpPr>
          <p:sp>
            <p:nvSpPr>
              <p:cNvPr id="18" name="">
                <a:extLst>
                  <a:ext uri="{B8E45BA2-A322-42D7-8618-F8C0E07A8A08}">
                    <a16:creationId xmlns:a16="http://schemas.microsoft.com/office/drawing/2010/main" id="{ABC73895-6EA3-42B3-A86D-F0D24F813038}"/>
                  </a:ext>
                </a:extLst>
              </p:cNvPr>
              <p:cNvSpPr/>
              <p:nvPr/>
            </p:nvSpPr>
            <p:spPr>
              <a:xfrm>
                <a:off x="233343" y="3448"/>
                <a:ext cx="299418" cy="1464726"/>
              </a:xfrm>
              <a:custGeom>
                <a:avLst/>
                <a:gdLst/>
                <a:ahLst/>
                <a:cxnLst/>
                <a:rect b="b" l="0" r="r" t="0"/>
                <a:pathLst>
                  <a:path h="1464726" w="299418">
                    <a:moveTo>
                      <a:pt x="0" y="188928"/>
                    </a:moveTo>
                    <a:lnTo>
                      <a:pt x="177956" y="1464726"/>
                    </a:lnTo>
                    <a:lnTo>
                      <a:pt x="299418" y="1464726"/>
                    </a:lnTo>
                    <a:lnTo>
                      <a:pt x="287893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9" name="">
                <a:extLst>
                  <a:ext uri="{10FF41EB-1E9A-4D4B-8BF0-B3CE1DCA2DFA}">
                    <a16:creationId xmlns:a16="http://schemas.microsoft.com/office/drawing/2010/main" id="{833CBEEA-8B74-4D2B-8F8A-D54A66FDB54F}"/>
                  </a:ext>
                </a:extLst>
              </p:cNvPr>
              <p:cNvSpPr/>
              <p:nvPr/>
            </p:nvSpPr>
            <p:spPr>
              <a:xfrm>
                <a:off x="524494" y="3886"/>
                <a:ext cx="291026" cy="1478280"/>
              </a:xfrm>
              <a:custGeom>
                <a:avLst/>
                <a:gdLst/>
                <a:ahLst/>
                <a:cxnLst/>
                <a:rect b="b" l="0" r="r" t="0"/>
                <a:pathLst>
                  <a:path h="1478280" w="291027">
                    <a:moveTo>
                      <a:pt x="12240" y="1463650"/>
                    </a:moveTo>
                    <a:lnTo>
                      <a:pt x="0" y="0"/>
                    </a:lnTo>
                    <a:lnTo>
                      <a:pt x="291027" y="184118"/>
                    </a:lnTo>
                    <a:lnTo>
                      <a:pt x="131750" y="147828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20" name="">
                <a:extLst>
                  <a:ext uri="{1E85F0E8-39EF-4622-84B2-7A25ACAC23E7}">
                    <a16:creationId xmlns:a16="http://schemas.microsoft.com/office/drawing/2010/main" id="{466BAC48-9880-40D5-B670-2A7AEA6E0137}"/>
                  </a:ext>
                </a:extLst>
              </p:cNvPr>
              <p:cNvSpPr/>
              <p:nvPr/>
            </p:nvSpPr>
            <p:spPr>
              <a:xfrm>
                <a:off x="653186" y="84562"/>
                <a:ext cx="488737" cy="1425178"/>
              </a:xfrm>
              <a:custGeom>
                <a:avLst/>
                <a:gdLst/>
                <a:ahLst/>
                <a:cxnLst/>
                <a:rect b="b" l="0" r="r" t="0"/>
                <a:pathLst>
                  <a:path h="1425178" w="488737">
                    <a:moveTo>
                      <a:pt x="0" y="1393717"/>
                    </a:moveTo>
                    <a:lnTo>
                      <a:pt x="168802" y="99403"/>
                    </a:lnTo>
                    <a:lnTo>
                      <a:pt x="488737" y="0"/>
                    </a:lnTo>
                    <a:lnTo>
                      <a:pt x="119005" y="1425178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1" name="">
                <a:extLst>
                  <a:ext uri="{BA8B3169-3E53-474D-9BDC-9CB055C2BA23}">
                    <a16:creationId xmlns:a16="http://schemas.microsoft.com/office/drawing/2010/main" id="{2B01A7A7-D1F1-427E-AE53-1A5BC0C3B833}"/>
                  </a:ext>
                </a:extLst>
              </p:cNvPr>
              <p:cNvSpPr/>
              <p:nvPr/>
            </p:nvSpPr>
            <p:spPr>
              <a:xfrm>
                <a:off x="776801" y="76504"/>
                <a:ext cx="605532" cy="1476384"/>
              </a:xfrm>
              <a:custGeom>
                <a:avLst/>
                <a:gdLst/>
                <a:ahLst/>
                <a:cxnLst/>
                <a:rect b="b" l="0" r="r" t="0"/>
                <a:pathLst>
                  <a:path h="1476385" w="605533">
                    <a:moveTo>
                      <a:pt x="0" y="1431131"/>
                    </a:moveTo>
                    <a:lnTo>
                      <a:pt x="371694" y="0"/>
                    </a:lnTo>
                    <a:lnTo>
                      <a:pt x="605533" y="261099"/>
                    </a:lnTo>
                    <a:lnTo>
                      <a:pt x="110080" y="1476385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22" name="">
                <a:extLst>
                  <a:ext uri="{09D43DAC-D35F-4679-A360-441A545D5DA6}">
                    <a16:creationId xmlns:a16="http://schemas.microsoft.com/office/drawing/2010/main" id="{7DC56816-357E-41A8-BE19-5F68159C7C3F}"/>
                  </a:ext>
                </a:extLst>
              </p:cNvPr>
              <p:cNvSpPr/>
              <p:nvPr/>
            </p:nvSpPr>
            <p:spPr>
              <a:xfrm>
                <a:off x="886406" y="318973"/>
                <a:ext cx="837619" cy="1292847"/>
              </a:xfrm>
              <a:custGeom>
                <a:avLst/>
                <a:gdLst/>
                <a:ahLst/>
                <a:cxnLst/>
                <a:rect b="b" l="0" r="r" t="0"/>
                <a:pathLst>
                  <a:path h="1292847" w="837619">
                    <a:moveTo>
                      <a:pt x="0" y="1230573"/>
                    </a:moveTo>
                    <a:lnTo>
                      <a:pt x="498986" y="13421"/>
                    </a:lnTo>
                    <a:lnTo>
                      <a:pt x="837619" y="0"/>
                    </a:lnTo>
                    <a:lnTo>
                      <a:pt x="105718" y="1292847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3" name="">
                <a:extLst>
                  <a:ext uri="{D7EB1811-219F-4522-8E50-516E6C1786CD}">
                    <a16:creationId xmlns:a16="http://schemas.microsoft.com/office/drawing/2010/main" id="{69C5B6DA-7FBD-48CA-9C41-0CA2F2B41947}"/>
                  </a:ext>
                </a:extLst>
              </p:cNvPr>
              <p:cNvSpPr/>
              <p:nvPr/>
            </p:nvSpPr>
            <p:spPr>
              <a:xfrm>
                <a:off x="997248" y="319906"/>
                <a:ext cx="890587" cy="1359646"/>
              </a:xfrm>
              <a:custGeom>
                <a:avLst/>
                <a:gdLst/>
                <a:ahLst/>
                <a:cxnLst/>
                <a:rect b="b" l="0" r="r" t="0"/>
                <a:pathLst>
                  <a:path h="1359646" w="890588">
                    <a:moveTo>
                      <a:pt x="0" y="1288199"/>
                    </a:moveTo>
                    <a:lnTo>
                      <a:pt x="725805" y="0"/>
                    </a:lnTo>
                    <a:lnTo>
                      <a:pt x="890588" y="303057"/>
                    </a:lnTo>
                    <a:lnTo>
                      <a:pt x="91021" y="1359646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24" name="">
                <a:extLst>
                  <a:ext uri="{9E85161E-1DF5-4604-BAC4-7CB25E5CC6B7}">
                    <a16:creationId xmlns:a16="http://schemas.microsoft.com/office/drawing/2010/main" id="{CA76ADB9-E01E-46B3-B133-F2042D986D6E}"/>
                  </a:ext>
                </a:extLst>
              </p:cNvPr>
              <p:cNvSpPr/>
              <p:nvPr/>
            </p:nvSpPr>
            <p:spPr>
              <a:xfrm>
                <a:off x="1091022" y="621544"/>
                <a:ext cx="1135465" cy="1140361"/>
              </a:xfrm>
              <a:custGeom>
                <a:avLst/>
                <a:gdLst/>
                <a:ahLst/>
                <a:cxnLst/>
                <a:rect b="b" l="0" r="r" t="0"/>
                <a:pathLst>
                  <a:path h="1140362" w="1135466">
                    <a:moveTo>
                      <a:pt x="0" y="1056646"/>
                    </a:moveTo>
                    <a:lnTo>
                      <a:pt x="803853" y="0"/>
                    </a:lnTo>
                    <a:lnTo>
                      <a:pt x="1135466" y="76010"/>
                    </a:lnTo>
                    <a:lnTo>
                      <a:pt x="87459" y="1140362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5" name="">
                <a:extLst>
                  <a:ext uri="{B37C9B80-9F76-4996-91CC-C7D0B1876564}">
                    <a16:creationId xmlns:a16="http://schemas.microsoft.com/office/drawing/2010/main" id="{03DE32EF-FD12-4241-93DC-E8AC4277ED93}"/>
                  </a:ext>
                </a:extLst>
              </p:cNvPr>
              <p:cNvSpPr/>
              <p:nvPr/>
            </p:nvSpPr>
            <p:spPr>
              <a:xfrm>
                <a:off x="1181547" y="698477"/>
                <a:ext cx="1122692" cy="1154953"/>
              </a:xfrm>
              <a:custGeom>
                <a:avLst/>
                <a:gdLst/>
                <a:ahLst/>
                <a:cxnLst/>
                <a:rect b="b" l="0" r="r" t="0"/>
                <a:pathLst>
                  <a:path h="1154954" w="1122693">
                    <a:moveTo>
                      <a:pt x="0" y="1063504"/>
                    </a:moveTo>
                    <a:lnTo>
                      <a:pt x="1047207" y="0"/>
                    </a:lnTo>
                    <a:lnTo>
                      <a:pt x="1122693" y="334861"/>
                    </a:lnTo>
                    <a:lnTo>
                      <a:pt x="69247" y="1154954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26" name="">
                <a:extLst>
                  <a:ext uri="{A7F5AF12-EF0E-47F1-B7C8-9A4C4AB9E2B2}">
                    <a16:creationId xmlns:a16="http://schemas.microsoft.com/office/drawing/2010/main" id="{4B9A3DBC-B682-48AF-8359-A9A61AA590D7}"/>
                  </a:ext>
                </a:extLst>
              </p:cNvPr>
              <p:cNvSpPr/>
              <p:nvPr/>
            </p:nvSpPr>
            <p:spPr>
              <a:xfrm>
                <a:off x="1255509" y="1032129"/>
                <a:ext cx="1353864" cy="918495"/>
              </a:xfrm>
              <a:custGeom>
                <a:avLst/>
                <a:gdLst/>
                <a:ahLst/>
                <a:cxnLst/>
                <a:rect b="b" l="0" r="r" t="0"/>
                <a:pathLst>
                  <a:path h="918496" w="1353865">
                    <a:moveTo>
                      <a:pt x="0" y="820007"/>
                    </a:moveTo>
                    <a:lnTo>
                      <a:pt x="1055046" y="0"/>
                    </a:lnTo>
                    <a:lnTo>
                      <a:pt x="1353865" y="157524"/>
                    </a:lnTo>
                    <a:lnTo>
                      <a:pt x="63170" y="918496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7" name="">
                <a:extLst>
                  <a:ext uri="{04F6AEB2-333B-4AE3-8A89-B0573DB2B2BD}">
                    <a16:creationId xmlns:a16="http://schemas.microsoft.com/office/drawing/2010/main" id="{3764BE52-7B2A-43D4-BA1C-D39B981DA88B}"/>
                  </a:ext>
                </a:extLst>
              </p:cNvPr>
              <p:cNvSpPr/>
              <p:nvPr/>
            </p:nvSpPr>
            <p:spPr>
              <a:xfrm>
                <a:off x="1317507" y="1194282"/>
                <a:ext cx="1296200" cy="860479"/>
              </a:xfrm>
              <a:custGeom>
                <a:avLst/>
                <a:gdLst/>
                <a:ahLst/>
                <a:cxnLst/>
                <a:rect b="b" l="0" r="r" t="0"/>
                <a:pathLst>
                  <a:path h="860479" w="1296200">
                    <a:moveTo>
                      <a:pt x="0" y="756990"/>
                    </a:moveTo>
                    <a:lnTo>
                      <a:pt x="1296200" y="0"/>
                    </a:lnTo>
                    <a:lnTo>
                      <a:pt x="1282837" y="342443"/>
                    </a:lnTo>
                    <a:lnTo>
                      <a:pt x="51464" y="860479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28" name="">
                <a:extLst>
                  <a:ext uri="{052583B0-AA9F-4709-B751-5B6F70B14D3B}">
                    <a16:creationId xmlns:a16="http://schemas.microsoft.com/office/drawing/2010/main" id="{DA7A56F3-0898-409E-A7D1-D8412F3A34E6}"/>
                  </a:ext>
                </a:extLst>
              </p:cNvPr>
              <p:cNvSpPr/>
              <p:nvPr/>
            </p:nvSpPr>
            <p:spPr>
              <a:xfrm>
                <a:off x="1369314" y="1538782"/>
                <a:ext cx="1478499" cy="627468"/>
              </a:xfrm>
              <a:custGeom>
                <a:avLst/>
                <a:gdLst/>
                <a:ahLst/>
                <a:cxnLst/>
                <a:rect b="b" l="0" r="r" t="0"/>
                <a:pathLst>
                  <a:path h="627469" w="1478499">
                    <a:moveTo>
                      <a:pt x="0" y="515379"/>
                    </a:moveTo>
                    <a:lnTo>
                      <a:pt x="1236440" y="0"/>
                    </a:lnTo>
                    <a:lnTo>
                      <a:pt x="1478499" y="224647"/>
                    </a:lnTo>
                    <a:lnTo>
                      <a:pt x="39757" y="627469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9" name="">
                <a:extLst>
                  <a:ext uri="{8383F481-2658-4D34-B197-45374B1157E0}">
                    <a16:creationId xmlns:a16="http://schemas.microsoft.com/office/drawing/2010/main" id="{271F6895-B965-477A-B950-DF5AB4A37312}"/>
                  </a:ext>
                </a:extLst>
              </p:cNvPr>
              <p:cNvSpPr/>
              <p:nvPr/>
            </p:nvSpPr>
            <p:spPr>
              <a:xfrm>
                <a:off x="1412595" y="1767116"/>
                <a:ext cx="1442513" cy="518350"/>
              </a:xfrm>
              <a:custGeom>
                <a:avLst/>
                <a:gdLst/>
                <a:ahLst/>
                <a:cxnLst/>
                <a:rect b="b" l="0" r="r" t="0"/>
                <a:pathLst>
                  <a:path h="518350" w="1442514">
                    <a:moveTo>
                      <a:pt x="0" y="400059"/>
                    </a:moveTo>
                    <a:lnTo>
                      <a:pt x="1442514" y="0"/>
                    </a:lnTo>
                    <a:lnTo>
                      <a:pt x="1346873" y="329746"/>
                    </a:lnTo>
                    <a:lnTo>
                      <a:pt x="22460" y="518351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30" name="">
                <a:extLst>
                  <a:ext uri="{7F2E9B9B-074B-4A61-8252-DB5F5564C271}">
                    <a16:creationId xmlns:a16="http://schemas.microsoft.com/office/drawing/2010/main" id="{6D2CAB91-6FC9-4FA4-9B3D-074A9486D845}"/>
                  </a:ext>
                </a:extLst>
              </p:cNvPr>
              <p:cNvSpPr/>
              <p:nvPr/>
            </p:nvSpPr>
            <p:spPr>
              <a:xfrm>
                <a:off x="1436083" y="2103186"/>
                <a:ext cx="1503245" cy="297208"/>
              </a:xfrm>
              <a:custGeom>
                <a:avLst/>
                <a:gdLst/>
                <a:ahLst/>
                <a:cxnLst/>
                <a:rect b="b" l="0" r="r" t="0"/>
                <a:pathLst>
                  <a:path h="297208" w="1503245">
                    <a:moveTo>
                      <a:pt x="0" y="181137"/>
                    </a:moveTo>
                    <a:lnTo>
                      <a:pt x="1323851" y="0"/>
                    </a:lnTo>
                    <a:lnTo>
                      <a:pt x="1503245" y="280740"/>
                    </a:lnTo>
                    <a:lnTo>
                      <a:pt x="10897" y="297208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1" name="">
                <a:extLst>
                  <a:ext uri="{8F0D0EAF-0BF3-4B44-906D-307B8A463D7F}">
                    <a16:creationId xmlns:a16="http://schemas.microsoft.com/office/drawing/2010/main" id="{C9858147-69B7-411D-BF16-CA5887B8ADE6}"/>
                  </a:ext>
                </a:extLst>
              </p:cNvPr>
              <p:cNvSpPr/>
              <p:nvPr/>
            </p:nvSpPr>
            <p:spPr>
              <a:xfrm>
                <a:off x="1446190" y="2387165"/>
                <a:ext cx="1496691" cy="272081"/>
              </a:xfrm>
              <a:custGeom>
                <a:avLst/>
                <a:gdLst/>
                <a:ahLst/>
                <a:cxnLst/>
                <a:rect b="b" l="0" r="r" t="0"/>
                <a:pathLst>
                  <a:path h="272082" w="1496692">
                    <a:moveTo>
                      <a:pt x="0" y="17497"/>
                    </a:moveTo>
                    <a:lnTo>
                      <a:pt x="1496692" y="0"/>
                    </a:lnTo>
                    <a:lnTo>
                      <a:pt x="1321480" y="272082"/>
                    </a:lnTo>
                    <a:lnTo>
                      <a:pt x="0" y="111538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</p:grpSp>
        <p:sp>
          <p:nvSpPr>
            <p:cNvPr id="32" name="">
              <a:extLst>
                <a:ext uri="{48BAB3C2-6305-4696-9ECE-2006C9EE9B36}">
                  <a16:creationId xmlns:a16="http://schemas.microsoft.com/office/drawing/2010/main" id="{99F0EB81-0E8D-4671-ACEE-B726816CC5BC}"/>
                </a:ext>
              </a:extLst>
            </p:cNvPr>
            <p:cNvSpPr/>
            <p:nvPr/>
          </p:nvSpPr>
          <p:spPr>
            <a:xfrm>
              <a:off x="365395" y="2329015"/>
              <a:ext cx="2416346" cy="346110"/>
            </a:xfrm>
            <a:custGeom>
              <a:avLst/>
              <a:gdLst/>
              <a:ahLst/>
              <a:cxnLst/>
              <a:rect b="b" l="0" r="r" t="0"/>
              <a:pathLst>
                <a:path h="346110" w="2416347">
                  <a:moveTo>
                    <a:pt x="17806" y="39131"/>
                  </a:moveTo>
                  <a:cubicBezTo>
                    <a:pt x="7371" y="37789"/>
                    <a:pt x="0" y="28241"/>
                    <a:pt x="1342" y="17806"/>
                  </a:cubicBezTo>
                  <a:cubicBezTo>
                    <a:pt x="2685" y="7371"/>
                    <a:pt x="12232" y="0"/>
                    <a:pt x="22667" y="1342"/>
                  </a:cubicBezTo>
                  <a:lnTo>
                    <a:pt x="2398541" y="306980"/>
                  </a:lnTo>
                  <a:cubicBezTo>
                    <a:pt x="2408976" y="308322"/>
                    <a:pt x="2416347" y="317869"/>
                    <a:pt x="2415005" y="328305"/>
                  </a:cubicBezTo>
                  <a:cubicBezTo>
                    <a:pt x="2413662" y="338740"/>
                    <a:pt x="2404115" y="346110"/>
                    <a:pt x="2393680" y="344768"/>
                  </a:cubicBezTo>
                  <a:lnTo>
                    <a:pt x="17806" y="39131"/>
                  </a:lnTo>
                  <a:close/>
                </a:path>
              </a:pathLst>
            </a:custGeom>
            <a:solidFill>
              <a:srgbClr val="bb3743"/>
            </a:solidFill>
          </p:spPr>
        </p:sp>
        <p:sp>
          <p:nvSpPr>
            <p:cNvPr id="33" name="">
              <a:extLst>
                <a:ext uri="{61DDDCCC-5A1A-46A9-B93B-F13661579D0F}">
                  <a16:creationId xmlns:a16="http://schemas.microsoft.com/office/drawing/2010/main" id="{20F5D513-5842-4A69-8103-5107A4CA5DEE}"/>
                </a:ext>
              </a:extLst>
            </p:cNvPr>
            <p:cNvSpPr/>
            <p:nvPr/>
          </p:nvSpPr>
          <p:spPr>
            <a:xfrm rot="19200000">
              <a:off x="1140559" y="727049"/>
              <a:ext cx="914400" cy="981074"/>
            </a:xfrm>
            <a:prstGeom prst="ellipse">
              <a:avLst/>
            </a:prstGeom>
            <a:solidFill>
              <a:srgbClr val="bd3540"/>
            </a:solidFill>
          </p:spPr>
        </p:sp>
        <p:sp>
          <p:nvSpPr>
            <p:cNvPr id="34" name="">
              <a:extLst>
                <a:ext uri="{55782D49-B558-4732-BEDA-27899E485E5D}">
                  <a16:creationId xmlns:a16="http://schemas.microsoft.com/office/drawing/2010/main" id="{5492E4DD-11D3-45ED-B9DA-7A874B36DC70}"/>
                </a:ext>
              </a:extLst>
            </p:cNvPr>
            <p:cNvSpPr/>
            <p:nvPr/>
          </p:nvSpPr>
          <p:spPr>
            <a:xfrm>
              <a:off x="400762" y="1323215"/>
              <a:ext cx="1210178" cy="1165536"/>
            </a:xfrm>
            <a:custGeom>
              <a:avLst/>
              <a:gdLst/>
              <a:ahLst/>
              <a:cxnLst/>
              <a:rect b="b" l="0" r="r" t="0"/>
              <a:pathLst>
                <a:path h="1165537" w="1210179">
                  <a:moveTo>
                    <a:pt x="0" y="9519"/>
                  </a:moveTo>
                  <a:lnTo>
                    <a:pt x="324" y="0"/>
                  </a:lnTo>
                  <a:cubicBezTo>
                    <a:pt x="757712" y="25756"/>
                    <a:pt x="1161459" y="414497"/>
                    <a:pt x="1210179" y="1164920"/>
                  </a:cubicBezTo>
                  <a:lnTo>
                    <a:pt x="1200674" y="1165537"/>
                  </a:lnTo>
                  <a:cubicBezTo>
                    <a:pt x="1152272" y="420014"/>
                    <a:pt x="752509" y="35109"/>
                    <a:pt x="0" y="9519"/>
                  </a:cubicBezTo>
                  <a:close/>
                </a:path>
              </a:pathLst>
            </a:custGeom>
            <a:solidFill>
              <a:srgbClr val="ddd9c8"/>
            </a:solidFill>
          </p:spPr>
        </p:sp>
      </p:grpSp>
      <p:sp>
        <p:nvSpPr>
          <p:cNvPr id="35" name="Title 1">
            <a:extLst>
              <a:ext uri="{3F3A3715-E3C4-4EE7-9F01-A23FFC8277D9}">
                <a16:creationId xmlns:a16="http://schemas.microsoft.com/office/drawing/2010/main" id="{0E354CC4-5BD6-4F6A-9748-55B7AD142E6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570564" y="1792755"/>
            <a:ext cx="5811436" cy="1046169"/>
          </a:xfrm>
          <a:prstGeom prst="rect">
            <a:avLst/>
          </a:prstGeom>
        </p:spPr>
        <p:txBody>
          <a:bodyPr anchor="b" rtlCol="0" vert="horz"/>
          <a:lstStyle>
            <a:lvl1pPr lvl="0">
              <a:defRPr b="1" cap="all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6" name="Text Placeholder 2">
            <a:extLst>
              <a:ext uri="{689D5F72-43F6-474E-BAFD-5695810C7678}">
                <a16:creationId xmlns:a16="http://schemas.microsoft.com/office/drawing/2010/main" id="{B8898D96-4A5B-4480-AFBD-F71AA2541492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2570564" y="2838450"/>
            <a:ext cx="5811436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47625">
              <a:lnSpc>
                <a:spcPct val="100000"/>
              </a:lnSpc>
              <a:buNone/>
              <a:defRPr b="0" dirty="0" i="0" lang="en-US" sz="1600">
                <a:solidFill>
                  <a:schemeClr val="accent2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7" name="Slide Number Placeholder 5">
            <a:extLst>
              <a:ext uri="{65958A7E-6452-43DD-9D45-369FCDBF3A81}">
                <a16:creationId xmlns:a16="http://schemas.microsoft.com/office/drawing/2010/main" id="{FA09D53B-A0AE-4DAC-9346-A967F867243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8" name="Footer Placeholder 4">
            <a:extLst>
              <a:ext uri="{77AB5432-4FB7-4C94-A259-1F7CC0A6E64A}">
                <a16:creationId xmlns:a16="http://schemas.microsoft.com/office/drawing/2010/main" id="{451ECA93-3D12-4D64-BF66-D8344A59280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9" name="Date Placeholder 3">
            <a:extLst>
              <a:ext uri="{C3DE938B-9C7D-478B-BF6D-8C320B044928}">
                <a16:creationId xmlns:a16="http://schemas.microsoft.com/office/drawing/2010/main" id="{67116E2B-F175-48DA-9BDE-DD20BD37AE9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37C0532-91E1-40BD-A083-F12545B13D4D}">
        <p14:creationId xmlns:p14="http://schemas.microsoft.com/office/powerpoint/2010/main" val="1702404395828"/>
      </p:ext>
    </p:extLst>
  </p:cSld>
  <p:clrMapOvr>
    <a:masterClrMapping/>
  </p:clrMapOvr>
  <p:transition spd="slow">
    <p:fade thruBlk="false"/>
  </p:transition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0ADE1CD4-93F3-4200-8645-B6F314356FD3}">
                <a16:creationId xmlns:a16="http://schemas.microsoft.com/office/drawing/2010/main" id="{850BA788-A489-4D53-A841-198D79182CE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9">
            <a:extLst>
              <a:ext uri="{EFF6A724-293B-48B8-BA9E-DA2F922EC18B}">
                <a16:creationId xmlns:a16="http://schemas.microsoft.com/office/drawing/2010/main" id="{693087D7-7124-46D2-9BD6-D8A88A1D317A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81050" y="1211009"/>
            <a:ext cx="3619500" cy="312420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9">
            <a:extLst>
              <a:ext uri="{E5FB4037-0B27-4621-B10C-18E5C3881BEB}">
                <a16:creationId xmlns:a16="http://schemas.microsoft.com/office/drawing/2010/main" id="{FD35E842-FA28-4A03-9521-E28BA162528D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43450" y="1211009"/>
            <a:ext cx="3619500" cy="312420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>
            <a:extLst>
              <a:ext uri="{1AC79314-A5F7-49B1-99D0-524EBF5191AA}">
                <a16:creationId xmlns:a16="http://schemas.microsoft.com/office/drawing/2010/main" id="{9A96F4A2-7073-4E02-BE10-9B386481056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58FF5DEC-0C3E-45E1-93B3-C43249DCEA48}">
                <a16:creationId xmlns:a16="http://schemas.microsoft.com/office/drawing/2010/main" id="{FF0B961B-78C0-4539-9DF3-EBE3A1D6E3C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CC850145-37AF-4F8A-A264-837B4F91BE87}">
                <a16:creationId xmlns:a16="http://schemas.microsoft.com/office/drawing/2010/main" id="{465F24B9-12E6-400F-863D-AB3BCAF210E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32E8067-2B70-42FB-BE24-7A101D970A93}">
        <p14:creationId xmlns:p14="http://schemas.microsoft.com/office/powerpoint/2010/main" val="1702404395831"/>
      </p:ext>
    </p:extLst>
  </p:cSld>
  <p:clrMapOvr>
    <a:masterClrMapping/>
  </p:clrMapOvr>
  <p:transition spd="slow">
    <p:fade thruBlk="false"/>
  </p:transition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CC165376-8633-4411-BEF7-333568A2F3D8}">
                <a16:creationId xmlns:a16="http://schemas.microsoft.com/office/drawing/2010/main" id="{8C71E866-8ED1-4C5F-9C77-44A10CB0BCD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3706C4AD-393D-44FA-B8EA-5106E12F74E3}">
                <a16:creationId xmlns:a16="http://schemas.microsoft.com/office/drawing/2010/main" id="{F2667DFF-40EC-4202-BDA1-0CE3166F475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81050" y="1209675"/>
            <a:ext cx="3619500" cy="448552"/>
          </a:xfrm>
          <a:prstGeom prst="rect">
            <a:avLst/>
          </a:prstGeom>
        </p:spPr>
        <p:txBody>
          <a:bodyPr anchor="t" rtlCol="0" vert="horz"/>
          <a:lstStyle>
            <a:lvl1pPr indent="0" lvl="0" marL="0">
              <a:buNone/>
              <a:defRPr cap="none" dirty="0" i="0" 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Open Sans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9">
            <a:extLst>
              <a:ext uri="{83F4F88A-C484-49D9-8FD2-DE5AE169C9E2}">
                <a16:creationId xmlns:a16="http://schemas.microsoft.com/office/drawing/2010/main" id="{1A15014C-939D-4D5B-9645-6C6458DEC229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81050" y="1721614"/>
            <a:ext cx="3619500" cy="261226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2">
            <a:extLst>
              <a:ext uri="{CD7D2A60-BEFA-4FA4-BDCF-B003C9114E8E}">
                <a16:creationId xmlns:a16="http://schemas.microsoft.com/office/drawing/2010/main" id="{EA841258-7CC0-4DA9-82C1-9EE4CDF212B9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743450" y="1209675"/>
            <a:ext cx="3619500" cy="448552"/>
          </a:xfrm>
          <a:prstGeom prst="rect">
            <a:avLst/>
          </a:prstGeom>
        </p:spPr>
        <p:txBody>
          <a:bodyPr anchor="t" rtlCol="0" vert="horz"/>
          <a:lstStyle>
            <a:lvl1pPr indent="0" lvl="0" marL="0">
              <a:buNone/>
              <a:defRPr cap="none" dirty="0" i="0" 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Open Sans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9">
            <a:extLst>
              <a:ext uri="{619A620C-FC5F-479C-A164-C33CA3057B63}">
                <a16:creationId xmlns:a16="http://schemas.microsoft.com/office/drawing/2010/main" id="{C61EB45B-B580-4722-9C24-D9F8FE724540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43450" y="1721614"/>
            <a:ext cx="3619500" cy="261226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3">
            <a:extLst>
              <a:ext uri="{49DCB664-BD29-4310-BE2B-BC7585559D5A}">
                <a16:creationId xmlns:a16="http://schemas.microsoft.com/office/drawing/2010/main" id="{1363367E-4F7A-4519-B68C-41EAC41718E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2">
            <a:extLst>
              <a:ext uri="{D60893DF-671D-4CE1-9C39-3C2FF2B6B663}">
                <a16:creationId xmlns:a16="http://schemas.microsoft.com/office/drawing/2010/main" id="{ACEA4AAF-FA63-467E-92BF-521DC31DD9A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12066C20-08A1-41D6-9603-4D9D71D33596}">
                <a16:creationId xmlns:a16="http://schemas.microsoft.com/office/drawing/2010/main" id="{1361885F-EC77-44AD-B517-8C4311F22DA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D09A121F-5E22-431B-9505-24EEE9345BB0}">
        <p14:creationId xmlns:p14="http://schemas.microsoft.com/office/powerpoint/2010/main" val="1702404395833"/>
      </p:ext>
    </p:extLst>
  </p:cSld>
  <p:clrMapOvr>
    <a:masterClrMapping/>
  </p:clrMapOvr>
  <p:transition spd="slow">
    <p:fade thruBlk="false"/>
  </p:transition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F169B70E-1C3C-4FDC-BC3C-8912D6F39017}">
                <a16:creationId xmlns:a16="http://schemas.microsoft.com/office/drawing/2010/main" id="{524A6859-9DE8-4170-8146-D5A7B3B99CC8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6658618" y="2057757"/>
            <a:ext cx="3480101" cy="2318623"/>
            <a:chOff x="6486525" y="1943100"/>
            <a:chExt cx="3824287" cy="2547937"/>
          </a:xfrm>
        </p:grpSpPr>
        <p:sp>
          <p:nvSpPr>
            <p:cNvPr id="3" name="">
              <a:extLst>
                <a:ext uri="{8F5A74B1-8A44-49CE-97EC-8106776327E0}">
                  <a16:creationId xmlns:a16="http://schemas.microsoft.com/office/drawing/2010/main" id="{CC52F3C4-956A-4E1C-AB24-481A54696F8A}"/>
                </a:ext>
              </a:extLst>
            </p:cNvPr>
            <p:cNvSpPr/>
            <p:nvPr/>
          </p:nvSpPr>
          <p:spPr>
            <a:xfrm flipH="false" flipV="false" rot="0">
              <a:off x="7343774" y="1943100"/>
              <a:ext cx="2967037" cy="2466975"/>
            </a:xfrm>
            <a:custGeom>
              <a:avLst/>
              <a:gdLst/>
              <a:ahLst/>
              <a:cxnLst/>
              <a:rect b="b" l="0" r="r" t="0"/>
              <a:pathLst>
                <a:path h="2466975" w="2967038">
                  <a:moveTo>
                    <a:pt x="438150" y="0"/>
                  </a:moveTo>
                  <a:lnTo>
                    <a:pt x="1495425" y="1571625"/>
                  </a:lnTo>
                  <a:lnTo>
                    <a:pt x="2967037" y="709613"/>
                  </a:lnTo>
                  <a:lnTo>
                    <a:pt x="1190625" y="2466975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f8ac2f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>
              <a:extLst>
                <a:ext uri="{20403B49-E0AD-465E-86F7-04B7973656F9}">
                  <a16:creationId xmlns:a16="http://schemas.microsoft.com/office/drawing/2010/main" id="{FB0BBFC0-C53E-49A1-9AA8-E85F94895A5B}"/>
                </a:ext>
              </a:extLst>
            </p:cNvPr>
            <p:cNvSpPr/>
            <p:nvPr/>
          </p:nvSpPr>
          <p:spPr>
            <a:xfrm flipH="false" flipV="false" rot="0">
              <a:off x="7058025" y="2486025"/>
              <a:ext cx="2281237" cy="2005012"/>
            </a:xfrm>
            <a:custGeom>
              <a:avLst/>
              <a:gdLst/>
              <a:ahLst/>
              <a:cxnLst/>
              <a:rect b="b" l="0" r="r" t="0"/>
              <a:pathLst>
                <a:path h="2005012" w="2281238">
                  <a:moveTo>
                    <a:pt x="0" y="0"/>
                  </a:moveTo>
                  <a:lnTo>
                    <a:pt x="814131" y="930802"/>
                  </a:lnTo>
                  <a:lnTo>
                    <a:pt x="2281238" y="152400"/>
                  </a:lnTo>
                  <a:lnTo>
                    <a:pt x="2124055" y="1272912"/>
                  </a:lnTo>
                  <a:lnTo>
                    <a:pt x="1528763" y="2005013"/>
                  </a:lnTo>
                  <a:lnTo>
                    <a:pt x="511524" y="1785127"/>
                  </a:lnTo>
                  <a:close/>
                </a:path>
              </a:pathLst>
            </a:custGeom>
            <a:solidFill>
              <a:srgbClr val="ffc44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>
              <a:extLst>
                <a:ext uri="{7321C603-F26D-4842-97A7-FF379213CA74}">
                  <a16:creationId xmlns:a16="http://schemas.microsoft.com/office/drawing/2010/main" id="{56C38850-A32A-40FB-99AE-4FC5A96A7CBC}"/>
                </a:ext>
              </a:extLst>
            </p:cNvPr>
            <p:cNvSpPr/>
            <p:nvPr/>
          </p:nvSpPr>
          <p:spPr>
            <a:xfrm flipH="false" flipV="false" rot="0">
              <a:off x="6486525" y="2471737"/>
              <a:ext cx="676275" cy="585787"/>
            </a:xfrm>
            <a:custGeom>
              <a:avLst/>
              <a:gdLst/>
              <a:ahLst/>
              <a:cxnLst/>
              <a:rect b="b" l="0" r="r" t="0"/>
              <a:pathLst>
                <a:path h="585788" w="676275">
                  <a:moveTo>
                    <a:pt x="566738" y="0"/>
                  </a:moveTo>
                  <a:lnTo>
                    <a:pt x="676275" y="371475"/>
                  </a:lnTo>
                  <a:lnTo>
                    <a:pt x="0" y="585788"/>
                  </a:lnTo>
                  <a:close/>
                </a:path>
              </a:pathLst>
            </a:custGeom>
            <a:solidFill>
              <a:srgbClr val="f8ac2f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6" name="">
            <a:extLst>
              <a:ext uri="{D74A9F6B-2FFD-45C8-B5F6-020A6D72C965}">
                <a16:creationId xmlns:a16="http://schemas.microsoft.com/office/drawing/2010/main" id="{DA5F4EE7-7760-4451-82F6-1E7FCA2E45C1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6359906" y="3600765"/>
            <a:ext cx="1039050" cy="680406"/>
            <a:chOff x="6156124" y="3567119"/>
            <a:chExt cx="1141813" cy="747699"/>
          </a:xfrm>
        </p:grpSpPr>
        <p:sp>
          <p:nvSpPr>
            <p:cNvPr id="7" name="">
              <a:extLst>
                <a:ext uri="{250FD55A-7DB1-41C8-8983-52924AE27AAF}">
                  <a16:creationId xmlns:a16="http://schemas.microsoft.com/office/drawing/2010/main" id="{D7ED5100-DAFD-4FCB-BB90-F2ED87BBA9D1}"/>
                </a:ext>
              </a:extLst>
            </p:cNvPr>
            <p:cNvSpPr/>
            <p:nvPr/>
          </p:nvSpPr>
          <p:spPr>
            <a:xfrm flipH="true" flipV="false" rot="0">
              <a:off x="6156124" y="3567119"/>
              <a:ext cx="870685" cy="723940"/>
            </a:xfrm>
            <a:custGeom>
              <a:avLst/>
              <a:gdLst/>
              <a:ahLst/>
              <a:cxnLst/>
              <a:rect b="b" l="0" r="r" t="0"/>
              <a:pathLst>
                <a:path h="2466975" w="2967038">
                  <a:moveTo>
                    <a:pt x="438150" y="0"/>
                  </a:moveTo>
                  <a:lnTo>
                    <a:pt x="1495425" y="1571625"/>
                  </a:lnTo>
                  <a:lnTo>
                    <a:pt x="2967037" y="709613"/>
                  </a:lnTo>
                  <a:lnTo>
                    <a:pt x="1190625" y="2466975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be4435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">
              <a:extLst>
                <a:ext uri="{0279B1BC-0487-4319-BDE3-5BEC6A7DB98F}">
                  <a16:creationId xmlns:a16="http://schemas.microsoft.com/office/drawing/2010/main" id="{087A2DB7-EDBD-48D4-A94A-E468271E4418}"/>
                </a:ext>
              </a:extLst>
            </p:cNvPr>
            <p:cNvSpPr/>
            <p:nvPr/>
          </p:nvSpPr>
          <p:spPr>
            <a:xfrm flipH="true" flipV="false" rot="0">
              <a:off x="6441228" y="3726442"/>
              <a:ext cx="669435" cy="588376"/>
            </a:xfrm>
            <a:custGeom>
              <a:avLst/>
              <a:gdLst/>
              <a:ahLst/>
              <a:cxnLst/>
              <a:rect b="b" l="0" r="r" t="0"/>
              <a:pathLst>
                <a:path h="588376" w="669435">
                  <a:moveTo>
                    <a:pt x="0" y="0"/>
                  </a:moveTo>
                  <a:lnTo>
                    <a:pt x="243969" y="268999"/>
                  </a:lnTo>
                  <a:lnTo>
                    <a:pt x="669435" y="44722"/>
                  </a:lnTo>
                  <a:lnTo>
                    <a:pt x="623310" y="373539"/>
                  </a:lnTo>
                  <a:lnTo>
                    <a:pt x="448619" y="588376"/>
                  </a:lnTo>
                  <a:lnTo>
                    <a:pt x="150108" y="523850"/>
                  </a:lnTo>
                  <a:close/>
                </a:path>
              </a:pathLst>
            </a:custGeom>
            <a:solidFill>
              <a:srgbClr val="f2715c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>
              <a:extLst>
                <a:ext uri="{EEC65E42-75CC-4BB5-A5FC-2282DE70D1DE}">
                  <a16:creationId xmlns:a16="http://schemas.microsoft.com/office/drawing/2010/main" id="{E0B1EB21-8ACB-42B4-BEF8-51D0F7ACD2BE}"/>
                </a:ext>
              </a:extLst>
            </p:cNvPr>
            <p:cNvSpPr/>
            <p:nvPr/>
          </p:nvSpPr>
          <p:spPr>
            <a:xfrm flipH="true" flipV="false" rot="0">
              <a:off x="7079917" y="3722249"/>
              <a:ext cx="218020" cy="169105"/>
            </a:xfrm>
            <a:custGeom>
              <a:avLst/>
              <a:gdLst/>
              <a:ahLst/>
              <a:cxnLst/>
              <a:rect b="b" l="0" r="r" t="0"/>
              <a:pathLst>
                <a:path h="576263" w="742950">
                  <a:moveTo>
                    <a:pt x="633413" y="0"/>
                  </a:moveTo>
                  <a:lnTo>
                    <a:pt x="742950" y="371475"/>
                  </a:lnTo>
                  <a:lnTo>
                    <a:pt x="0" y="576263"/>
                  </a:lnTo>
                  <a:close/>
                </a:path>
              </a:pathLst>
            </a:custGeom>
            <a:solidFill>
              <a:srgbClr val="be4435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0" name="Title 4">
            <a:extLst>
              <a:ext uri="{9A526723-27A4-4826-BE31-4FB0740F10EB}">
                <a16:creationId xmlns:a16="http://schemas.microsoft.com/office/drawing/2010/main" id="{022E5CC5-C7CC-4496-A2D2-326DF41917A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81050" y="1943100"/>
            <a:ext cx="5513347" cy="1021111"/>
          </a:xfrm>
        </p:spPr>
        <p:txBody>
          <a:bodyPr rtlCol="0"/>
          <a:lstStyle>
            <a:lvl1pPr lvl="0">
              <a:defRPr b="1" cap="all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Slide Number Placeholder 3">
            <a:extLst>
              <a:ext uri="{800F7232-2872-422E-AC87-952264CCDCBB}">
                <a16:creationId xmlns:a16="http://schemas.microsoft.com/office/drawing/2010/main" id="{1C1E1177-521D-4706-8156-59C1C0F2CD2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2">
            <a:extLst>
              <a:ext uri="{9F351798-E5C4-4A14-B1C6-B772F78A19CE}">
                <a16:creationId xmlns:a16="http://schemas.microsoft.com/office/drawing/2010/main" id="{FF508D33-9297-4180-B5D4-07D0E909A06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>
            <a:extLst>
              <a:ext uri="{58B3BF7A-E615-4A71-8F08-CCC95B2B3AB1}">
                <a16:creationId xmlns:a16="http://schemas.microsoft.com/office/drawing/2010/main" id="{B8A2248C-4479-45ED-9E9A-B64155F4661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5255B3A-5A90-4666-822D-249040421640}">
        <p14:creationId xmlns:p14="http://schemas.microsoft.com/office/powerpoint/2010/main" val="1702404395835"/>
      </p:ext>
    </p:extLst>
  </p:cSld>
  <p:clrMapOvr>
    <a:masterClrMapping/>
  </p:clrMapOvr>
  <p:transition spd="slow">
    <p:fade thruBlk="false"/>
  </p:transition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35F1C875-646C-4EF0-ADC3-CDD2AB7040EA}">
                <a16:creationId xmlns:a16="http://schemas.microsoft.com/office/drawing/2010/main" id="{AD573EB1-C5C1-4E15-8E89-5D64284B08B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E834F13D-9E97-4328-B93B-9F3058CFA39E}">
                <a16:creationId xmlns:a16="http://schemas.microsoft.com/office/drawing/2010/main" id="{4FDF8BDA-3048-43AD-BE40-85CA9C24D09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8A3FEFE2-A427-4FB2-A3AC-37CE7786787A}">
                <a16:creationId xmlns:a16="http://schemas.microsoft.com/office/drawing/2010/main" id="{8FB110BD-1D26-4299-B835-733D7FB8EAA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0802749-2BBF-420E-9029-4DC08165F3C5}">
        <p14:creationId xmlns:p14="http://schemas.microsoft.com/office/powerpoint/2010/main" val="1702404395836"/>
      </p:ext>
    </p:extLst>
  </p:cSld>
  <p:clrMapOvr>
    <a:masterClrMapping/>
  </p:clrMapOvr>
  <p:transition spd="slow">
    <p:fade thruBlk="false"/>
  </p:transition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015D3ACC-1B56-4614-8170-77B3B22B1FE4}">
                <a16:creationId xmlns:a16="http://schemas.microsoft.com/office/drawing/2010/main" id="{29722C7C-84D5-492C-B068-678A31487896}"/>
              </a:ext>
            </a:extLst>
          </p:cNvPr>
          <p:cNvGrpSpPr/>
          <p:nvPr/>
        </p:nvGrpSpPr>
        <p:grpSpPr>
          <a:xfrm>
            <a:off x="-685800" y="1071249"/>
            <a:ext cx="2013034" cy="4227618"/>
            <a:chOff x="1470" y="1450"/>
            <a:chExt cx="2013034" cy="4227618"/>
          </a:xfrm>
          <a:noFill/>
        </p:grpSpPr>
        <p:grpSp>
          <p:nvGrpSpPr>
            <p:cNvPr id="3" name="">
              <a:extLst>
                <a:ext uri="{01112017-633C-4700-B028-C441AA3B8386}">
                  <a16:creationId xmlns:a16="http://schemas.microsoft.com/office/drawing/2010/main" id="{BA6BB2A1-7951-4CBF-A9B0-8D642BA0898C}"/>
                </a:ext>
              </a:extLst>
            </p:cNvPr>
            <p:cNvGrpSpPr/>
            <p:nvPr/>
          </p:nvGrpSpPr>
          <p:grpSpPr>
            <a:xfrm>
              <a:off x="677720" y="557153"/>
              <a:ext cx="245725" cy="3657672"/>
              <a:chOff x="677720" y="557153"/>
              <a:chExt cx="245725" cy="3657672"/>
            </a:xfrm>
            <a:solidFill>
              <a:srgbClr val="519d44"/>
            </a:solidFill>
          </p:grpSpPr>
          <p:sp>
            <p:nvSpPr>
              <p:cNvPr id="4" name="">
                <a:extLst>
                  <a:ext uri="{9B5CFC26-6124-4161-96CF-E7DEC84566D6}">
                    <a16:creationId xmlns:a16="http://schemas.microsoft.com/office/drawing/2010/main" id="{1E84AB4E-A73D-40F6-9455-189977C22463}"/>
                  </a:ext>
                </a:extLst>
              </p:cNvPr>
              <p:cNvSpPr/>
              <p:nvPr/>
            </p:nvSpPr>
            <p:spPr>
              <a:xfrm>
                <a:off x="743672" y="3651566"/>
                <a:ext cx="170784" cy="563259"/>
              </a:xfrm>
              <a:custGeom>
                <a:avLst/>
                <a:gdLst/>
                <a:ahLst/>
                <a:cxnLst/>
                <a:rect b="b" l="0" r="r" t="0"/>
                <a:pathLst>
                  <a:path h="563259" w="170784">
                    <a:moveTo>
                      <a:pt x="24917" y="3250"/>
                    </a:moveTo>
                    <a:cubicBezTo>
                      <a:pt x="27408" y="55366"/>
                      <a:pt x="28000" y="100129"/>
                      <a:pt x="26694" y="137536"/>
                    </a:cubicBezTo>
                    <a:cubicBezTo>
                      <a:pt x="24734" y="193647"/>
                      <a:pt x="23984" y="304692"/>
                      <a:pt x="0" y="557295"/>
                    </a:cubicBezTo>
                    <a:lnTo>
                      <a:pt x="170784" y="563259"/>
                    </a:lnTo>
                    <a:cubicBezTo>
                      <a:pt x="158385" y="450033"/>
                      <a:pt x="151812" y="355594"/>
                      <a:pt x="151066" y="279943"/>
                    </a:cubicBezTo>
                    <a:cubicBezTo>
                      <a:pt x="149947" y="166466"/>
                      <a:pt x="153066" y="21666"/>
                      <a:pt x="155366" y="12899"/>
                    </a:cubicBezTo>
                    <a:cubicBezTo>
                      <a:pt x="133308" y="16071"/>
                      <a:pt x="112083" y="17302"/>
                      <a:pt x="91690" y="16590"/>
                    </a:cubicBezTo>
                    <a:cubicBezTo>
                      <a:pt x="61101" y="15522"/>
                      <a:pt x="28541" y="0"/>
                      <a:pt x="24917" y="3250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5" name="">
                <a:extLst>
                  <a:ext uri="{D4349ACA-3B91-408B-8FF5-7F3BFC05F182}">
                    <a16:creationId xmlns:a16="http://schemas.microsoft.com/office/drawing/2010/main" id="{F470C838-0A3F-4E1B-B18E-6B6FA0438E33}"/>
                  </a:ext>
                </a:extLst>
              </p:cNvPr>
              <p:cNvSpPr/>
              <p:nvPr/>
            </p:nvSpPr>
            <p:spPr>
              <a:xfrm>
                <a:off x="738983" y="2887673"/>
                <a:ext cx="184461" cy="778881"/>
              </a:xfrm>
              <a:custGeom>
                <a:avLst/>
                <a:gdLst/>
                <a:ahLst/>
                <a:cxnLst/>
                <a:rect b="b" l="0" r="r" t="0"/>
                <a:pathLst>
                  <a:path h="778882" w="184462">
                    <a:moveTo>
                      <a:pt x="26821" y="322712"/>
                    </a:moveTo>
                    <a:cubicBezTo>
                      <a:pt x="28478" y="474359"/>
                      <a:pt x="37889" y="658477"/>
                      <a:pt x="22833" y="714224"/>
                    </a:cubicBezTo>
                    <a:cubicBezTo>
                      <a:pt x="12795" y="751389"/>
                      <a:pt x="13903" y="767372"/>
                      <a:pt x="26157" y="762174"/>
                    </a:cubicBezTo>
                    <a:cubicBezTo>
                      <a:pt x="40245" y="760595"/>
                      <a:pt x="74225" y="776679"/>
                      <a:pt x="95979" y="777780"/>
                    </a:cubicBezTo>
                    <a:cubicBezTo>
                      <a:pt x="117733" y="778882"/>
                      <a:pt x="145587" y="773129"/>
                      <a:pt x="165024" y="767624"/>
                    </a:cubicBezTo>
                    <a:cubicBezTo>
                      <a:pt x="184462" y="762118"/>
                      <a:pt x="159948" y="744291"/>
                      <a:pt x="155567" y="723506"/>
                    </a:cubicBezTo>
                    <a:cubicBezTo>
                      <a:pt x="151186" y="702721"/>
                      <a:pt x="143929" y="609913"/>
                      <a:pt x="142799" y="546394"/>
                    </a:cubicBezTo>
                    <a:cubicBezTo>
                      <a:pt x="141669" y="482876"/>
                      <a:pt x="136698" y="308683"/>
                      <a:pt x="135151" y="217591"/>
                    </a:cubicBezTo>
                    <a:cubicBezTo>
                      <a:pt x="133604" y="126500"/>
                      <a:pt x="138982" y="12651"/>
                      <a:pt x="134271" y="7963"/>
                    </a:cubicBezTo>
                    <a:cubicBezTo>
                      <a:pt x="129560" y="3275"/>
                      <a:pt x="94198" y="15667"/>
                      <a:pt x="64379" y="12040"/>
                    </a:cubicBezTo>
                    <a:cubicBezTo>
                      <a:pt x="34561" y="8414"/>
                      <a:pt x="0" y="0"/>
                      <a:pt x="9112" y="41707"/>
                    </a:cubicBezTo>
                    <a:cubicBezTo>
                      <a:pt x="19813" y="127946"/>
                      <a:pt x="25716" y="221614"/>
                      <a:pt x="26821" y="322712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6" name="">
                <a:extLst>
                  <a:ext uri="{E8A1817F-C807-4779-B75A-2FBAB6F6113A}">
                    <a16:creationId xmlns:a16="http://schemas.microsoft.com/office/drawing/2010/main" id="{A2116CA2-FDA4-4579-A06B-1D413FBD7526}"/>
                  </a:ext>
                </a:extLst>
              </p:cNvPr>
              <p:cNvSpPr/>
              <p:nvPr/>
            </p:nvSpPr>
            <p:spPr>
              <a:xfrm>
                <a:off x="677720" y="1981986"/>
                <a:ext cx="203391" cy="912490"/>
              </a:xfrm>
              <a:custGeom>
                <a:avLst/>
                <a:gdLst/>
                <a:ahLst/>
                <a:cxnLst/>
                <a:rect b="b" l="0" r="r" t="0"/>
                <a:pathLst>
                  <a:path h="912491" w="203392">
                    <a:moveTo>
                      <a:pt x="30016" y="35530"/>
                    </a:moveTo>
                    <a:cubicBezTo>
                      <a:pt x="38949" y="50669"/>
                      <a:pt x="45394" y="86272"/>
                      <a:pt x="49349" y="142339"/>
                    </a:cubicBezTo>
                    <a:cubicBezTo>
                      <a:pt x="55282" y="226438"/>
                      <a:pt x="62735" y="350913"/>
                      <a:pt x="69100" y="511128"/>
                    </a:cubicBezTo>
                    <a:cubicBezTo>
                      <a:pt x="75466" y="671343"/>
                      <a:pt x="82888" y="793474"/>
                      <a:pt x="76985" y="837894"/>
                    </a:cubicBezTo>
                    <a:cubicBezTo>
                      <a:pt x="71082" y="882313"/>
                      <a:pt x="67308" y="885233"/>
                      <a:pt x="66771" y="892909"/>
                    </a:cubicBezTo>
                    <a:cubicBezTo>
                      <a:pt x="66234" y="900585"/>
                      <a:pt x="35230" y="906798"/>
                      <a:pt x="109775" y="909644"/>
                    </a:cubicBezTo>
                    <a:cubicBezTo>
                      <a:pt x="184319" y="912491"/>
                      <a:pt x="198767" y="896260"/>
                      <a:pt x="201080" y="884771"/>
                    </a:cubicBezTo>
                    <a:cubicBezTo>
                      <a:pt x="203392" y="873282"/>
                      <a:pt x="189565" y="872868"/>
                      <a:pt x="190814" y="851755"/>
                    </a:cubicBezTo>
                    <a:cubicBezTo>
                      <a:pt x="189964" y="753314"/>
                      <a:pt x="188531" y="697043"/>
                      <a:pt x="186515" y="682943"/>
                    </a:cubicBezTo>
                    <a:cubicBezTo>
                      <a:pt x="183492" y="661794"/>
                      <a:pt x="170585" y="476001"/>
                      <a:pt x="166591" y="347643"/>
                    </a:cubicBezTo>
                    <a:cubicBezTo>
                      <a:pt x="162597" y="219284"/>
                      <a:pt x="165316" y="115372"/>
                      <a:pt x="167764" y="80353"/>
                    </a:cubicBezTo>
                    <a:cubicBezTo>
                      <a:pt x="170213" y="45333"/>
                      <a:pt x="190333" y="14946"/>
                      <a:pt x="162856" y="8889"/>
                    </a:cubicBezTo>
                    <a:cubicBezTo>
                      <a:pt x="135378" y="2832"/>
                      <a:pt x="120878" y="0"/>
                      <a:pt x="91908" y="6508"/>
                    </a:cubicBezTo>
                    <a:cubicBezTo>
                      <a:pt x="62938" y="13017"/>
                      <a:pt x="47588" y="6864"/>
                      <a:pt x="39956" y="4694"/>
                    </a:cubicBezTo>
                    <a:cubicBezTo>
                      <a:pt x="32324" y="2524"/>
                      <a:pt x="0" y="6963"/>
                      <a:pt x="30016" y="35530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7" name="">
                <a:extLst>
                  <a:ext uri="{30D3FA9B-2BD9-4068-9A63-9C96B06F0361}">
                    <a16:creationId xmlns:a16="http://schemas.microsoft.com/office/drawing/2010/main" id="{59BFDB4A-CF3B-4E40-8DC3-7C9F4C5BD531}"/>
                  </a:ext>
                </a:extLst>
              </p:cNvPr>
              <p:cNvSpPr/>
              <p:nvPr/>
            </p:nvSpPr>
            <p:spPr>
              <a:xfrm>
                <a:off x="688978" y="1153281"/>
                <a:ext cx="162368" cy="841217"/>
              </a:xfrm>
              <a:custGeom>
                <a:avLst/>
                <a:gdLst/>
                <a:ahLst/>
                <a:cxnLst/>
                <a:rect b="b" l="0" r="r" t="0"/>
                <a:pathLst>
                  <a:path h="841218" w="162368">
                    <a:moveTo>
                      <a:pt x="20869" y="731021"/>
                    </a:moveTo>
                    <a:cubicBezTo>
                      <a:pt x="15620" y="776886"/>
                      <a:pt x="0" y="824563"/>
                      <a:pt x="12758" y="824991"/>
                    </a:cubicBezTo>
                    <a:cubicBezTo>
                      <a:pt x="27500" y="841218"/>
                      <a:pt x="62127" y="817189"/>
                      <a:pt x="111061" y="823597"/>
                    </a:cubicBezTo>
                    <a:cubicBezTo>
                      <a:pt x="159996" y="830005"/>
                      <a:pt x="162368" y="835736"/>
                      <a:pt x="158554" y="818985"/>
                    </a:cubicBezTo>
                    <a:cubicBezTo>
                      <a:pt x="157021" y="812249"/>
                      <a:pt x="152529" y="794482"/>
                      <a:pt x="150418" y="769923"/>
                    </a:cubicBezTo>
                    <a:cubicBezTo>
                      <a:pt x="147281" y="733416"/>
                      <a:pt x="144359" y="687714"/>
                      <a:pt x="141170" y="618142"/>
                    </a:cubicBezTo>
                    <a:cubicBezTo>
                      <a:pt x="136392" y="513903"/>
                      <a:pt x="135099" y="272673"/>
                      <a:pt x="134876" y="186685"/>
                    </a:cubicBezTo>
                    <a:cubicBezTo>
                      <a:pt x="134728" y="129360"/>
                      <a:pt x="136297" y="69405"/>
                      <a:pt x="139584" y="6821"/>
                    </a:cubicBezTo>
                    <a:cubicBezTo>
                      <a:pt x="128910" y="8247"/>
                      <a:pt x="114655" y="8751"/>
                      <a:pt x="96819" y="8334"/>
                    </a:cubicBezTo>
                    <a:cubicBezTo>
                      <a:pt x="70064" y="7708"/>
                      <a:pt x="52388" y="6372"/>
                      <a:pt x="42638" y="3186"/>
                    </a:cubicBezTo>
                    <a:cubicBezTo>
                      <a:pt x="32888" y="0"/>
                      <a:pt x="37972" y="8396"/>
                      <a:pt x="38285" y="25014"/>
                    </a:cubicBezTo>
                    <a:cubicBezTo>
                      <a:pt x="38493" y="36093"/>
                      <a:pt x="38195" y="113705"/>
                      <a:pt x="37392" y="257852"/>
                    </a:cubicBezTo>
                    <a:cubicBezTo>
                      <a:pt x="29876" y="542722"/>
                      <a:pt x="24368" y="700445"/>
                      <a:pt x="20869" y="731021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8" name="">
                <a:extLst>
                  <a:ext uri="{8AC7778A-FF33-42D5-91B5-41C315FFC981}">
                    <a16:creationId xmlns:a16="http://schemas.microsoft.com/office/drawing/2010/main" id="{4C6CF770-CAE4-4149-BB91-33F2BCBDE539}"/>
                  </a:ext>
                </a:extLst>
              </p:cNvPr>
              <p:cNvSpPr/>
              <p:nvPr/>
            </p:nvSpPr>
            <p:spPr>
              <a:xfrm>
                <a:off x="718971" y="557153"/>
                <a:ext cx="108641" cy="599625"/>
              </a:xfrm>
              <a:custGeom>
                <a:avLst/>
                <a:gdLst/>
                <a:ahLst/>
                <a:cxnLst/>
                <a:rect b="b" l="0" r="r" t="0"/>
                <a:pathLst>
                  <a:path h="599625" w="108641">
                    <a:moveTo>
                      <a:pt x="16501" y="501532"/>
                    </a:moveTo>
                    <a:lnTo>
                      <a:pt x="13577" y="585274"/>
                    </a:lnTo>
                    <a:cubicBezTo>
                      <a:pt x="11157" y="593427"/>
                      <a:pt x="20673" y="597436"/>
                      <a:pt x="42123" y="597302"/>
                    </a:cubicBezTo>
                    <a:cubicBezTo>
                      <a:pt x="74298" y="597102"/>
                      <a:pt x="96640" y="596558"/>
                      <a:pt x="102641" y="598092"/>
                    </a:cubicBezTo>
                    <a:cubicBezTo>
                      <a:pt x="108641" y="599625"/>
                      <a:pt x="106668" y="599314"/>
                      <a:pt x="103652" y="569134"/>
                    </a:cubicBezTo>
                    <a:cubicBezTo>
                      <a:pt x="101641" y="549014"/>
                      <a:pt x="97382" y="478031"/>
                      <a:pt x="90874" y="356183"/>
                    </a:cubicBezTo>
                    <a:lnTo>
                      <a:pt x="78536" y="122662"/>
                    </a:lnTo>
                    <a:lnTo>
                      <a:pt x="71383" y="8331"/>
                    </a:lnTo>
                    <a:lnTo>
                      <a:pt x="78565" y="4545"/>
                    </a:lnTo>
                    <a:cubicBezTo>
                      <a:pt x="77912" y="1432"/>
                      <a:pt x="72715" y="0"/>
                      <a:pt x="62973" y="249"/>
                    </a:cubicBezTo>
                    <a:cubicBezTo>
                      <a:pt x="53230" y="499"/>
                      <a:pt x="43543" y="1411"/>
                      <a:pt x="33911" y="2985"/>
                    </a:cubicBezTo>
                    <a:lnTo>
                      <a:pt x="18260" y="6476"/>
                    </a:lnTo>
                    <a:lnTo>
                      <a:pt x="5585" y="6033"/>
                    </a:lnTo>
                    <a:cubicBezTo>
                      <a:pt x="115" y="10358"/>
                      <a:pt x="0" y="13642"/>
                      <a:pt x="5241" y="15885"/>
                    </a:cubicBezTo>
                    <a:cubicBezTo>
                      <a:pt x="10482" y="18128"/>
                      <a:pt x="13628" y="49173"/>
                      <a:pt x="14679" y="109021"/>
                    </a:cubicBezTo>
                    <a:lnTo>
                      <a:pt x="19252" y="422746"/>
                    </a:lnTo>
                    <a:lnTo>
                      <a:pt x="16501" y="501532"/>
                    </a:lnTo>
                    <a:close/>
                  </a:path>
                </a:pathLst>
              </a:custGeom>
              <a:grpFill/>
            </p:spPr>
          </p:sp>
        </p:grpSp>
        <p:grpSp>
          <p:nvGrpSpPr>
            <p:cNvPr id="9" name="">
              <a:extLst>
                <a:ext uri="{DB88D274-27DA-4639-A083-54F60C2F7B7E}">
                  <a16:creationId xmlns:a16="http://schemas.microsoft.com/office/drawing/2010/main" id="{08F0FFAB-47C8-4536-8D50-96E3E4E05C97}"/>
                </a:ext>
              </a:extLst>
            </p:cNvPr>
            <p:cNvGrpSpPr/>
            <p:nvPr/>
          </p:nvGrpSpPr>
          <p:grpSpPr>
            <a:xfrm>
              <a:off x="498953" y="366956"/>
              <a:ext cx="201500" cy="3659910"/>
              <a:chOff x="498953" y="366956"/>
              <a:chExt cx="201500" cy="3659910"/>
            </a:xfrm>
            <a:solidFill>
              <a:srgbClr val="519d44"/>
            </a:solidFill>
          </p:grpSpPr>
          <p:sp>
            <p:nvSpPr>
              <p:cNvPr id="10" name="">
                <a:extLst>
                  <a:ext uri="{B74A0519-3FC5-4FB3-9CAB-8F136E994511}">
                    <a16:creationId xmlns:a16="http://schemas.microsoft.com/office/drawing/2010/main" id="{DCFE959D-68FA-45FF-8757-6D554AAA6C59}"/>
                  </a:ext>
                </a:extLst>
              </p:cNvPr>
              <p:cNvSpPr/>
              <p:nvPr/>
            </p:nvSpPr>
            <p:spPr>
              <a:xfrm>
                <a:off x="498953" y="3458986"/>
                <a:ext cx="174270" cy="567879"/>
              </a:xfrm>
              <a:custGeom>
                <a:avLst/>
                <a:gdLst/>
                <a:ahLst/>
                <a:cxnLst/>
                <a:rect b="b" l="0" r="r" t="0"/>
                <a:pathLst>
                  <a:path h="567880" w="174270">
                    <a:moveTo>
                      <a:pt x="44238" y="3121"/>
                    </a:moveTo>
                    <a:cubicBezTo>
                      <a:pt x="44908" y="55293"/>
                      <a:pt x="43938" y="100049"/>
                      <a:pt x="41327" y="137388"/>
                    </a:cubicBezTo>
                    <a:cubicBezTo>
                      <a:pt x="37410" y="193397"/>
                      <a:pt x="32785" y="304347"/>
                      <a:pt x="0" y="555959"/>
                    </a:cubicBezTo>
                    <a:lnTo>
                      <a:pt x="170472" y="567880"/>
                    </a:lnTo>
                    <a:cubicBezTo>
                      <a:pt x="162032" y="454290"/>
                      <a:pt x="158759" y="359679"/>
                      <a:pt x="160654" y="284048"/>
                    </a:cubicBezTo>
                    <a:cubicBezTo>
                      <a:pt x="163495" y="170601"/>
                      <a:pt x="171666" y="25998"/>
                      <a:pt x="174270" y="17316"/>
                    </a:cubicBezTo>
                    <a:cubicBezTo>
                      <a:pt x="152115" y="19718"/>
                      <a:pt x="130860" y="20207"/>
                      <a:pt x="110505" y="18783"/>
                    </a:cubicBezTo>
                    <a:cubicBezTo>
                      <a:pt x="79972" y="16648"/>
                      <a:pt x="47973" y="0"/>
                      <a:pt x="44238" y="3121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1" name="">
                <a:extLst>
                  <a:ext uri="{8E2AB2DE-E710-4F07-8FBC-B6772A54CD0C}">
                    <a16:creationId xmlns:a16="http://schemas.microsoft.com/office/drawing/2010/main" id="{5522CC37-B127-45C2-B417-9E659B7CFCA5}"/>
                  </a:ext>
                </a:extLst>
              </p:cNvPr>
              <p:cNvSpPr/>
              <p:nvPr/>
            </p:nvSpPr>
            <p:spPr>
              <a:xfrm>
                <a:off x="526940" y="2694398"/>
                <a:ext cx="171187" cy="782515"/>
              </a:xfrm>
              <a:custGeom>
                <a:avLst/>
                <a:gdLst/>
                <a:ahLst/>
                <a:cxnLst/>
                <a:rect b="b" l="0" r="r" t="0"/>
                <a:pathLst>
                  <a:path h="782516" w="171188">
                    <a:moveTo>
                      <a:pt x="28978" y="323451"/>
                    </a:moveTo>
                    <a:cubicBezTo>
                      <a:pt x="25342" y="475064"/>
                      <a:pt x="28321" y="659398"/>
                      <a:pt x="11328" y="714586"/>
                    </a:cubicBezTo>
                    <a:cubicBezTo>
                      <a:pt x="0" y="751378"/>
                      <a:pt x="550" y="767390"/>
                      <a:pt x="12978" y="762623"/>
                    </a:cubicBezTo>
                    <a:cubicBezTo>
                      <a:pt x="27112" y="761536"/>
                      <a:pt x="60510" y="778796"/>
                      <a:pt x="82212" y="780656"/>
                    </a:cubicBezTo>
                    <a:cubicBezTo>
                      <a:pt x="103914" y="782516"/>
                      <a:pt x="131952" y="777739"/>
                      <a:pt x="151570" y="772915"/>
                    </a:cubicBezTo>
                    <a:cubicBezTo>
                      <a:pt x="171188" y="768092"/>
                      <a:pt x="147311" y="749419"/>
                      <a:pt x="143658" y="728494"/>
                    </a:cubicBezTo>
                    <a:cubicBezTo>
                      <a:pt x="140005" y="707569"/>
                      <a:pt x="135991" y="614564"/>
                      <a:pt x="137079" y="551045"/>
                    </a:cubicBezTo>
                    <a:cubicBezTo>
                      <a:pt x="138167" y="487526"/>
                      <a:pt x="139277" y="313266"/>
                      <a:pt x="140911" y="222175"/>
                    </a:cubicBezTo>
                    <a:cubicBezTo>
                      <a:pt x="142544" y="131085"/>
                      <a:pt x="151892" y="17494"/>
                      <a:pt x="147347" y="12645"/>
                    </a:cubicBezTo>
                    <a:cubicBezTo>
                      <a:pt x="142803" y="7795"/>
                      <a:pt x="107030" y="18945"/>
                      <a:pt x="77356" y="14280"/>
                    </a:cubicBezTo>
                    <a:cubicBezTo>
                      <a:pt x="47682" y="9615"/>
                      <a:pt x="13436" y="0"/>
                      <a:pt x="21087" y="41999"/>
                    </a:cubicBezTo>
                    <a:cubicBezTo>
                      <a:pt x="28772" y="128559"/>
                      <a:pt x="31402" y="222376"/>
                      <a:pt x="28978" y="323451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2" name="">
                <a:extLst>
                  <a:ext uri="{A27EB1D6-5EDF-418D-AA9A-4669DC427558}">
                    <a16:creationId xmlns:a16="http://schemas.microsoft.com/office/drawing/2010/main" id="{ADA7198F-FEF5-4C48-B45B-0CCCA6152FA7}"/>
                  </a:ext>
                </a:extLst>
              </p:cNvPr>
              <p:cNvSpPr/>
              <p:nvPr/>
            </p:nvSpPr>
            <p:spPr>
              <a:xfrm>
                <a:off x="510515" y="1790776"/>
                <a:ext cx="189938" cy="914717"/>
              </a:xfrm>
              <a:custGeom>
                <a:avLst/>
                <a:gdLst/>
                <a:ahLst/>
                <a:cxnLst/>
                <a:rect b="b" l="0" r="r" t="0"/>
                <a:pathLst>
                  <a:path h="914717" w="189939">
                    <a:moveTo>
                      <a:pt x="29001" y="32905"/>
                    </a:moveTo>
                    <a:cubicBezTo>
                      <a:pt x="37400" y="48347"/>
                      <a:pt x="42598" y="84154"/>
                      <a:pt x="44594" y="140324"/>
                    </a:cubicBezTo>
                    <a:cubicBezTo>
                      <a:pt x="47589" y="224579"/>
                      <a:pt x="50693" y="349238"/>
                      <a:pt x="51463" y="509578"/>
                    </a:cubicBezTo>
                    <a:cubicBezTo>
                      <a:pt x="52234" y="669917"/>
                      <a:pt x="55388" y="792233"/>
                      <a:pt x="47939" y="836419"/>
                    </a:cubicBezTo>
                    <a:cubicBezTo>
                      <a:pt x="40489" y="880606"/>
                      <a:pt x="36615" y="883393"/>
                      <a:pt x="35811" y="891045"/>
                    </a:cubicBezTo>
                    <a:cubicBezTo>
                      <a:pt x="35007" y="898698"/>
                      <a:pt x="3805" y="903825"/>
                      <a:pt x="78205" y="909271"/>
                    </a:cubicBezTo>
                    <a:cubicBezTo>
                      <a:pt x="152604" y="914717"/>
                      <a:pt x="167610" y="899001"/>
                      <a:pt x="170322" y="887599"/>
                    </a:cubicBezTo>
                    <a:cubicBezTo>
                      <a:pt x="173034" y="876198"/>
                      <a:pt x="159230" y="875301"/>
                      <a:pt x="161215" y="854246"/>
                    </a:cubicBezTo>
                    <a:cubicBezTo>
                      <a:pt x="163801" y="755834"/>
                      <a:pt x="164332" y="699547"/>
                      <a:pt x="162810" y="685386"/>
                    </a:cubicBezTo>
                    <a:cubicBezTo>
                      <a:pt x="160527" y="664144"/>
                      <a:pt x="154112" y="478014"/>
                      <a:pt x="154600" y="349595"/>
                    </a:cubicBezTo>
                    <a:cubicBezTo>
                      <a:pt x="155088" y="221175"/>
                      <a:pt x="161432" y="117421"/>
                      <a:pt x="165101" y="82508"/>
                    </a:cubicBezTo>
                    <a:cubicBezTo>
                      <a:pt x="168770" y="47596"/>
                      <a:pt x="189939" y="17929"/>
                      <a:pt x="162689" y="10917"/>
                    </a:cubicBezTo>
                    <a:cubicBezTo>
                      <a:pt x="135439" y="3905"/>
                      <a:pt x="121048" y="568"/>
                      <a:pt x="91868" y="6062"/>
                    </a:cubicBezTo>
                    <a:cubicBezTo>
                      <a:pt x="62689" y="11555"/>
                      <a:pt x="47563" y="4870"/>
                      <a:pt x="40011" y="2435"/>
                    </a:cubicBezTo>
                    <a:cubicBezTo>
                      <a:pt x="32459" y="0"/>
                      <a:pt x="0" y="3309"/>
                      <a:pt x="29001" y="32905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3" name="">
                <a:extLst>
                  <a:ext uri="{F42DF5C3-3E1E-4E8E-A80F-97C0D95C5CE4}">
                    <a16:creationId xmlns:a16="http://schemas.microsoft.com/office/drawing/2010/main" id="{62FA40AE-174A-4963-B2CA-220675BC1A22}"/>
                  </a:ext>
                </a:extLst>
              </p:cNvPr>
              <p:cNvSpPr/>
              <p:nvPr/>
            </p:nvSpPr>
            <p:spPr>
              <a:xfrm>
                <a:off x="522154" y="960465"/>
                <a:ext cx="168037" cy="840517"/>
              </a:xfrm>
              <a:custGeom>
                <a:avLst/>
                <a:gdLst/>
                <a:ahLst/>
                <a:cxnLst/>
                <a:rect b="b" l="0" r="r" t="0"/>
                <a:pathLst>
                  <a:path h="840517" w="168038">
                    <a:moveTo>
                      <a:pt x="24121" y="730156"/>
                    </a:moveTo>
                    <a:cubicBezTo>
                      <a:pt x="17274" y="775810"/>
                      <a:pt x="0" y="822913"/>
                      <a:pt x="12735" y="823786"/>
                    </a:cubicBezTo>
                    <a:cubicBezTo>
                      <a:pt x="26902" y="840517"/>
                      <a:pt x="62347" y="817711"/>
                      <a:pt x="111028" y="825823"/>
                    </a:cubicBezTo>
                    <a:cubicBezTo>
                      <a:pt x="159708" y="833935"/>
                      <a:pt x="161879" y="839746"/>
                      <a:pt x="158652" y="822872"/>
                    </a:cubicBezTo>
                    <a:cubicBezTo>
                      <a:pt x="157355" y="816086"/>
                      <a:pt x="153486" y="798173"/>
                      <a:pt x="152234" y="773556"/>
                    </a:cubicBezTo>
                    <a:cubicBezTo>
                      <a:pt x="150373" y="736962"/>
                      <a:pt x="149047" y="691186"/>
                      <a:pt x="148288" y="621545"/>
                    </a:cubicBezTo>
                    <a:cubicBezTo>
                      <a:pt x="147150" y="517203"/>
                      <a:pt x="154278" y="276074"/>
                      <a:pt x="157056" y="190131"/>
                    </a:cubicBezTo>
                    <a:cubicBezTo>
                      <a:pt x="158908" y="132835"/>
                      <a:pt x="162568" y="72972"/>
                      <a:pt x="168038" y="10541"/>
                    </a:cubicBezTo>
                    <a:cubicBezTo>
                      <a:pt x="157320" y="11593"/>
                      <a:pt x="143056" y="11599"/>
                      <a:pt x="125246" y="10560"/>
                    </a:cubicBezTo>
                    <a:cubicBezTo>
                      <a:pt x="98529" y="9000"/>
                      <a:pt x="80910" y="7048"/>
                      <a:pt x="71278" y="3524"/>
                    </a:cubicBezTo>
                    <a:cubicBezTo>
                      <a:pt x="61645" y="0"/>
                      <a:pt x="66433" y="8568"/>
                      <a:pt x="66165" y="25187"/>
                    </a:cubicBezTo>
                    <a:cubicBezTo>
                      <a:pt x="65987" y="36266"/>
                      <a:pt x="62981" y="113821"/>
                      <a:pt x="57148" y="257852"/>
                    </a:cubicBezTo>
                    <a:cubicBezTo>
                      <a:pt x="39694" y="542286"/>
                      <a:pt x="28685" y="699721"/>
                      <a:pt x="24121" y="730156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4" name="">
                <a:extLst>
                  <a:ext uri="{3118BA1B-676C-4052-86E2-62737718A384}">
                    <a16:creationId xmlns:a16="http://schemas.microsoft.com/office/drawing/2010/main" id="{97B2D8A7-F0A7-4065-9599-0BEAA1B84DAF}"/>
                  </a:ext>
                </a:extLst>
              </p:cNvPr>
              <p:cNvSpPr/>
              <p:nvPr/>
            </p:nvSpPr>
            <p:spPr>
              <a:xfrm>
                <a:off x="592150" y="366956"/>
                <a:ext cx="97208" cy="600695"/>
              </a:xfrm>
              <a:custGeom>
                <a:avLst/>
                <a:gdLst/>
                <a:ahLst/>
                <a:cxnLst/>
                <a:rect b="b" l="0" r="r" t="0"/>
                <a:pathLst>
                  <a:path h="600696" w="97208">
                    <a:moveTo>
                      <a:pt x="8548" y="499447"/>
                    </a:moveTo>
                    <a:lnTo>
                      <a:pt x="2702" y="583035"/>
                    </a:lnTo>
                    <a:cubicBezTo>
                      <a:pt x="0" y="591098"/>
                      <a:pt x="9370" y="595437"/>
                      <a:pt x="30812" y="596053"/>
                    </a:cubicBezTo>
                    <a:cubicBezTo>
                      <a:pt x="62974" y="596975"/>
                      <a:pt x="85322" y="597212"/>
                      <a:pt x="91265" y="598954"/>
                    </a:cubicBezTo>
                    <a:cubicBezTo>
                      <a:pt x="97208" y="600696"/>
                      <a:pt x="95247" y="600316"/>
                      <a:pt x="93286" y="570049"/>
                    </a:cubicBezTo>
                    <a:cubicBezTo>
                      <a:pt x="91979" y="549871"/>
                      <a:pt x="90199" y="478782"/>
                      <a:pt x="87948" y="356782"/>
                    </a:cubicBezTo>
                    <a:lnTo>
                      <a:pt x="83767" y="122972"/>
                    </a:lnTo>
                    <a:lnTo>
                      <a:pt x="80609" y="8461"/>
                    </a:lnTo>
                    <a:lnTo>
                      <a:pt x="87919" y="4928"/>
                    </a:lnTo>
                    <a:cubicBezTo>
                      <a:pt x="87375" y="1794"/>
                      <a:pt x="82230" y="182"/>
                      <a:pt x="72485" y="91"/>
                    </a:cubicBezTo>
                    <a:cubicBezTo>
                      <a:pt x="62740" y="0"/>
                      <a:pt x="53027" y="573"/>
                      <a:pt x="43346" y="1811"/>
                    </a:cubicBezTo>
                    <a:lnTo>
                      <a:pt x="27582" y="4753"/>
                    </a:lnTo>
                    <a:lnTo>
                      <a:pt x="14931" y="3869"/>
                    </a:lnTo>
                    <a:cubicBezTo>
                      <a:pt x="9313" y="8000"/>
                      <a:pt x="9084" y="11277"/>
                      <a:pt x="14243" y="13702"/>
                    </a:cubicBezTo>
                    <a:cubicBezTo>
                      <a:pt x="19403" y="16127"/>
                      <a:pt x="21463" y="47263"/>
                      <a:pt x="20425" y="107111"/>
                    </a:cubicBezTo>
                    <a:lnTo>
                      <a:pt x="14047" y="420804"/>
                    </a:lnTo>
                    <a:lnTo>
                      <a:pt x="8548" y="499447"/>
                    </a:lnTo>
                    <a:close/>
                  </a:path>
                </a:pathLst>
              </a:custGeom>
              <a:grpFill/>
            </p:spPr>
          </p:sp>
        </p:grpSp>
        <p:grpSp>
          <p:nvGrpSpPr>
            <p:cNvPr id="15" name="">
              <a:extLst>
                <a:ext uri="{81FDC1CF-FC96-476B-9660-86C297285802}">
                  <a16:creationId xmlns:a16="http://schemas.microsoft.com/office/drawing/2010/main" id="{709326F6-B5BE-4BF0-B596-791387381C92}"/>
                </a:ext>
              </a:extLst>
            </p:cNvPr>
            <p:cNvGrpSpPr/>
            <p:nvPr/>
          </p:nvGrpSpPr>
          <p:grpSpPr>
            <a:xfrm>
              <a:off x="648471" y="2184511"/>
              <a:ext cx="1366033" cy="1967407"/>
              <a:chOff x="648471" y="2184511"/>
              <a:chExt cx="1366033" cy="1967407"/>
            </a:xfrm>
            <a:grpFill/>
          </p:grpSpPr>
          <p:sp>
            <p:nvSpPr>
              <p:cNvPr id="16" name="">
                <a:extLst>
                  <a:ext uri="{B269528B-6CC0-4061-AB24-ECE891B5D240}">
                    <a16:creationId xmlns:a16="http://schemas.microsoft.com/office/drawing/2010/main" id="{A5399066-AF05-4CB8-BE0B-84C96AAB3E44}"/>
                  </a:ext>
                </a:extLst>
              </p:cNvPr>
              <p:cNvSpPr/>
              <p:nvPr/>
            </p:nvSpPr>
            <p:spPr>
              <a:xfrm>
                <a:off x="933844" y="2707270"/>
                <a:ext cx="72402" cy="973080"/>
              </a:xfrm>
              <a:custGeom>
                <a:avLst/>
                <a:gdLst/>
                <a:ahLst/>
                <a:cxnLst/>
                <a:rect b="b" l="0" r="r" t="0"/>
                <a:pathLst>
                  <a:path h="973081" w="72403">
                    <a:moveTo>
                      <a:pt x="0" y="973081"/>
                    </a:moveTo>
                    <a:cubicBezTo>
                      <a:pt x="54998" y="687883"/>
                      <a:pt x="72403" y="459314"/>
                      <a:pt x="52214" y="287373"/>
                    </a:cubicBezTo>
                    <a:cubicBezTo>
                      <a:pt x="28464" y="150736"/>
                      <a:pt x="13150" y="54945"/>
                      <a:pt x="6273" y="0"/>
                    </a:cubicBezTo>
                  </a:path>
                </a:pathLst>
              </a:custGeom>
              <a:grpFill/>
              <a:ln w="19050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7" name="">
                <a:extLst>
                  <a:ext uri="{AD3D0561-1A26-4F43-9E33-91DE3434E2F7}">
                    <a16:creationId xmlns:a16="http://schemas.microsoft.com/office/drawing/2010/main" id="{8F7FB3E7-6B0B-4883-8F64-6F2E2330B31D}"/>
                  </a:ext>
                </a:extLst>
              </p:cNvPr>
              <p:cNvSpPr/>
              <p:nvPr/>
            </p:nvSpPr>
            <p:spPr>
              <a:xfrm>
                <a:off x="994436" y="2487001"/>
                <a:ext cx="379952" cy="707766"/>
              </a:xfrm>
              <a:custGeom>
                <a:avLst/>
                <a:gdLst/>
                <a:ahLst/>
                <a:cxnLst/>
                <a:rect b="b" l="0" r="r" t="0"/>
                <a:pathLst>
                  <a:path h="707766" w="379953">
                    <a:moveTo>
                      <a:pt x="125577" y="261977"/>
                    </a:moveTo>
                    <a:cubicBezTo>
                      <a:pt x="257751" y="116684"/>
                      <a:pt x="342543" y="29358"/>
                      <a:pt x="379953" y="0"/>
                    </a:cubicBezTo>
                    <a:moveTo>
                      <a:pt x="3752" y="707766"/>
                    </a:moveTo>
                    <a:cubicBezTo>
                      <a:pt x="19575" y="653299"/>
                      <a:pt x="53544" y="608516"/>
                      <a:pt x="105660" y="573417"/>
                    </a:cubicBezTo>
                    <a:moveTo>
                      <a:pt x="0" y="539881"/>
                    </a:moveTo>
                    <a:lnTo>
                      <a:pt x="227293" y="41515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8" name="">
                <a:extLst>
                  <a:ext uri="{4BD69508-320B-48F5-B4FC-4DF70257D01C}">
                    <a16:creationId xmlns:a16="http://schemas.microsoft.com/office/drawing/2010/main" id="{BA81A5FB-3B46-42B6-A8DC-BDFA66EB3C32}"/>
                  </a:ext>
                </a:extLst>
              </p:cNvPr>
              <p:cNvSpPr/>
              <p:nvPr/>
            </p:nvSpPr>
            <p:spPr>
              <a:xfrm>
                <a:off x="980474" y="3679214"/>
                <a:ext cx="218972" cy="396854"/>
              </a:xfrm>
              <a:custGeom>
                <a:avLst/>
                <a:gdLst/>
                <a:ahLst/>
                <a:cxnLst/>
                <a:rect b="b" l="0" r="r" t="0"/>
                <a:pathLst>
                  <a:path h="396854" w="218973">
                    <a:moveTo>
                      <a:pt x="0" y="14432"/>
                    </a:moveTo>
                    <a:cubicBezTo>
                      <a:pt x="22001" y="78801"/>
                      <a:pt x="44908" y="127241"/>
                      <a:pt x="68721" y="159752"/>
                    </a:cubicBezTo>
                    <a:cubicBezTo>
                      <a:pt x="104440" y="208517"/>
                      <a:pt x="129254" y="236102"/>
                      <a:pt x="174380" y="308870"/>
                    </a:cubicBezTo>
                    <a:cubicBezTo>
                      <a:pt x="204464" y="357381"/>
                      <a:pt x="218973" y="386710"/>
                      <a:pt x="217906" y="396854"/>
                    </a:cubicBezTo>
                    <a:cubicBezTo>
                      <a:pt x="216464" y="292698"/>
                      <a:pt x="183121" y="181386"/>
                      <a:pt x="117877" y="62919"/>
                    </a:cubicBezTo>
                    <a:cubicBezTo>
                      <a:pt x="88103" y="17926"/>
                      <a:pt x="51730" y="0"/>
                      <a:pt x="8759" y="9142"/>
                    </a:cubicBezTo>
                    <a:lnTo>
                      <a:pt x="0" y="14432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9" name="">
                <a:extLst>
                  <a:ext uri="{F9BC8632-2D18-408C-9BE7-C03F4DC15827}">
                    <a16:creationId xmlns:a16="http://schemas.microsoft.com/office/drawing/2010/main" id="{BDA02B50-CA1C-4C38-BD9C-B7EC8BE301E6}"/>
                  </a:ext>
                </a:extLst>
              </p:cNvPr>
              <p:cNvSpPr/>
              <p:nvPr/>
            </p:nvSpPr>
            <p:spPr>
              <a:xfrm>
                <a:off x="843220" y="3642848"/>
                <a:ext cx="156680" cy="509069"/>
              </a:xfrm>
              <a:custGeom>
                <a:avLst/>
                <a:gdLst/>
                <a:ahLst/>
                <a:cxnLst/>
                <a:rect b="b" l="0" r="r" t="0"/>
                <a:pathLst>
                  <a:path h="509070" w="156680">
                    <a:moveTo>
                      <a:pt x="69390" y="509070"/>
                    </a:moveTo>
                    <a:cubicBezTo>
                      <a:pt x="69534" y="507704"/>
                      <a:pt x="74371" y="461680"/>
                      <a:pt x="83902" y="370997"/>
                    </a:cubicBezTo>
                    <a:cubicBezTo>
                      <a:pt x="89451" y="318208"/>
                      <a:pt x="140707" y="154601"/>
                      <a:pt x="146906" y="111625"/>
                    </a:cubicBezTo>
                    <a:cubicBezTo>
                      <a:pt x="156680" y="43861"/>
                      <a:pt x="142513" y="6272"/>
                      <a:pt x="91726" y="25950"/>
                    </a:cubicBezTo>
                    <a:cubicBezTo>
                      <a:pt x="84160" y="16200"/>
                      <a:pt x="51561" y="0"/>
                      <a:pt x="36286" y="34578"/>
                    </a:cubicBezTo>
                    <a:cubicBezTo>
                      <a:pt x="17004" y="78230"/>
                      <a:pt x="0" y="189603"/>
                      <a:pt x="8191" y="247025"/>
                    </a:cubicBezTo>
                    <a:cubicBezTo>
                      <a:pt x="22864" y="349885"/>
                      <a:pt x="43264" y="437233"/>
                      <a:pt x="69390" y="50907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20" name="">
                <a:extLst>
                  <a:ext uri="{76111BC4-6F80-41E7-8E87-B71EF96557E5}">
                    <a16:creationId xmlns:a16="http://schemas.microsoft.com/office/drawing/2010/main" id="{1E2FFF8D-932E-4570-A571-045E346DD033}"/>
                  </a:ext>
                </a:extLst>
              </p:cNvPr>
              <p:cNvSpPr/>
              <p:nvPr/>
            </p:nvSpPr>
            <p:spPr>
              <a:xfrm>
                <a:off x="1117679" y="3766796"/>
                <a:ext cx="219875" cy="257427"/>
              </a:xfrm>
              <a:custGeom>
                <a:avLst/>
                <a:gdLst/>
                <a:ahLst/>
                <a:cxnLst/>
                <a:rect b="b" l="0" r="r" t="0"/>
                <a:pathLst>
                  <a:path h="257427" w="219876">
                    <a:moveTo>
                      <a:pt x="0" y="18939"/>
                    </a:moveTo>
                    <a:cubicBezTo>
                      <a:pt x="26470" y="61515"/>
                      <a:pt x="50950" y="92501"/>
                      <a:pt x="73439" y="111899"/>
                    </a:cubicBezTo>
                    <a:cubicBezTo>
                      <a:pt x="107173" y="140995"/>
                      <a:pt x="129565" y="156690"/>
                      <a:pt x="174033" y="201462"/>
                    </a:cubicBezTo>
                    <a:cubicBezTo>
                      <a:pt x="203679" y="231311"/>
                      <a:pt x="218959" y="249966"/>
                      <a:pt x="219876" y="257427"/>
                    </a:cubicBezTo>
                    <a:cubicBezTo>
                      <a:pt x="201572" y="182873"/>
                      <a:pt x="159175" y="108468"/>
                      <a:pt x="92685" y="34215"/>
                    </a:cubicBezTo>
                    <a:cubicBezTo>
                      <a:pt x="63845" y="6842"/>
                      <a:pt x="34754" y="0"/>
                      <a:pt x="5412" y="13689"/>
                    </a:cubicBezTo>
                    <a:lnTo>
                      <a:pt x="0" y="18939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21" name="">
                <a:extLst>
                  <a:ext uri="{9119328C-5639-4F82-BE8C-FCEA566BC69C}">
                    <a16:creationId xmlns:a16="http://schemas.microsoft.com/office/drawing/2010/main" id="{DB8A485A-6B96-4B4E-8830-60E2F676D258}"/>
                  </a:ext>
                </a:extLst>
              </p:cNvPr>
              <p:cNvSpPr/>
              <p:nvPr/>
            </p:nvSpPr>
            <p:spPr>
              <a:xfrm>
                <a:off x="1195200" y="2519967"/>
                <a:ext cx="196902" cy="167073"/>
              </a:xfrm>
              <a:custGeom>
                <a:avLst/>
                <a:gdLst/>
                <a:ahLst/>
                <a:cxnLst/>
                <a:rect b="b" l="0" r="r" t="0"/>
                <a:pathLst>
                  <a:path h="167073" w="196902">
                    <a:moveTo>
                      <a:pt x="0" y="20630"/>
                    </a:moveTo>
                    <a:cubicBezTo>
                      <a:pt x="15973" y="47975"/>
                      <a:pt x="33841" y="67344"/>
                      <a:pt x="53602" y="78738"/>
                    </a:cubicBezTo>
                    <a:cubicBezTo>
                      <a:pt x="83245" y="95828"/>
                      <a:pt x="115817" y="104927"/>
                      <a:pt x="155378" y="132061"/>
                    </a:cubicBezTo>
                    <a:cubicBezTo>
                      <a:pt x="181751" y="150150"/>
                      <a:pt x="195593" y="161821"/>
                      <a:pt x="196902" y="167073"/>
                    </a:cubicBezTo>
                    <a:cubicBezTo>
                      <a:pt x="172642" y="106081"/>
                      <a:pt x="130659" y="52676"/>
                      <a:pt x="70954" y="6860"/>
                    </a:cubicBezTo>
                    <a:cubicBezTo>
                      <a:pt x="49157" y="0"/>
                      <a:pt x="26841" y="3131"/>
                      <a:pt x="4006" y="16253"/>
                    </a:cubicBezTo>
                    <a:lnTo>
                      <a:pt x="0" y="2063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22" name="">
                <a:extLst>
                  <a:ext uri="{AA82A425-97F4-4ECE-B4B1-6F7FEE7ECDB0}">
                    <a16:creationId xmlns:a16="http://schemas.microsoft.com/office/drawing/2010/main" id="{8CC69220-A070-4A1F-A423-495054A79BD8}"/>
                  </a:ext>
                </a:extLst>
              </p:cNvPr>
              <p:cNvSpPr/>
              <p:nvPr/>
            </p:nvSpPr>
            <p:spPr>
              <a:xfrm>
                <a:off x="1345993" y="2451725"/>
                <a:ext cx="198089" cy="241318"/>
              </a:xfrm>
              <a:custGeom>
                <a:avLst/>
                <a:gdLst/>
                <a:ahLst/>
                <a:cxnLst/>
                <a:rect b="b" l="0" r="r" t="0"/>
                <a:pathLst>
                  <a:path h="241319" w="198090">
                    <a:moveTo>
                      <a:pt x="29750" y="23560"/>
                    </a:moveTo>
                    <a:cubicBezTo>
                      <a:pt x="0" y="38274"/>
                      <a:pt x="30088" y="81147"/>
                      <a:pt x="55530" y="104026"/>
                    </a:cubicBezTo>
                    <a:cubicBezTo>
                      <a:pt x="80972" y="126906"/>
                      <a:pt x="105383" y="135313"/>
                      <a:pt x="138437" y="170079"/>
                    </a:cubicBezTo>
                    <a:cubicBezTo>
                      <a:pt x="160473" y="193256"/>
                      <a:pt x="180358" y="217003"/>
                      <a:pt x="198090" y="241319"/>
                    </a:cubicBezTo>
                    <a:cubicBezTo>
                      <a:pt x="183583" y="162627"/>
                      <a:pt x="151892" y="94667"/>
                      <a:pt x="103017" y="37439"/>
                    </a:cubicBezTo>
                    <a:cubicBezTo>
                      <a:pt x="70990" y="4626"/>
                      <a:pt x="46568" y="0"/>
                      <a:pt x="29750" y="2356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23" name="">
                <a:extLst>
                  <a:ext uri="{44B7BD57-B0CE-42C2-B3E1-F11501CD991D}">
                    <a16:creationId xmlns:a16="http://schemas.microsoft.com/office/drawing/2010/main" id="{892A10DB-2CEC-461C-9AD7-B852AE5E6912}"/>
                  </a:ext>
                </a:extLst>
              </p:cNvPr>
              <p:cNvSpPr/>
              <p:nvPr/>
            </p:nvSpPr>
            <p:spPr>
              <a:xfrm>
                <a:off x="1415923" y="2184511"/>
                <a:ext cx="185832" cy="251138"/>
              </a:xfrm>
              <a:custGeom>
                <a:avLst/>
                <a:gdLst/>
                <a:ahLst/>
                <a:cxnLst/>
                <a:rect b="b" l="0" r="r" t="0"/>
                <a:pathLst>
                  <a:path h="251139" w="185832">
                    <a:moveTo>
                      <a:pt x="30751" y="227391"/>
                    </a:moveTo>
                    <a:cubicBezTo>
                      <a:pt x="53939" y="251139"/>
                      <a:pt x="85414" y="209275"/>
                      <a:pt x="99312" y="178008"/>
                    </a:cubicBezTo>
                    <a:cubicBezTo>
                      <a:pt x="113210" y="146742"/>
                      <a:pt x="113662" y="120928"/>
                      <a:pt x="136512" y="78748"/>
                    </a:cubicBezTo>
                    <a:cubicBezTo>
                      <a:pt x="151746" y="50628"/>
                      <a:pt x="168186" y="24378"/>
                      <a:pt x="185832" y="0"/>
                    </a:cubicBezTo>
                    <a:cubicBezTo>
                      <a:pt x="115475" y="38114"/>
                      <a:pt x="60634" y="89254"/>
                      <a:pt x="21310" y="153422"/>
                    </a:cubicBezTo>
                    <a:cubicBezTo>
                      <a:pt x="0" y="194021"/>
                      <a:pt x="3147" y="218677"/>
                      <a:pt x="30751" y="22739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24" name="">
                <a:extLst>
                  <a:ext uri="{E6ABD596-93FC-422E-9599-F021DBEC39B9}">
                    <a16:creationId xmlns:a16="http://schemas.microsoft.com/office/drawing/2010/main" id="{EEEE5114-2871-4066-9D06-4F830EF1CBE9}"/>
                  </a:ext>
                </a:extLst>
              </p:cNvPr>
              <p:cNvSpPr/>
              <p:nvPr/>
            </p:nvSpPr>
            <p:spPr>
              <a:xfrm>
                <a:off x="1271845" y="2220170"/>
                <a:ext cx="169321" cy="216727"/>
              </a:xfrm>
              <a:custGeom>
                <a:avLst/>
                <a:gdLst/>
                <a:ahLst/>
                <a:cxnLst/>
                <a:rect b="b" l="0" r="r" t="0"/>
                <a:pathLst>
                  <a:path h="216727" w="169321">
                    <a:moveTo>
                      <a:pt x="26009" y="195139"/>
                    </a:moveTo>
                    <a:cubicBezTo>
                      <a:pt x="45664" y="216727"/>
                      <a:pt x="74620" y="180891"/>
                      <a:pt x="87797" y="153831"/>
                    </a:cubicBezTo>
                    <a:cubicBezTo>
                      <a:pt x="100975" y="126771"/>
                      <a:pt x="102164" y="104092"/>
                      <a:pt x="123547" y="67713"/>
                    </a:cubicBezTo>
                    <a:cubicBezTo>
                      <a:pt x="137802" y="43460"/>
                      <a:pt x="153060" y="20889"/>
                      <a:pt x="169321" y="0"/>
                    </a:cubicBezTo>
                    <a:cubicBezTo>
                      <a:pt x="106300" y="31346"/>
                      <a:pt x="56520" y="74620"/>
                      <a:pt x="19980" y="129822"/>
                    </a:cubicBezTo>
                    <a:cubicBezTo>
                      <a:pt x="0" y="164859"/>
                      <a:pt x="2010" y="186631"/>
                      <a:pt x="26009" y="195139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25" name="">
                <a:extLst>
                  <a:ext uri="{7E2AFFC6-6C51-422F-8CB6-4DB80FDDEA3F}">
                    <a16:creationId xmlns:a16="http://schemas.microsoft.com/office/drawing/2010/main" id="{772C8693-D123-4835-9646-D31A1E0DD97A}"/>
                  </a:ext>
                </a:extLst>
              </p:cNvPr>
              <p:cNvSpPr/>
              <p:nvPr/>
            </p:nvSpPr>
            <p:spPr>
              <a:xfrm>
                <a:off x="1395925" y="2363669"/>
                <a:ext cx="277502" cy="133095"/>
              </a:xfrm>
              <a:custGeom>
                <a:avLst/>
                <a:gdLst/>
                <a:ahLst/>
                <a:cxnLst/>
                <a:rect b="b" l="0" r="r" t="0"/>
                <a:pathLst>
                  <a:path h="133096" w="277502">
                    <a:moveTo>
                      <a:pt x="16801" y="100176"/>
                    </a:moveTo>
                    <a:cubicBezTo>
                      <a:pt x="21028" y="133096"/>
                      <a:pt x="71360" y="118605"/>
                      <a:pt x="101276" y="101998"/>
                    </a:cubicBezTo>
                    <a:cubicBezTo>
                      <a:pt x="131193" y="85391"/>
                      <a:pt x="147089" y="65047"/>
                      <a:pt x="190722" y="45112"/>
                    </a:cubicBezTo>
                    <a:cubicBezTo>
                      <a:pt x="219811" y="31822"/>
                      <a:pt x="248738" y="20752"/>
                      <a:pt x="277502" y="11903"/>
                    </a:cubicBezTo>
                    <a:cubicBezTo>
                      <a:pt x="198375" y="0"/>
                      <a:pt x="123800" y="7838"/>
                      <a:pt x="53777" y="35418"/>
                    </a:cubicBezTo>
                    <a:cubicBezTo>
                      <a:pt x="12325" y="55018"/>
                      <a:pt x="0" y="76604"/>
                      <a:pt x="16801" y="10017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26" name="">
                <a:extLst>
                  <a:ext uri="{52FE43BA-BCA5-40CC-A26E-BD06EE6758EA}">
                    <a16:creationId xmlns:a16="http://schemas.microsoft.com/office/drawing/2010/main" id="{B7193580-ADE2-4CAA-92DD-210AFAC4754F}"/>
                  </a:ext>
                </a:extLst>
              </p:cNvPr>
              <p:cNvSpPr/>
              <p:nvPr/>
            </p:nvSpPr>
            <p:spPr>
              <a:xfrm>
                <a:off x="1081172" y="2764138"/>
                <a:ext cx="378998" cy="303821"/>
              </a:xfrm>
              <a:custGeom>
                <a:avLst/>
                <a:gdLst/>
                <a:ahLst/>
                <a:cxnLst/>
                <a:rect b="b" l="0" r="r" t="0"/>
                <a:pathLst>
                  <a:path h="303822" w="378998">
                    <a:moveTo>
                      <a:pt x="25457" y="303822"/>
                    </a:moveTo>
                    <a:cubicBezTo>
                      <a:pt x="87931" y="267941"/>
                      <a:pt x="133662" y="234337"/>
                      <a:pt x="162648" y="203011"/>
                    </a:cubicBezTo>
                    <a:cubicBezTo>
                      <a:pt x="206128" y="156022"/>
                      <a:pt x="229792" y="124651"/>
                      <a:pt x="296323" y="63032"/>
                    </a:cubicBezTo>
                    <a:cubicBezTo>
                      <a:pt x="340677" y="21952"/>
                      <a:pt x="368236" y="942"/>
                      <a:pt x="378998" y="0"/>
                    </a:cubicBezTo>
                    <a:cubicBezTo>
                      <a:pt x="273330" y="23620"/>
                      <a:pt x="195099" y="51862"/>
                      <a:pt x="144305" y="84727"/>
                    </a:cubicBezTo>
                    <a:cubicBezTo>
                      <a:pt x="111121" y="106197"/>
                      <a:pt x="86941" y="132627"/>
                      <a:pt x="55035" y="168696"/>
                    </a:cubicBezTo>
                    <a:cubicBezTo>
                      <a:pt x="12282" y="210595"/>
                      <a:pt x="0" y="252958"/>
                      <a:pt x="18188" y="295785"/>
                    </a:cubicBezTo>
                    <a:lnTo>
                      <a:pt x="25457" y="303822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27" name="">
                <a:extLst>
                  <a:ext uri="{7B245764-7A09-4EEF-B830-2A1E7A96775A}">
                    <a16:creationId xmlns:a16="http://schemas.microsoft.com/office/drawing/2010/main" id="{CD92A838-827C-4E49-9579-EF0AFAFAC7E1}"/>
                  </a:ext>
                </a:extLst>
              </p:cNvPr>
              <p:cNvSpPr/>
              <p:nvPr/>
            </p:nvSpPr>
            <p:spPr>
              <a:xfrm>
                <a:off x="1099830" y="2976682"/>
                <a:ext cx="283873" cy="103198"/>
              </a:xfrm>
              <a:custGeom>
                <a:avLst/>
                <a:gdLst/>
                <a:ahLst/>
                <a:cxnLst/>
                <a:rect b="b" l="0" r="r" t="0"/>
                <a:pathLst>
                  <a:path h="103199" w="283874">
                    <a:moveTo>
                      <a:pt x="1174" y="103199"/>
                    </a:moveTo>
                    <a:cubicBezTo>
                      <a:pt x="45346" y="100182"/>
                      <a:pt x="80063" y="93561"/>
                      <a:pt x="105325" y="83336"/>
                    </a:cubicBezTo>
                    <a:cubicBezTo>
                      <a:pt x="143218" y="68000"/>
                      <a:pt x="165725" y="56167"/>
                      <a:pt x="220368" y="38881"/>
                    </a:cubicBezTo>
                    <a:cubicBezTo>
                      <a:pt x="256797" y="27357"/>
                      <a:pt x="277966" y="22910"/>
                      <a:pt x="283874" y="25540"/>
                    </a:cubicBezTo>
                    <a:cubicBezTo>
                      <a:pt x="224744" y="1010"/>
                      <a:pt x="151655" y="0"/>
                      <a:pt x="64606" y="22510"/>
                    </a:cubicBezTo>
                    <a:cubicBezTo>
                      <a:pt x="25977" y="40492"/>
                      <a:pt x="4442" y="65059"/>
                      <a:pt x="0" y="96208"/>
                    </a:cubicBezTo>
                    <a:lnTo>
                      <a:pt x="1174" y="103199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28" name="">
                <a:extLst>
                  <a:ext uri="{F00AAAD7-43F7-425C-B1C5-AB6665C4FC0B}">
                    <a16:creationId xmlns:a16="http://schemas.microsoft.com/office/drawing/2010/main" id="{ED6BC2E5-EDF4-4D01-ADEA-0B1BDDEE6351}"/>
                  </a:ext>
                </a:extLst>
              </p:cNvPr>
              <p:cNvSpPr/>
              <p:nvPr/>
            </p:nvSpPr>
            <p:spPr>
              <a:xfrm>
                <a:off x="1123402" y="3725349"/>
                <a:ext cx="337392" cy="187412"/>
              </a:xfrm>
              <a:custGeom>
                <a:avLst/>
                <a:gdLst/>
                <a:ahLst/>
                <a:cxnLst/>
                <a:rect b="b" l="0" r="r" t="0"/>
                <a:pathLst>
                  <a:path h="187412" w="337393">
                    <a:moveTo>
                      <a:pt x="0" y="41931"/>
                    </a:moveTo>
                    <a:cubicBezTo>
                      <a:pt x="47005" y="73792"/>
                      <a:pt x="86612" y="94578"/>
                      <a:pt x="118819" y="104289"/>
                    </a:cubicBezTo>
                    <a:cubicBezTo>
                      <a:pt x="167131" y="118855"/>
                      <a:pt x="197532" y="124780"/>
                      <a:pt x="264173" y="150622"/>
                    </a:cubicBezTo>
                    <a:cubicBezTo>
                      <a:pt x="308600" y="167850"/>
                      <a:pt x="333007" y="180113"/>
                      <a:pt x="337392" y="187412"/>
                    </a:cubicBezTo>
                    <a:cubicBezTo>
                      <a:pt x="284105" y="118698"/>
                      <a:pt x="205956" y="61240"/>
                      <a:pt x="102944" y="15038"/>
                    </a:cubicBezTo>
                    <a:cubicBezTo>
                      <a:pt x="60491" y="0"/>
                      <a:pt x="27237" y="6322"/>
                      <a:pt x="3182" y="34005"/>
                    </a:cubicBezTo>
                    <a:lnTo>
                      <a:pt x="0" y="41931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29" name="">
                <a:extLst>
                  <a:ext uri="{024BB877-9E84-4BAF-8A5C-A32843B512F3}">
                    <a16:creationId xmlns:a16="http://schemas.microsoft.com/office/drawing/2010/main" id="{1912C552-71E1-439D-AA40-3534518BB585}"/>
                  </a:ext>
                </a:extLst>
              </p:cNvPr>
              <p:cNvSpPr/>
              <p:nvPr/>
            </p:nvSpPr>
            <p:spPr>
              <a:xfrm>
                <a:off x="705022" y="3277445"/>
                <a:ext cx="263680" cy="225022"/>
              </a:xfrm>
              <a:custGeom>
                <a:avLst/>
                <a:gdLst/>
                <a:ahLst/>
                <a:cxnLst/>
                <a:rect b="b" l="0" r="r" t="0"/>
                <a:pathLst>
                  <a:path h="225023" w="263680">
                    <a:moveTo>
                      <a:pt x="0" y="225023"/>
                    </a:moveTo>
                    <a:cubicBezTo>
                      <a:pt x="55064" y="158362"/>
                      <a:pt x="89629" y="118165"/>
                      <a:pt x="103696" y="104433"/>
                    </a:cubicBezTo>
                    <a:cubicBezTo>
                      <a:pt x="124796" y="83834"/>
                      <a:pt x="190663" y="0"/>
                      <a:pt x="229589" y="47552"/>
                    </a:cubicBezTo>
                    <a:cubicBezTo>
                      <a:pt x="261096" y="58198"/>
                      <a:pt x="263680" y="74332"/>
                      <a:pt x="237341" y="95953"/>
                    </a:cubicBezTo>
                    <a:cubicBezTo>
                      <a:pt x="197832" y="128384"/>
                      <a:pt x="130170" y="149568"/>
                      <a:pt x="103699" y="161774"/>
                    </a:cubicBezTo>
                    <a:cubicBezTo>
                      <a:pt x="86052" y="169911"/>
                      <a:pt x="51486" y="190994"/>
                      <a:pt x="0" y="225023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30" name="">
                <a:extLst>
                  <a:ext uri="{C98608FB-6352-4A98-8510-F626EE6D2D88}">
                    <a16:creationId xmlns:a16="http://schemas.microsoft.com/office/drawing/2010/main" id="{BE5288B9-40DE-4FDC-BBE9-D76C6B5E0543}"/>
                  </a:ext>
                </a:extLst>
              </p:cNvPr>
              <p:cNvSpPr/>
              <p:nvPr/>
            </p:nvSpPr>
            <p:spPr>
              <a:xfrm>
                <a:off x="953833" y="3320070"/>
                <a:ext cx="194251" cy="225184"/>
              </a:xfrm>
              <a:custGeom>
                <a:avLst/>
                <a:gdLst/>
                <a:ahLst/>
                <a:cxnLst/>
                <a:rect b="b" l="0" r="r" t="0"/>
                <a:pathLst>
                  <a:path h="225185" w="194252">
                    <a:moveTo>
                      <a:pt x="194252" y="225185"/>
                    </a:moveTo>
                    <a:cubicBezTo>
                      <a:pt x="128096" y="199220"/>
                      <a:pt x="79182" y="165253"/>
                      <a:pt x="47509" y="123284"/>
                    </a:cubicBezTo>
                    <a:cubicBezTo>
                      <a:pt x="0" y="60330"/>
                      <a:pt x="357" y="27594"/>
                      <a:pt x="30271" y="28631"/>
                    </a:cubicBezTo>
                    <a:cubicBezTo>
                      <a:pt x="47723" y="0"/>
                      <a:pt x="64062" y="373"/>
                      <a:pt x="79289" y="29750"/>
                    </a:cubicBezTo>
                    <a:cubicBezTo>
                      <a:pt x="91803" y="57340"/>
                      <a:pt x="107990" y="88555"/>
                      <a:pt x="128391" y="131784"/>
                    </a:cubicBezTo>
                    <a:cubicBezTo>
                      <a:pt x="140223" y="160418"/>
                      <a:pt x="162177" y="191552"/>
                      <a:pt x="194252" y="22518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31" name="">
                <a:extLst>
                  <a:ext uri="{805FE72A-F1A7-464E-B090-B3C3DB8C0CEE}">
                    <a16:creationId xmlns:a16="http://schemas.microsoft.com/office/drawing/2010/main" id="{CB6DE556-1E85-4CDC-9A02-74BFE60A6988}"/>
                  </a:ext>
                </a:extLst>
              </p:cNvPr>
              <p:cNvSpPr/>
              <p:nvPr/>
            </p:nvSpPr>
            <p:spPr>
              <a:xfrm>
                <a:off x="810896" y="3318518"/>
                <a:ext cx="167290" cy="254157"/>
              </a:xfrm>
              <a:custGeom>
                <a:avLst/>
                <a:gdLst/>
                <a:ahLst/>
                <a:cxnLst/>
                <a:rect b="b" l="0" r="r" t="0"/>
                <a:pathLst>
                  <a:path h="254157" w="167291">
                    <a:moveTo>
                      <a:pt x="0" y="254157"/>
                    </a:moveTo>
                    <a:cubicBezTo>
                      <a:pt x="12760" y="172690"/>
                      <a:pt x="30302" y="112892"/>
                      <a:pt x="52624" y="74763"/>
                    </a:cubicBezTo>
                    <a:cubicBezTo>
                      <a:pt x="86107" y="17570"/>
                      <a:pt x="136470" y="0"/>
                      <a:pt x="151881" y="24483"/>
                    </a:cubicBezTo>
                    <a:cubicBezTo>
                      <a:pt x="167291" y="48966"/>
                      <a:pt x="165675" y="64341"/>
                      <a:pt x="144608" y="93679"/>
                    </a:cubicBezTo>
                    <a:cubicBezTo>
                      <a:pt x="123541" y="123017"/>
                      <a:pt x="103682" y="132628"/>
                      <a:pt x="69483" y="169200"/>
                    </a:cubicBezTo>
                    <a:cubicBezTo>
                      <a:pt x="46684" y="193582"/>
                      <a:pt x="23523" y="221901"/>
                      <a:pt x="0" y="25415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grpSp>
            <p:nvGrpSpPr>
              <p:cNvPr id="32" name="">
                <a:extLst>
                  <a:ext uri="{C507BC67-E5E7-4019-AB44-E519B61BB419}">
                    <a16:creationId xmlns:a16="http://schemas.microsoft.com/office/drawing/2010/main" id="{CAD47BEA-AB6C-4774-A720-AF234F093E1B}"/>
                  </a:ext>
                </a:extLst>
              </p:cNvPr>
              <p:cNvGrpSpPr/>
              <p:nvPr/>
            </p:nvGrpSpPr>
            <p:grpSpPr>
              <a:xfrm>
                <a:off x="979831" y="2966359"/>
                <a:ext cx="1034673" cy="685472"/>
                <a:chOff x="979831" y="2966359"/>
                <a:chExt cx="1034673" cy="685472"/>
              </a:xfrm>
              <a:grpFill/>
            </p:grpSpPr>
            <p:sp>
              <p:nvSpPr>
                <p:cNvPr id="33" name="">
                  <a:extLst>
                    <a:ext uri="{F962B191-777B-4B8F-B16E-5675AB53C04B}">
                      <a16:creationId xmlns:a16="http://schemas.microsoft.com/office/drawing/2010/main" id="{15504DA1-7E09-4F9E-93B4-EC8E806F6E0B}"/>
                    </a:ext>
                  </a:extLst>
                </p:cNvPr>
                <p:cNvSpPr/>
                <p:nvPr/>
              </p:nvSpPr>
              <p:spPr>
                <a:xfrm>
                  <a:off x="979831" y="3155101"/>
                  <a:ext cx="545743" cy="221144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221144" w="545744">
                      <a:moveTo>
                        <a:pt x="0" y="221144"/>
                      </a:moveTo>
                      <a:cubicBezTo>
                        <a:pt x="175340" y="121959"/>
                        <a:pt x="357254" y="48244"/>
                        <a:pt x="545744" y="0"/>
                      </a:cubicBezTo>
                    </a:path>
                  </a:pathLst>
                </a:custGeom>
                <a:grpFill/>
                <a:ln w="19050">
                  <a:solidFill>
                    <a:srgbClr val="41832d"/>
                  </a:solidFill>
                  <a:prstDash val="solid"/>
                </a:ln>
              </p:spPr>
            </p:sp>
            <p:sp>
              <p:nvSpPr>
                <p:cNvPr id="34" name="">
                  <a:extLst>
                    <a:ext uri="{068E96C6-AE7E-42B4-9C90-F72E414E77AB}">
                      <a16:creationId xmlns:a16="http://schemas.microsoft.com/office/drawing/2010/main" id="{0E46E123-E3B1-4F74-A23A-2FDC8B8464B5}"/>
                    </a:ext>
                  </a:extLst>
                </p:cNvPr>
                <p:cNvSpPr/>
                <p:nvPr/>
              </p:nvSpPr>
              <p:spPr>
                <a:xfrm>
                  <a:off x="1112216" y="3304581"/>
                  <a:ext cx="560212" cy="181390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181391" w="560213">
                      <a:moveTo>
                        <a:pt x="0" y="0"/>
                      </a:moveTo>
                      <a:cubicBezTo>
                        <a:pt x="198073" y="36726"/>
                        <a:pt x="384811" y="97190"/>
                        <a:pt x="560212" y="181391"/>
                      </a:cubicBezTo>
                    </a:path>
                  </a:pathLst>
                </a:custGeom>
                <a:grpFill/>
                <a:ln>
                  <a:solidFill>
                    <a:srgbClr val="41832d"/>
                  </a:solidFill>
                  <a:prstDash val="solid"/>
                </a:ln>
              </p:spPr>
            </p:sp>
            <p:sp>
              <p:nvSpPr>
                <p:cNvPr id="35" name="">
                  <a:extLst>
                    <a:ext uri="{C2247703-37B8-4613-8CE4-3A31225D1303}">
                      <a16:creationId xmlns:a16="http://schemas.microsoft.com/office/drawing/2010/main" id="{92011C67-DCD4-4CF5-A37C-28EB795E3EB9}"/>
                    </a:ext>
                  </a:extLst>
                </p:cNvPr>
                <p:cNvSpPr/>
                <p:nvPr/>
              </p:nvSpPr>
              <p:spPr>
                <a:xfrm>
                  <a:off x="1126674" y="3285842"/>
                  <a:ext cx="240801" cy="365990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365990" w="240801">
                      <a:moveTo>
                        <a:pt x="0" y="18148"/>
                      </a:moveTo>
                      <a:cubicBezTo>
                        <a:pt x="26453" y="77926"/>
                        <a:pt x="52439" y="122379"/>
                        <a:pt x="77957" y="151507"/>
                      </a:cubicBezTo>
                      <a:cubicBezTo>
                        <a:pt x="116235" y="195198"/>
                        <a:pt x="142300" y="219527"/>
                        <a:pt x="191593" y="285408"/>
                      </a:cubicBezTo>
                      <a:cubicBezTo>
                        <a:pt x="224455" y="329328"/>
                        <a:pt x="240801" y="356189"/>
                        <a:pt x="240630" y="365990"/>
                      </a:cubicBezTo>
                      <a:cubicBezTo>
                        <a:pt x="230526" y="266402"/>
                        <a:pt x="189284" y="162636"/>
                        <a:pt x="116904" y="54692"/>
                      </a:cubicBezTo>
                      <a:cubicBezTo>
                        <a:pt x="84633" y="14114"/>
                        <a:pt x="48312" y="0"/>
                        <a:pt x="7942" y="12351"/>
                      </a:cubicBezTo>
                      <a:lnTo>
                        <a:pt x="0" y="18148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36" name="">
                  <a:extLst>
                    <a:ext uri="{C3E94573-EB9F-4D93-9E2F-A211BCE887A9}">
                      <a16:creationId xmlns:a16="http://schemas.microsoft.com/office/drawing/2010/main" id="{46D87E38-D09C-4CA0-A626-3AB4CFFD6007}"/>
                    </a:ext>
                  </a:extLst>
                </p:cNvPr>
                <p:cNvSpPr/>
                <p:nvPr/>
              </p:nvSpPr>
              <p:spPr>
                <a:xfrm>
                  <a:off x="1517033" y="2966359"/>
                  <a:ext cx="345950" cy="192848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192849" w="345950">
                      <a:moveTo>
                        <a:pt x="22111" y="192849"/>
                      </a:moveTo>
                      <a:cubicBezTo>
                        <a:pt x="76839" y="173070"/>
                        <a:pt x="117929" y="152754"/>
                        <a:pt x="145380" y="131901"/>
                      </a:cubicBezTo>
                      <a:cubicBezTo>
                        <a:pt x="186556" y="100622"/>
                        <a:pt x="209780" y="78986"/>
                        <a:pt x="271345" y="39303"/>
                      </a:cubicBezTo>
                      <a:cubicBezTo>
                        <a:pt x="312389" y="12847"/>
                        <a:pt x="337257" y="0"/>
                        <a:pt x="345950" y="760"/>
                      </a:cubicBezTo>
                      <a:cubicBezTo>
                        <a:pt x="214383" y="21800"/>
                        <a:pt x="128300" y="43447"/>
                        <a:pt x="87700" y="65702"/>
                      </a:cubicBezTo>
                      <a:cubicBezTo>
                        <a:pt x="26802" y="99084"/>
                        <a:pt x="0" y="129260"/>
                        <a:pt x="7100" y="182378"/>
                      </a:cubicBezTo>
                      <a:lnTo>
                        <a:pt x="22111" y="192849"/>
                      </a:ln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37" name="">
                  <a:extLst>
                    <a:ext uri="{5853F7D4-9D1D-46A4-A528-08EA1B7EE696}">
                      <a16:creationId xmlns:a16="http://schemas.microsoft.com/office/drawing/2010/main" id="{CFAD96BE-1EDC-4E36-8692-7E7C4EF5AEEF}"/>
                    </a:ext>
                  </a:extLst>
                </p:cNvPr>
                <p:cNvSpPr/>
                <p:nvPr/>
              </p:nvSpPr>
              <p:spPr>
                <a:xfrm>
                  <a:off x="1508643" y="3114887"/>
                  <a:ext cx="276117" cy="134476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134476" w="276117">
                      <a:moveTo>
                        <a:pt x="0" y="35941"/>
                      </a:moveTo>
                      <a:cubicBezTo>
                        <a:pt x="37914" y="58805"/>
                        <a:pt x="70151" y="73295"/>
                        <a:pt x="96708" y="79409"/>
                      </a:cubicBezTo>
                      <a:cubicBezTo>
                        <a:pt x="136546" y="88580"/>
                        <a:pt x="161768" y="91797"/>
                        <a:pt x="216445" y="108979"/>
                      </a:cubicBezTo>
                      <a:cubicBezTo>
                        <a:pt x="252896" y="120434"/>
                        <a:pt x="272786" y="128933"/>
                        <a:pt x="276117" y="134476"/>
                      </a:cubicBezTo>
                      <a:cubicBezTo>
                        <a:pt x="234694" y="82865"/>
                        <a:pt x="171873" y="41314"/>
                        <a:pt x="87656" y="9824"/>
                      </a:cubicBezTo>
                      <a:cubicBezTo>
                        <a:pt x="52756" y="0"/>
                        <a:pt x="24554" y="6573"/>
                        <a:pt x="3048" y="29541"/>
                      </a:cubicBezTo>
                      <a:lnTo>
                        <a:pt x="0" y="35941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38" name="">
                  <a:extLst>
                    <a:ext uri="{BBD663FD-F80D-41EB-98AA-3B0519C82A77}">
                      <a16:creationId xmlns:a16="http://schemas.microsoft.com/office/drawing/2010/main" id="{A26EFF4B-4FF5-4F5C-914A-31A3C49F0E90}"/>
                    </a:ext>
                  </a:extLst>
                </p:cNvPr>
                <p:cNvSpPr/>
                <p:nvPr/>
              </p:nvSpPr>
              <p:spPr>
                <a:xfrm>
                  <a:off x="1182478" y="3265633"/>
                  <a:ext cx="431630" cy="270934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270935" w="431631">
                      <a:moveTo>
                        <a:pt x="0" y="50964"/>
                      </a:moveTo>
                      <a:cubicBezTo>
                        <a:pt x="61049" y="97019"/>
                        <a:pt x="112010" y="127769"/>
                        <a:pt x="152884" y="143216"/>
                      </a:cubicBezTo>
                      <a:cubicBezTo>
                        <a:pt x="214196" y="166386"/>
                        <a:pt x="252522" y="176658"/>
                        <a:pt x="337549" y="216261"/>
                      </a:cubicBezTo>
                      <a:cubicBezTo>
                        <a:pt x="394233" y="242663"/>
                        <a:pt x="425594" y="260887"/>
                        <a:pt x="431631" y="270935"/>
                      </a:cubicBezTo>
                      <a:cubicBezTo>
                        <a:pt x="359853" y="175401"/>
                        <a:pt x="258002" y="92868"/>
                        <a:pt x="126078" y="23335"/>
                      </a:cubicBezTo>
                      <a:cubicBezTo>
                        <a:pt x="72024" y="0"/>
                        <a:pt x="31111" y="5781"/>
                        <a:pt x="3337" y="40679"/>
                      </a:cubicBezTo>
                      <a:lnTo>
                        <a:pt x="0" y="50964"/>
                      </a:ln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39" name="">
                  <a:extLst>
                    <a:ext uri="{DE5FD241-248C-4FFE-8DF9-12814D2CEE74}">
                      <a16:creationId xmlns:a16="http://schemas.microsoft.com/office/drawing/2010/main" id="{B5F2CD60-5431-4E9E-89AB-DD8148B5A8B9}"/>
                    </a:ext>
                  </a:extLst>
                </p:cNvPr>
                <p:cNvSpPr/>
                <p:nvPr/>
              </p:nvSpPr>
              <p:spPr>
                <a:xfrm>
                  <a:off x="1640917" y="3436142"/>
                  <a:ext cx="350542" cy="125792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125792" w="350543">
                      <a:moveTo>
                        <a:pt x="350543" y="117340"/>
                      </a:moveTo>
                      <a:cubicBezTo>
                        <a:pt x="246161" y="125792"/>
                        <a:pt x="167438" y="123756"/>
                        <a:pt x="114373" y="111230"/>
                      </a:cubicBezTo>
                      <a:cubicBezTo>
                        <a:pt x="34775" y="92443"/>
                        <a:pt x="0" y="46273"/>
                        <a:pt x="26412" y="24333"/>
                      </a:cubicBezTo>
                      <a:cubicBezTo>
                        <a:pt x="52825" y="2394"/>
                        <a:pt x="72320" y="0"/>
                        <a:pt x="114153" y="13560"/>
                      </a:cubicBezTo>
                      <a:cubicBezTo>
                        <a:pt x="155986" y="27120"/>
                        <a:pt x="173028" y="44623"/>
                        <a:pt x="227220" y="69528"/>
                      </a:cubicBezTo>
                      <a:cubicBezTo>
                        <a:pt x="263348" y="86131"/>
                        <a:pt x="304455" y="102069"/>
                        <a:pt x="350543" y="117340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40" name="">
                  <a:extLst>
                    <a:ext uri="{FC797593-5558-4108-8AE6-8B06CB49342B}">
                      <a16:creationId xmlns:a16="http://schemas.microsoft.com/office/drawing/2010/main" id="{016D20EC-8580-4C06-B4FF-6FCD0D0EAC01}"/>
                    </a:ext>
                  </a:extLst>
                </p:cNvPr>
                <p:cNvSpPr/>
                <p:nvPr/>
              </p:nvSpPr>
              <p:spPr>
                <a:xfrm>
                  <a:off x="1651815" y="3408612"/>
                  <a:ext cx="362690" cy="78538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78539" w="362690">
                      <a:moveTo>
                        <a:pt x="166" y="64114"/>
                      </a:moveTo>
                      <a:cubicBezTo>
                        <a:pt x="55142" y="74929"/>
                        <a:pt x="99128" y="78539"/>
                        <a:pt x="132125" y="74941"/>
                      </a:cubicBezTo>
                      <a:cubicBezTo>
                        <a:pt x="181619" y="69546"/>
                        <a:pt x="211515" y="63207"/>
                        <a:pt x="282005" y="60985"/>
                      </a:cubicBezTo>
                      <a:cubicBezTo>
                        <a:pt x="328997" y="59505"/>
                        <a:pt x="355893" y="61233"/>
                        <a:pt x="362690" y="66172"/>
                      </a:cubicBezTo>
                      <a:cubicBezTo>
                        <a:pt x="287800" y="24306"/>
                        <a:pt x="194670" y="2249"/>
                        <a:pt x="83298" y="0"/>
                      </a:cubicBezTo>
                      <a:cubicBezTo>
                        <a:pt x="38942" y="2709"/>
                        <a:pt x="11176" y="21271"/>
                        <a:pt x="0" y="55688"/>
                      </a:cubicBezTo>
                      <a:lnTo>
                        <a:pt x="166" y="64114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41" name="">
                  <a:extLst>
                    <a:ext uri="{A9547424-E75B-440A-A162-F1F886D28FB2}">
                      <a16:creationId xmlns:a16="http://schemas.microsoft.com/office/drawing/2010/main" id="{0CA62EB4-B66A-42B6-98B2-237D56391AC9}"/>
                    </a:ext>
                  </a:extLst>
                </p:cNvPr>
                <p:cNvSpPr/>
                <p:nvPr/>
              </p:nvSpPr>
              <p:spPr>
                <a:xfrm>
                  <a:off x="1169434" y="3102697"/>
                  <a:ext cx="382009" cy="210781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210782" w="382010">
                      <a:moveTo>
                        <a:pt x="13892" y="210782"/>
                      </a:moveTo>
                      <a:cubicBezTo>
                        <a:pt x="75854" y="189603"/>
                        <a:pt x="122482" y="167553"/>
                        <a:pt x="153776" y="144631"/>
                      </a:cubicBezTo>
                      <a:cubicBezTo>
                        <a:pt x="200717" y="110248"/>
                        <a:pt x="227271" y="86363"/>
                        <a:pt x="297316" y="42925"/>
                      </a:cubicBezTo>
                      <a:cubicBezTo>
                        <a:pt x="344013" y="13966"/>
                        <a:pt x="372244" y="0"/>
                        <a:pt x="382010" y="1026"/>
                      </a:cubicBezTo>
                      <a:cubicBezTo>
                        <a:pt x="281749" y="2414"/>
                        <a:pt x="174601" y="34510"/>
                        <a:pt x="60565" y="97314"/>
                      </a:cubicBezTo>
                      <a:cubicBezTo>
                        <a:pt x="17255" y="125974"/>
                        <a:pt x="0" y="160987"/>
                        <a:pt x="8800" y="202351"/>
                      </a:cubicBezTo>
                      <a:lnTo>
                        <a:pt x="13892" y="210782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42" name="">
                  <a:extLst>
                    <a:ext uri="{CA0657CE-F428-47D4-A494-E8293EA061ED}">
                      <a16:creationId xmlns:a16="http://schemas.microsoft.com/office/drawing/2010/main" id="{97DAA739-D515-4B3C-A661-08DFE7DB0106}"/>
                    </a:ext>
                  </a:extLst>
                </p:cNvPr>
                <p:cNvSpPr/>
                <p:nvPr/>
              </p:nvSpPr>
              <p:spPr>
                <a:xfrm>
                  <a:off x="1068339" y="3274251"/>
                  <a:ext cx="140281" cy="333153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333153" w="140281">
                      <a:moveTo>
                        <a:pt x="140281" y="333153"/>
                      </a:moveTo>
                      <a:cubicBezTo>
                        <a:pt x="123761" y="324062"/>
                        <a:pt x="111876" y="302172"/>
                        <a:pt x="104627" y="267486"/>
                      </a:cubicBezTo>
                      <a:cubicBezTo>
                        <a:pt x="64817" y="185417"/>
                        <a:pt x="44439" y="141864"/>
                        <a:pt x="43490" y="136826"/>
                      </a:cubicBezTo>
                      <a:cubicBezTo>
                        <a:pt x="42068" y="129270"/>
                        <a:pt x="0" y="24201"/>
                        <a:pt x="54150" y="14317"/>
                      </a:cubicBezTo>
                      <a:cubicBezTo>
                        <a:pt x="83825" y="0"/>
                        <a:pt x="102647" y="18224"/>
                        <a:pt x="110616" y="68990"/>
                      </a:cubicBezTo>
                      <a:cubicBezTo>
                        <a:pt x="116459" y="113752"/>
                        <a:pt x="119210" y="144579"/>
                        <a:pt x="118869" y="161469"/>
                      </a:cubicBezTo>
                      <a:cubicBezTo>
                        <a:pt x="118358" y="186803"/>
                        <a:pt x="124943" y="267073"/>
                        <a:pt x="127735" y="284818"/>
                      </a:cubicBezTo>
                      <a:cubicBezTo>
                        <a:pt x="129596" y="296648"/>
                        <a:pt x="133778" y="312760"/>
                        <a:pt x="140281" y="333153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43" name="">
                  <a:extLst>
                    <a:ext uri="{81A2D692-771F-4AA2-9955-7D16E9DA9623}">
                      <a16:creationId xmlns:a16="http://schemas.microsoft.com/office/drawing/2010/main" id="{D0639090-F81A-46E4-82B4-765850BA6B07}"/>
                    </a:ext>
                  </a:extLst>
                </p:cNvPr>
                <p:cNvSpPr/>
                <p:nvPr/>
              </p:nvSpPr>
              <p:spPr>
                <a:xfrm>
                  <a:off x="1459080" y="3140916"/>
                  <a:ext cx="221379" cy="188651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188651" w="221380">
                      <a:moveTo>
                        <a:pt x="221380" y="187349"/>
                      </a:moveTo>
                      <a:cubicBezTo>
                        <a:pt x="206997" y="188651"/>
                        <a:pt x="190077" y="179843"/>
                        <a:pt x="170619" y="160924"/>
                      </a:cubicBezTo>
                      <a:cubicBezTo>
                        <a:pt x="110196" y="125866"/>
                        <a:pt x="78605" y="106940"/>
                        <a:pt x="75846" y="104148"/>
                      </a:cubicBezTo>
                      <a:cubicBezTo>
                        <a:pt x="71707" y="99960"/>
                        <a:pt x="0" y="51265"/>
                        <a:pt x="30148" y="21799"/>
                      </a:cubicBezTo>
                      <a:cubicBezTo>
                        <a:pt x="42858" y="0"/>
                        <a:pt x="62613" y="3510"/>
                        <a:pt x="89414" y="32330"/>
                      </a:cubicBezTo>
                      <a:cubicBezTo>
                        <a:pt x="112294" y="58248"/>
                        <a:pt x="127242" y="76642"/>
                        <a:pt x="134259" y="87512"/>
                      </a:cubicBezTo>
                      <a:cubicBezTo>
                        <a:pt x="144784" y="103817"/>
                        <a:pt x="183342" y="151962"/>
                        <a:pt x="192714" y="162033"/>
                      </a:cubicBezTo>
                      <a:cubicBezTo>
                        <a:pt x="198962" y="168747"/>
                        <a:pt x="208517" y="177186"/>
                        <a:pt x="221380" y="187349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</p:grpSp>
          <p:sp>
            <p:nvSpPr>
              <p:cNvPr id="44" name="">
                <a:extLst>
                  <a:ext uri="{2EA10648-856C-4F0B-B677-253113E0EF43}">
                    <a16:creationId xmlns:a16="http://schemas.microsoft.com/office/drawing/2010/main" id="{41E6A366-64F2-4165-95A3-B5A5118FE65A}"/>
                  </a:ext>
                </a:extLst>
              </p:cNvPr>
              <p:cNvSpPr/>
              <p:nvPr/>
            </p:nvSpPr>
            <p:spPr>
              <a:xfrm>
                <a:off x="761194" y="2735079"/>
                <a:ext cx="232958" cy="377421"/>
              </a:xfrm>
              <a:custGeom>
                <a:avLst/>
                <a:gdLst/>
                <a:ahLst/>
                <a:cxnLst/>
                <a:rect b="b" l="0" r="r" t="0"/>
                <a:pathLst>
                  <a:path h="377421" w="232958">
                    <a:moveTo>
                      <a:pt x="0" y="0"/>
                    </a:moveTo>
                    <a:cubicBezTo>
                      <a:pt x="59537" y="191193"/>
                      <a:pt x="137190" y="317000"/>
                      <a:pt x="232958" y="377421"/>
                    </a:cubicBezTo>
                    <a:cubicBezTo>
                      <a:pt x="216156" y="269063"/>
                      <a:pt x="138503" y="143255"/>
                      <a:pt x="0" y="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45" name="">
                <a:extLst>
                  <a:ext uri="{20BE1498-B5B0-46E6-BEF9-C9E0643AC48A}">
                    <a16:creationId xmlns:a16="http://schemas.microsoft.com/office/drawing/2010/main" id="{123B0D6A-5C43-403D-8B3E-770797075E52}"/>
                  </a:ext>
                </a:extLst>
              </p:cNvPr>
              <p:cNvSpPr/>
              <p:nvPr/>
            </p:nvSpPr>
            <p:spPr>
              <a:xfrm>
                <a:off x="677345" y="2857669"/>
                <a:ext cx="292428" cy="251114"/>
              </a:xfrm>
              <a:custGeom>
                <a:avLst/>
                <a:gdLst/>
                <a:ahLst/>
                <a:cxnLst/>
                <a:rect b="b" l="0" r="r" t="0"/>
                <a:pathLst>
                  <a:path h="251114" w="292429">
                    <a:moveTo>
                      <a:pt x="0" y="0"/>
                    </a:moveTo>
                    <a:cubicBezTo>
                      <a:pt x="90386" y="151161"/>
                      <a:pt x="187862" y="234866"/>
                      <a:pt x="292429" y="251114"/>
                    </a:cubicBezTo>
                    <a:cubicBezTo>
                      <a:pt x="246764" y="151122"/>
                      <a:pt x="149287" y="67417"/>
                      <a:pt x="0" y="0"/>
                    </a:cubicBezTo>
                    <a:close/>
                  </a:path>
                </a:pathLst>
              </a:custGeom>
              <a:solidFill>
                <a:srgbClr val="317c25"/>
              </a:solidFill>
            </p:spPr>
          </p:sp>
          <p:sp>
            <p:nvSpPr>
              <p:cNvPr id="46" name="">
                <a:extLst>
                  <a:ext uri="{9888EDE4-9840-4DE6-8E77-70114CBBF89B}">
                    <a16:creationId xmlns:a16="http://schemas.microsoft.com/office/drawing/2010/main" id="{6C316D25-A6CC-4C2F-A004-E7FE1DB696E9}"/>
                  </a:ext>
                </a:extLst>
              </p:cNvPr>
              <p:cNvSpPr/>
              <p:nvPr/>
            </p:nvSpPr>
            <p:spPr>
              <a:xfrm>
                <a:off x="954834" y="2323944"/>
                <a:ext cx="264858" cy="447519"/>
              </a:xfrm>
              <a:custGeom>
                <a:avLst/>
                <a:gdLst/>
                <a:ahLst/>
                <a:cxnLst/>
                <a:rect b="b" l="0" r="r" t="0"/>
                <a:pathLst>
                  <a:path h="447519" w="264859">
                    <a:moveTo>
                      <a:pt x="264859" y="0"/>
                    </a:moveTo>
                    <a:cubicBezTo>
                      <a:pt x="217669" y="56754"/>
                      <a:pt x="183581" y="96454"/>
                      <a:pt x="162596" y="119101"/>
                    </a:cubicBezTo>
                    <a:cubicBezTo>
                      <a:pt x="55770" y="234386"/>
                      <a:pt x="0" y="332415"/>
                      <a:pt x="10081" y="447519"/>
                    </a:cubicBezTo>
                    <a:cubicBezTo>
                      <a:pt x="123202" y="394274"/>
                      <a:pt x="208128" y="245101"/>
                      <a:pt x="264859" y="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47" name="">
                <a:extLst>
                  <a:ext uri="{BC786505-A463-4A2B-B773-8EECDFF8405F}">
                    <a16:creationId xmlns:a16="http://schemas.microsoft.com/office/drawing/2010/main" id="{814AE96E-D72D-4AE0-B1E8-933F7F9DBF0E}"/>
                  </a:ext>
                </a:extLst>
              </p:cNvPr>
              <p:cNvSpPr/>
              <p:nvPr/>
            </p:nvSpPr>
            <p:spPr>
              <a:xfrm>
                <a:off x="1208156" y="2296488"/>
                <a:ext cx="225092" cy="244329"/>
              </a:xfrm>
              <a:custGeom>
                <a:avLst/>
                <a:gdLst/>
                <a:ahLst/>
                <a:cxnLst/>
                <a:rect b="b" l="0" r="r" t="0"/>
                <a:pathLst>
                  <a:path h="244330" w="225093">
                    <a:moveTo>
                      <a:pt x="225093" y="0"/>
                    </a:moveTo>
                    <a:cubicBezTo>
                      <a:pt x="187194" y="28826"/>
                      <a:pt x="160006" y="48835"/>
                      <a:pt x="143528" y="60025"/>
                    </a:cubicBezTo>
                    <a:cubicBezTo>
                      <a:pt x="59649" y="116988"/>
                      <a:pt x="10367" y="170514"/>
                      <a:pt x="0" y="244330"/>
                    </a:cubicBezTo>
                    <a:cubicBezTo>
                      <a:pt x="78833" y="227277"/>
                      <a:pt x="153864" y="145834"/>
                      <a:pt x="225093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48" name="">
                <a:extLst>
                  <a:ext uri="{E405EFFF-D067-443E-9DDF-850B91D00E64}">
                    <a16:creationId xmlns:a16="http://schemas.microsoft.com/office/drawing/2010/main" id="{9A001F07-A7B7-4CCB-9B75-3310603A4102}"/>
                  </a:ext>
                </a:extLst>
              </p:cNvPr>
              <p:cNvSpPr/>
              <p:nvPr/>
            </p:nvSpPr>
            <p:spPr>
              <a:xfrm>
                <a:off x="735305" y="2401025"/>
                <a:ext cx="199002" cy="289825"/>
              </a:xfrm>
              <a:custGeom>
                <a:avLst/>
                <a:gdLst/>
                <a:ahLst/>
                <a:cxnLst/>
                <a:rect b="b" l="0" r="r" t="0"/>
                <a:pathLst>
                  <a:path h="289825" w="199002">
                    <a:moveTo>
                      <a:pt x="0" y="0"/>
                    </a:moveTo>
                    <a:cubicBezTo>
                      <a:pt x="45085" y="155752"/>
                      <a:pt x="111419" y="252360"/>
                      <a:pt x="199002" y="289825"/>
                    </a:cubicBezTo>
                    <a:cubicBezTo>
                      <a:pt x="181500" y="189883"/>
                      <a:pt x="115166" y="93274"/>
                      <a:pt x="0" y="0"/>
                    </a:cubicBezTo>
                    <a:close/>
                  </a:path>
                </a:pathLst>
              </a:custGeom>
              <a:solidFill>
                <a:srgbClr val="317c25"/>
              </a:solidFill>
            </p:spPr>
          </p:sp>
          <p:sp>
            <p:nvSpPr>
              <p:cNvPr id="49" name="">
                <a:extLst>
                  <a:ext uri="{A64616A1-344C-481A-AC96-0FC46537B53F}">
                    <a16:creationId xmlns:a16="http://schemas.microsoft.com/office/drawing/2010/main" id="{D741CC67-9F40-4FA7-90C5-B8DF15574340}"/>
                  </a:ext>
                </a:extLst>
              </p:cNvPr>
              <p:cNvSpPr/>
              <p:nvPr/>
            </p:nvSpPr>
            <p:spPr>
              <a:xfrm>
                <a:off x="910251" y="2469997"/>
                <a:ext cx="63986" cy="244202"/>
              </a:xfrm>
              <a:custGeom>
                <a:avLst/>
                <a:gdLst/>
                <a:ahLst/>
                <a:cxnLst/>
                <a:rect b="b" l="0" r="r" t="0"/>
                <a:pathLst>
                  <a:path h="244203" w="63986">
                    <a:moveTo>
                      <a:pt x="39872" y="244203"/>
                    </a:moveTo>
                    <a:cubicBezTo>
                      <a:pt x="50764" y="208780"/>
                      <a:pt x="56004" y="179665"/>
                      <a:pt x="55592" y="156858"/>
                    </a:cubicBezTo>
                    <a:cubicBezTo>
                      <a:pt x="54974" y="122647"/>
                      <a:pt x="52479" y="101511"/>
                      <a:pt x="55362" y="53626"/>
                    </a:cubicBezTo>
                    <a:cubicBezTo>
                      <a:pt x="57284" y="21703"/>
                      <a:pt x="60159" y="3828"/>
                      <a:pt x="63986" y="0"/>
                    </a:cubicBezTo>
                    <a:cubicBezTo>
                      <a:pt x="30458" y="44093"/>
                      <a:pt x="9433" y="103527"/>
                      <a:pt x="911" y="178301"/>
                    </a:cubicBezTo>
                    <a:cubicBezTo>
                      <a:pt x="0" y="208634"/>
                      <a:pt x="11049" y="230208"/>
                      <a:pt x="34057" y="243023"/>
                    </a:cubicBezTo>
                    <a:lnTo>
                      <a:pt x="39872" y="244203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50" name="">
                <a:extLst>
                  <a:ext uri="{7D358282-7F2B-4A1D-9EA1-0635AAE380EA}">
                    <a16:creationId xmlns:a16="http://schemas.microsoft.com/office/drawing/2010/main" id="{00E24951-8E05-4400-9AAC-2BA615B086EA}"/>
                  </a:ext>
                </a:extLst>
              </p:cNvPr>
              <p:cNvSpPr/>
              <p:nvPr/>
            </p:nvSpPr>
            <p:spPr>
              <a:xfrm>
                <a:off x="648471" y="2633109"/>
                <a:ext cx="303062" cy="169479"/>
              </a:xfrm>
              <a:custGeom>
                <a:avLst/>
                <a:gdLst/>
                <a:ahLst/>
                <a:cxnLst/>
                <a:rect b="b" l="0" r="r" t="0"/>
                <a:pathLst>
                  <a:path h="169480" w="303063">
                    <a:moveTo>
                      <a:pt x="0" y="12881"/>
                    </a:moveTo>
                    <a:cubicBezTo>
                      <a:pt x="27648" y="15369"/>
                      <a:pt x="50295" y="24933"/>
                      <a:pt x="67941" y="41571"/>
                    </a:cubicBezTo>
                    <a:cubicBezTo>
                      <a:pt x="94410" y="66529"/>
                      <a:pt x="210627" y="127833"/>
                      <a:pt x="230296" y="135223"/>
                    </a:cubicBezTo>
                    <a:cubicBezTo>
                      <a:pt x="243409" y="140149"/>
                      <a:pt x="267664" y="151568"/>
                      <a:pt x="303063" y="169480"/>
                    </a:cubicBezTo>
                    <a:cubicBezTo>
                      <a:pt x="295127" y="111087"/>
                      <a:pt x="253663" y="61290"/>
                      <a:pt x="178671" y="20086"/>
                    </a:cubicBezTo>
                    <a:cubicBezTo>
                      <a:pt x="125478" y="2402"/>
                      <a:pt x="65921" y="0"/>
                      <a:pt x="0" y="12881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</p:grpSp>
        <p:grpSp>
          <p:nvGrpSpPr>
            <p:cNvPr id="51" name="">
              <a:extLst>
                <a:ext uri="{E58A1F9D-E4E7-463B-A7F6-A8C432AC43EF}">
                  <a16:creationId xmlns:a16="http://schemas.microsoft.com/office/drawing/2010/main" id="{7F0638FF-8364-4A63-BAAC-A0C021E6C699}"/>
                </a:ext>
              </a:extLst>
            </p:cNvPr>
            <p:cNvGrpSpPr/>
            <p:nvPr/>
          </p:nvGrpSpPr>
          <p:grpSpPr>
            <a:xfrm>
              <a:off x="841619" y="1138902"/>
              <a:ext cx="982983" cy="1192945"/>
              <a:chOff x="841619" y="1138902"/>
              <a:chExt cx="982983" cy="1192945"/>
            </a:xfrm>
            <a:grpFill/>
          </p:grpSpPr>
          <p:sp>
            <p:nvSpPr>
              <p:cNvPr id="52" name="">
                <a:extLst>
                  <a:ext uri="{682F5EA0-3ED8-44F9-9FA6-3E400403B626}">
                    <a16:creationId xmlns:a16="http://schemas.microsoft.com/office/drawing/2010/main" id="{141A4E7D-DC0A-46B7-B61D-01E8E766C519}"/>
                  </a:ext>
                </a:extLst>
              </p:cNvPr>
              <p:cNvSpPr/>
              <p:nvPr/>
            </p:nvSpPr>
            <p:spPr>
              <a:xfrm>
                <a:off x="841619" y="1639995"/>
                <a:ext cx="473763" cy="658024"/>
              </a:xfrm>
              <a:custGeom>
                <a:avLst/>
                <a:gdLst/>
                <a:ahLst/>
                <a:cxnLst/>
                <a:rect b="b" l="0" r="r" t="0"/>
                <a:pathLst>
                  <a:path h="658025" w="473764">
                    <a:moveTo>
                      <a:pt x="0" y="658025"/>
                    </a:moveTo>
                    <a:lnTo>
                      <a:pt x="63589" y="540801"/>
                    </a:lnTo>
                    <a:lnTo>
                      <a:pt x="404698" y="97298"/>
                    </a:lnTo>
                    <a:lnTo>
                      <a:pt x="473764" y="0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53" name="">
                <a:extLst>
                  <a:ext uri="{69338FF0-722C-45E0-AA4B-50877EFF0DCB}">
                    <a16:creationId xmlns:a16="http://schemas.microsoft.com/office/drawing/2010/main" id="{26F80E39-6ECE-44DC-921B-D3C2B18EE98A}"/>
                  </a:ext>
                </a:extLst>
              </p:cNvPr>
              <p:cNvSpPr/>
              <p:nvPr/>
            </p:nvSpPr>
            <p:spPr>
              <a:xfrm>
                <a:off x="1014128" y="1677506"/>
                <a:ext cx="301149" cy="360247"/>
              </a:xfrm>
              <a:custGeom>
                <a:avLst/>
                <a:gdLst/>
                <a:ahLst/>
                <a:cxnLst/>
                <a:rect b="b" l="0" r="r" t="0"/>
                <a:pathLst>
                  <a:path h="360248" w="301149">
                    <a:moveTo>
                      <a:pt x="224363" y="70256"/>
                    </a:moveTo>
                    <a:cubicBezTo>
                      <a:pt x="252591" y="46320"/>
                      <a:pt x="278186" y="35823"/>
                      <a:pt x="301149" y="38765"/>
                    </a:cubicBezTo>
                    <a:moveTo>
                      <a:pt x="233004" y="59717"/>
                    </a:moveTo>
                    <a:cubicBezTo>
                      <a:pt x="233004" y="40754"/>
                      <a:pt x="233004" y="20848"/>
                      <a:pt x="233004" y="0"/>
                    </a:cubicBezTo>
                    <a:moveTo>
                      <a:pt x="8204" y="349304"/>
                    </a:moveTo>
                    <a:cubicBezTo>
                      <a:pt x="57776" y="271263"/>
                      <a:pt x="72580" y="207355"/>
                      <a:pt x="52615" y="157581"/>
                    </a:cubicBezTo>
                    <a:moveTo>
                      <a:pt x="0" y="360248"/>
                    </a:moveTo>
                    <a:cubicBezTo>
                      <a:pt x="38751" y="323788"/>
                      <a:pt x="78842" y="307322"/>
                      <a:pt x="120272" y="310851"/>
                    </a:cubicBezTo>
                    <a:moveTo>
                      <a:pt x="237623" y="356885"/>
                    </a:moveTo>
                    <a:lnTo>
                      <a:pt x="284462" y="347142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54" name="">
                <a:extLst>
                  <a:ext uri="{FE69F8A1-4C4C-4EA3-A0AD-7DB81FAFFB4C}">
                    <a16:creationId xmlns:a16="http://schemas.microsoft.com/office/drawing/2010/main" id="{35CF0F64-12CB-4D6C-9E61-9A57A99C67E3}"/>
                  </a:ext>
                </a:extLst>
              </p:cNvPr>
              <p:cNvSpPr/>
              <p:nvPr/>
            </p:nvSpPr>
            <p:spPr>
              <a:xfrm>
                <a:off x="972015" y="1936407"/>
                <a:ext cx="252548" cy="395440"/>
              </a:xfrm>
              <a:custGeom>
                <a:avLst/>
                <a:gdLst/>
                <a:ahLst/>
                <a:cxnLst/>
                <a:rect b="b" l="0" r="r" t="0"/>
                <a:pathLst>
                  <a:path h="395441" w="252549">
                    <a:moveTo>
                      <a:pt x="0" y="395441"/>
                    </a:moveTo>
                    <a:cubicBezTo>
                      <a:pt x="46633" y="319198"/>
                      <a:pt x="73977" y="264009"/>
                      <a:pt x="82032" y="229874"/>
                    </a:cubicBezTo>
                    <a:cubicBezTo>
                      <a:pt x="94115" y="178673"/>
                      <a:pt x="148414" y="0"/>
                      <a:pt x="201467" y="53987"/>
                    </a:cubicBezTo>
                    <a:cubicBezTo>
                      <a:pt x="242332" y="54670"/>
                      <a:pt x="252549" y="82457"/>
                      <a:pt x="232116" y="137350"/>
                    </a:cubicBezTo>
                    <a:cubicBezTo>
                      <a:pt x="211683" y="192242"/>
                      <a:pt x="134311" y="278273"/>
                      <a:pt x="0" y="39544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55" name="">
                <a:extLst>
                  <a:ext uri="{8509340D-199E-4892-B09D-98D61E8F6713}">
                    <a16:creationId xmlns:a16="http://schemas.microsoft.com/office/drawing/2010/main" id="{404950A4-0913-4548-A95B-6E5B5BEEF8FD}"/>
                  </a:ext>
                </a:extLst>
              </p:cNvPr>
              <p:cNvSpPr/>
              <p:nvPr/>
            </p:nvSpPr>
            <p:spPr>
              <a:xfrm>
                <a:off x="1212217" y="2021053"/>
                <a:ext cx="256082" cy="299308"/>
              </a:xfrm>
              <a:custGeom>
                <a:avLst/>
                <a:gdLst/>
                <a:ahLst/>
                <a:cxnLst/>
                <a:rect b="b" l="0" r="r" t="0"/>
                <a:pathLst>
                  <a:path h="299309" w="256082">
                    <a:moveTo>
                      <a:pt x="1439" y="0"/>
                    </a:moveTo>
                    <a:cubicBezTo>
                      <a:pt x="0" y="51308"/>
                      <a:pt x="29094" y="100102"/>
                      <a:pt x="88722" y="146382"/>
                    </a:cubicBezTo>
                    <a:cubicBezTo>
                      <a:pt x="178163" y="215801"/>
                      <a:pt x="241936" y="268370"/>
                      <a:pt x="251112" y="288438"/>
                    </a:cubicBezTo>
                    <a:cubicBezTo>
                      <a:pt x="256082" y="299309"/>
                      <a:pt x="227595" y="191481"/>
                      <a:pt x="97935" y="45472"/>
                    </a:cubicBezTo>
                    <a:cubicBezTo>
                      <a:pt x="75558" y="20273"/>
                      <a:pt x="43393" y="5116"/>
                      <a:pt x="1439" y="0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56" name="">
                <a:extLst>
                  <a:ext uri="{3BC306C2-5735-4E88-939D-8166F447C77F}">
                    <a16:creationId xmlns:a16="http://schemas.microsoft.com/office/drawing/2010/main" id="{BC411B1C-399D-4ECA-9BAB-F35278F24CB1}"/>
                  </a:ext>
                </a:extLst>
              </p:cNvPr>
              <p:cNvSpPr/>
              <p:nvPr/>
            </p:nvSpPr>
            <p:spPr>
              <a:xfrm>
                <a:off x="1283586" y="1991272"/>
                <a:ext cx="440642" cy="199979"/>
              </a:xfrm>
              <a:custGeom>
                <a:avLst/>
                <a:gdLst/>
                <a:ahLst/>
                <a:cxnLst/>
                <a:rect b="b" l="0" r="r" t="0"/>
                <a:pathLst>
                  <a:path h="199980" w="440643">
                    <a:moveTo>
                      <a:pt x="0" y="38255"/>
                    </a:moveTo>
                    <a:cubicBezTo>
                      <a:pt x="13760" y="67394"/>
                      <a:pt x="45222" y="89946"/>
                      <a:pt x="94385" y="105911"/>
                    </a:cubicBezTo>
                    <a:cubicBezTo>
                      <a:pt x="168129" y="129859"/>
                      <a:pt x="218759" y="118920"/>
                      <a:pt x="229298" y="118920"/>
                    </a:cubicBezTo>
                    <a:cubicBezTo>
                      <a:pt x="239837" y="118920"/>
                      <a:pt x="332012" y="115571"/>
                      <a:pt x="358653" y="135063"/>
                    </a:cubicBezTo>
                    <a:cubicBezTo>
                      <a:pt x="385293" y="154555"/>
                      <a:pt x="393446" y="158001"/>
                      <a:pt x="417044" y="178991"/>
                    </a:cubicBezTo>
                    <a:cubicBezTo>
                      <a:pt x="440643" y="199980"/>
                      <a:pt x="363764" y="95637"/>
                      <a:pt x="240716" y="38255"/>
                    </a:cubicBezTo>
                    <a:cubicBezTo>
                      <a:pt x="158683" y="0"/>
                      <a:pt x="78445" y="0"/>
                      <a:pt x="0" y="3825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57" name="">
                <a:extLst>
                  <a:ext uri="{D0F83F06-DCB3-46E1-AB33-F70B81757F6D}">
                    <a16:creationId xmlns:a16="http://schemas.microsoft.com/office/drawing/2010/main" id="{DAEE2B65-3D58-46FC-93ED-2FB7125A13FF}"/>
                  </a:ext>
                </a:extLst>
              </p:cNvPr>
              <p:cNvSpPr/>
              <p:nvPr/>
            </p:nvSpPr>
            <p:spPr>
              <a:xfrm>
                <a:off x="915172" y="1780249"/>
                <a:ext cx="137595" cy="317522"/>
              </a:xfrm>
              <a:custGeom>
                <a:avLst/>
                <a:gdLst/>
                <a:ahLst/>
                <a:cxnLst/>
                <a:rect b="b" l="0" r="r" t="0"/>
                <a:pathLst>
                  <a:path h="317522" w="137595">
                    <a:moveTo>
                      <a:pt x="0" y="317522"/>
                    </a:moveTo>
                    <a:cubicBezTo>
                      <a:pt x="19465" y="247559"/>
                      <a:pt x="31014" y="197031"/>
                      <a:pt x="34644" y="165936"/>
                    </a:cubicBezTo>
                    <a:cubicBezTo>
                      <a:pt x="40091" y="119295"/>
                      <a:pt x="43028" y="0"/>
                      <a:pt x="102257" y="20596"/>
                    </a:cubicBezTo>
                    <a:cubicBezTo>
                      <a:pt x="126864" y="15849"/>
                      <a:pt x="137595" y="34668"/>
                      <a:pt x="134450" y="77051"/>
                    </a:cubicBezTo>
                    <a:cubicBezTo>
                      <a:pt x="131304" y="119435"/>
                      <a:pt x="106304" y="174432"/>
                      <a:pt x="59450" y="242043"/>
                    </a:cubicBezTo>
                    <a:lnTo>
                      <a:pt x="0" y="317522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58" name="">
                <a:extLst>
                  <a:ext uri="{262345B5-2246-4F80-A29F-DA836A91B22E}">
                    <a16:creationId xmlns:a16="http://schemas.microsoft.com/office/drawing/2010/main" id="{E1ECF201-A739-4DFD-B0B6-13BAB0A09523}"/>
                  </a:ext>
                </a:extLst>
              </p:cNvPr>
              <p:cNvSpPr/>
              <p:nvPr/>
            </p:nvSpPr>
            <p:spPr>
              <a:xfrm>
                <a:off x="1149434" y="1831413"/>
                <a:ext cx="443419" cy="157650"/>
              </a:xfrm>
              <a:custGeom>
                <a:avLst/>
                <a:gdLst/>
                <a:ahLst/>
                <a:cxnLst/>
                <a:rect b="b" l="0" r="r" t="0"/>
                <a:pathLst>
                  <a:path h="157651" w="443419">
                    <a:moveTo>
                      <a:pt x="111891" y="4125"/>
                    </a:moveTo>
                    <a:cubicBezTo>
                      <a:pt x="54687" y="0"/>
                      <a:pt x="0" y="12329"/>
                      <a:pt x="77644" y="54580"/>
                    </a:cubicBezTo>
                    <a:cubicBezTo>
                      <a:pt x="108562" y="66902"/>
                      <a:pt x="150666" y="76620"/>
                      <a:pt x="203957" y="83734"/>
                    </a:cubicBezTo>
                    <a:cubicBezTo>
                      <a:pt x="283894" y="94406"/>
                      <a:pt x="430892" y="140870"/>
                      <a:pt x="443419" y="157651"/>
                    </a:cubicBezTo>
                    <a:cubicBezTo>
                      <a:pt x="338173" y="88937"/>
                      <a:pt x="268842" y="48788"/>
                      <a:pt x="235425" y="37202"/>
                    </a:cubicBezTo>
                    <a:cubicBezTo>
                      <a:pt x="185300" y="19824"/>
                      <a:pt x="140980" y="6772"/>
                      <a:pt x="111891" y="412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59" name="">
                <a:extLst>
                  <a:ext uri="{1635C701-2B3E-4710-9DD6-67E78FCFB1F8}">
                    <a16:creationId xmlns:a16="http://schemas.microsoft.com/office/drawing/2010/main" id="{8A4FC3E4-80CF-46A6-9138-1BAFCCA1F4E7}"/>
                  </a:ext>
                </a:extLst>
              </p:cNvPr>
              <p:cNvSpPr/>
              <p:nvPr/>
            </p:nvSpPr>
            <p:spPr>
              <a:xfrm>
                <a:off x="1016862" y="1783418"/>
                <a:ext cx="422447" cy="208953"/>
              </a:xfrm>
              <a:custGeom>
                <a:avLst/>
                <a:gdLst/>
                <a:ahLst/>
                <a:cxnLst/>
                <a:rect b="b" l="0" r="r" t="0"/>
                <a:pathLst>
                  <a:path h="208953" w="422448">
                    <a:moveTo>
                      <a:pt x="62365" y="82793"/>
                    </a:moveTo>
                    <a:cubicBezTo>
                      <a:pt x="15591" y="55638"/>
                      <a:pt x="0" y="34417"/>
                      <a:pt x="15591" y="19128"/>
                    </a:cubicBezTo>
                    <a:cubicBezTo>
                      <a:pt x="19607" y="0"/>
                      <a:pt x="45746" y="0"/>
                      <a:pt x="94010" y="19128"/>
                    </a:cubicBezTo>
                    <a:cubicBezTo>
                      <a:pt x="142274" y="38255"/>
                      <a:pt x="211693" y="75361"/>
                      <a:pt x="302269" y="130446"/>
                    </a:cubicBezTo>
                    <a:cubicBezTo>
                      <a:pt x="362469" y="176478"/>
                      <a:pt x="402528" y="202647"/>
                      <a:pt x="422448" y="208953"/>
                    </a:cubicBezTo>
                    <a:cubicBezTo>
                      <a:pt x="323418" y="182727"/>
                      <a:pt x="257769" y="164218"/>
                      <a:pt x="225499" y="153426"/>
                    </a:cubicBezTo>
                    <a:cubicBezTo>
                      <a:pt x="193230" y="142635"/>
                      <a:pt x="138852" y="119090"/>
                      <a:pt x="62365" y="82793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60" name="">
                <a:extLst>
                  <a:ext uri="{7B454071-32C9-46E4-A6B7-7272133640AD}">
                    <a16:creationId xmlns:a16="http://schemas.microsoft.com/office/drawing/2010/main" id="{B056065C-5A7D-4B73-A539-469527D04FC9}"/>
                  </a:ext>
                </a:extLst>
              </p:cNvPr>
              <p:cNvSpPr/>
              <p:nvPr/>
            </p:nvSpPr>
            <p:spPr>
              <a:xfrm>
                <a:off x="1297344" y="1690558"/>
                <a:ext cx="527258" cy="188708"/>
              </a:xfrm>
              <a:custGeom>
                <a:avLst/>
                <a:gdLst/>
                <a:ahLst/>
                <a:cxnLst/>
                <a:rect b="b" l="0" r="r" t="0"/>
                <a:pathLst>
                  <a:path h="188709" w="527259">
                    <a:moveTo>
                      <a:pt x="30277" y="14431"/>
                    </a:moveTo>
                    <a:cubicBezTo>
                      <a:pt x="2022" y="27661"/>
                      <a:pt x="0" y="43450"/>
                      <a:pt x="24212" y="61798"/>
                    </a:cubicBezTo>
                    <a:cubicBezTo>
                      <a:pt x="48425" y="80146"/>
                      <a:pt x="85148" y="96869"/>
                      <a:pt x="134380" y="111967"/>
                    </a:cubicBezTo>
                    <a:cubicBezTo>
                      <a:pt x="208839" y="130372"/>
                      <a:pt x="258535" y="142081"/>
                      <a:pt x="283469" y="147095"/>
                    </a:cubicBezTo>
                    <a:cubicBezTo>
                      <a:pt x="320869" y="154615"/>
                      <a:pt x="496319" y="186923"/>
                      <a:pt x="527259" y="188709"/>
                    </a:cubicBezTo>
                    <a:lnTo>
                      <a:pt x="329759" y="72846"/>
                    </a:lnTo>
                    <a:cubicBezTo>
                      <a:pt x="264228" y="39842"/>
                      <a:pt x="205876" y="18672"/>
                      <a:pt x="154702" y="9336"/>
                    </a:cubicBezTo>
                    <a:cubicBezTo>
                      <a:pt x="103529" y="0"/>
                      <a:pt x="62054" y="1698"/>
                      <a:pt x="30277" y="14431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61" name="">
                <a:extLst>
                  <a:ext uri="{1C110A7A-98D7-4167-99FD-DE340EB04FD5}">
                    <a16:creationId xmlns:a16="http://schemas.microsoft.com/office/drawing/2010/main" id="{80213FC4-4580-4C85-BA09-E129DBD85DDA}"/>
                  </a:ext>
                </a:extLst>
              </p:cNvPr>
              <p:cNvSpPr/>
              <p:nvPr/>
            </p:nvSpPr>
            <p:spPr>
              <a:xfrm>
                <a:off x="1304880" y="1487000"/>
                <a:ext cx="389241" cy="171380"/>
              </a:xfrm>
              <a:custGeom>
                <a:avLst/>
                <a:gdLst/>
                <a:ahLst/>
                <a:cxnLst/>
                <a:rect b="b" l="0" r="r" t="0"/>
                <a:pathLst>
                  <a:path h="171381" w="389241">
                    <a:moveTo>
                      <a:pt x="0" y="171057"/>
                    </a:moveTo>
                    <a:cubicBezTo>
                      <a:pt x="50676" y="171381"/>
                      <a:pt x="113804" y="154026"/>
                      <a:pt x="189384" y="118993"/>
                    </a:cubicBezTo>
                    <a:cubicBezTo>
                      <a:pt x="264964" y="83959"/>
                      <a:pt x="331583" y="44295"/>
                      <a:pt x="389241" y="0"/>
                    </a:cubicBezTo>
                    <a:cubicBezTo>
                      <a:pt x="278307" y="32951"/>
                      <a:pt x="197302" y="60649"/>
                      <a:pt x="146226" y="83095"/>
                    </a:cubicBezTo>
                    <a:cubicBezTo>
                      <a:pt x="95150" y="105541"/>
                      <a:pt x="46408" y="134862"/>
                      <a:pt x="0" y="17105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62" name="">
                <a:extLst>
                  <a:ext uri="{3DDA5438-AB42-49AF-AB90-401AB15E5DFB}">
                    <a16:creationId xmlns:a16="http://schemas.microsoft.com/office/drawing/2010/main" id="{DB99A096-9DAE-4F18-84AE-0D543797E8AB}"/>
                  </a:ext>
                </a:extLst>
              </p:cNvPr>
              <p:cNvSpPr/>
              <p:nvPr/>
            </p:nvSpPr>
            <p:spPr>
              <a:xfrm>
                <a:off x="1321461" y="1313957"/>
                <a:ext cx="429199" cy="332268"/>
              </a:xfrm>
              <a:custGeom>
                <a:avLst/>
                <a:gdLst/>
                <a:ahLst/>
                <a:cxnLst/>
                <a:rect b="b" l="0" r="r" t="0"/>
                <a:pathLst>
                  <a:path h="332268" w="429199">
                    <a:moveTo>
                      <a:pt x="0" y="332268"/>
                    </a:moveTo>
                    <a:cubicBezTo>
                      <a:pt x="2234" y="290956"/>
                      <a:pt x="25322" y="252592"/>
                      <a:pt x="69266" y="217177"/>
                    </a:cubicBezTo>
                    <a:cubicBezTo>
                      <a:pt x="113209" y="181763"/>
                      <a:pt x="150538" y="151336"/>
                      <a:pt x="181254" y="125897"/>
                    </a:cubicBezTo>
                    <a:cubicBezTo>
                      <a:pt x="310533" y="45214"/>
                      <a:pt x="393182" y="3248"/>
                      <a:pt x="429199" y="0"/>
                    </a:cubicBezTo>
                    <a:cubicBezTo>
                      <a:pt x="394991" y="20965"/>
                      <a:pt x="373527" y="37673"/>
                      <a:pt x="364808" y="50125"/>
                    </a:cubicBezTo>
                    <a:cubicBezTo>
                      <a:pt x="351730" y="68803"/>
                      <a:pt x="296752" y="109624"/>
                      <a:pt x="273930" y="131278"/>
                    </a:cubicBezTo>
                    <a:cubicBezTo>
                      <a:pt x="258715" y="145714"/>
                      <a:pt x="227823" y="171066"/>
                      <a:pt x="181254" y="207334"/>
                    </a:cubicBezTo>
                    <a:cubicBezTo>
                      <a:pt x="137443" y="246664"/>
                      <a:pt x="104808" y="273725"/>
                      <a:pt x="83351" y="288515"/>
                    </a:cubicBezTo>
                    <a:cubicBezTo>
                      <a:pt x="61893" y="303305"/>
                      <a:pt x="34110" y="317890"/>
                      <a:pt x="0" y="33226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63" name="">
                <a:extLst>
                  <a:ext uri="{F3FD1A84-A447-4C64-933E-215009CA3457}">
                    <a16:creationId xmlns:a16="http://schemas.microsoft.com/office/drawing/2010/main" id="{0A0F033E-2D50-4117-B716-0BD2EC7000BD}"/>
                  </a:ext>
                </a:extLst>
              </p:cNvPr>
              <p:cNvSpPr/>
              <p:nvPr/>
            </p:nvSpPr>
            <p:spPr>
              <a:xfrm>
                <a:off x="1210874" y="1138902"/>
                <a:ext cx="127429" cy="556598"/>
              </a:xfrm>
              <a:custGeom>
                <a:avLst/>
                <a:gdLst/>
                <a:ahLst/>
                <a:cxnLst/>
                <a:rect b="b" l="0" r="r" t="0"/>
                <a:pathLst>
                  <a:path h="556599" w="127429">
                    <a:moveTo>
                      <a:pt x="37472" y="556599"/>
                    </a:moveTo>
                    <a:cubicBezTo>
                      <a:pt x="8041" y="496190"/>
                      <a:pt x="0" y="428689"/>
                      <a:pt x="13348" y="354095"/>
                    </a:cubicBezTo>
                    <a:cubicBezTo>
                      <a:pt x="33370" y="242204"/>
                      <a:pt x="14543" y="225242"/>
                      <a:pt x="47751" y="147749"/>
                    </a:cubicBezTo>
                    <a:cubicBezTo>
                      <a:pt x="80958" y="70256"/>
                      <a:pt x="104510" y="32682"/>
                      <a:pt x="107775" y="0"/>
                    </a:cubicBezTo>
                    <a:cubicBezTo>
                      <a:pt x="102894" y="80128"/>
                      <a:pt x="105849" y="136099"/>
                      <a:pt x="116639" y="167911"/>
                    </a:cubicBezTo>
                    <a:cubicBezTo>
                      <a:pt x="127429" y="199723"/>
                      <a:pt x="122034" y="267289"/>
                      <a:pt x="100454" y="370610"/>
                    </a:cubicBezTo>
                    <a:lnTo>
                      <a:pt x="37472" y="556599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64" name="">
              <a:extLst>
                <a:ext uri="{43BCB1FB-0997-4F22-865F-C9A4154CE908}">
                  <a16:creationId xmlns:a16="http://schemas.microsoft.com/office/drawing/2010/main" id="{DEB44281-AE3B-46F3-B035-F424AFF858AB}"/>
                </a:ext>
              </a:extLst>
            </p:cNvPr>
            <p:cNvGrpSpPr/>
            <p:nvPr/>
          </p:nvGrpSpPr>
          <p:grpSpPr>
            <a:xfrm>
              <a:off x="235176" y="887747"/>
              <a:ext cx="913298" cy="1320404"/>
              <a:chOff x="235176" y="887747"/>
              <a:chExt cx="913298" cy="1320404"/>
            </a:xfrm>
            <a:grpFill/>
          </p:grpSpPr>
          <p:sp>
            <p:nvSpPr>
              <p:cNvPr id="65" name="">
                <a:extLst>
                  <a:ext uri="{3024F724-F602-4798-B454-27941BAE8189}">
                    <a16:creationId xmlns:a16="http://schemas.microsoft.com/office/drawing/2010/main" id="{87801C9F-25DD-4709-893B-90437D7EF74D}"/>
                  </a:ext>
                </a:extLst>
              </p:cNvPr>
              <p:cNvSpPr/>
              <p:nvPr/>
            </p:nvSpPr>
            <p:spPr>
              <a:xfrm>
                <a:off x="455891" y="1398254"/>
                <a:ext cx="49460" cy="809896"/>
              </a:xfrm>
              <a:custGeom>
                <a:avLst/>
                <a:gdLst/>
                <a:ahLst/>
                <a:cxnLst/>
                <a:rect b="b" l="0" r="r" t="0"/>
                <a:pathLst>
                  <a:path h="809897" w="49460">
                    <a:moveTo>
                      <a:pt x="10515" y="809897"/>
                    </a:moveTo>
                    <a:lnTo>
                      <a:pt x="0" y="676951"/>
                    </a:lnTo>
                    <a:lnTo>
                      <a:pt x="44529" y="119217"/>
                    </a:lnTo>
                    <a:lnTo>
                      <a:pt x="49460" y="0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66" name="">
                <a:extLst>
                  <a:ext uri="{C8F3E1A8-C390-48ED-9DFE-5265E20CCE6E}">
                    <a16:creationId xmlns:a16="http://schemas.microsoft.com/office/drawing/2010/main" id="{0B99A42E-385A-4E19-A73F-D9F9C654842A}"/>
                  </a:ext>
                </a:extLst>
              </p:cNvPr>
              <p:cNvSpPr/>
              <p:nvPr/>
            </p:nvSpPr>
            <p:spPr>
              <a:xfrm>
                <a:off x="403080" y="1462283"/>
                <a:ext cx="297684" cy="433635"/>
              </a:xfrm>
              <a:custGeom>
                <a:avLst/>
                <a:gdLst/>
                <a:ahLst/>
                <a:cxnLst/>
                <a:rect b="b" l="0" r="r" t="0"/>
                <a:pathLst>
                  <a:path h="433636" w="297685">
                    <a:moveTo>
                      <a:pt x="96479" y="68231"/>
                    </a:moveTo>
                    <a:cubicBezTo>
                      <a:pt x="107116" y="32783"/>
                      <a:pt x="122865" y="10039"/>
                      <a:pt x="143726" y="0"/>
                    </a:cubicBezTo>
                    <a:moveTo>
                      <a:pt x="97986" y="54686"/>
                    </a:moveTo>
                    <a:cubicBezTo>
                      <a:pt x="87658" y="38783"/>
                      <a:pt x="76817" y="22088"/>
                      <a:pt x="65462" y="4603"/>
                    </a:cubicBezTo>
                    <a:moveTo>
                      <a:pt x="67174" y="419989"/>
                    </a:moveTo>
                    <a:cubicBezTo>
                      <a:pt x="66244" y="327539"/>
                      <a:pt x="43852" y="265879"/>
                      <a:pt x="0" y="235009"/>
                    </a:cubicBezTo>
                    <a:moveTo>
                      <a:pt x="66253" y="433636"/>
                    </a:moveTo>
                    <a:cubicBezTo>
                      <a:pt x="78895" y="381953"/>
                      <a:pt x="103550" y="346308"/>
                      <a:pt x="140218" y="326703"/>
                    </a:cubicBezTo>
                    <a:moveTo>
                      <a:pt x="263709" y="301397"/>
                    </a:moveTo>
                    <a:lnTo>
                      <a:pt x="297685" y="267715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67" name="">
                <a:extLst>
                  <a:ext uri="{183FBC44-E5F3-44C0-829D-DE681DE207CD}">
                    <a16:creationId xmlns:a16="http://schemas.microsoft.com/office/drawing/2010/main" id="{235A793F-C1BB-4CBE-A056-DDC50DF8860F}"/>
                  </a:ext>
                </a:extLst>
              </p:cNvPr>
              <p:cNvSpPr/>
              <p:nvPr/>
            </p:nvSpPr>
            <p:spPr>
              <a:xfrm>
                <a:off x="503287" y="1747724"/>
                <a:ext cx="157764" cy="417778"/>
              </a:xfrm>
              <a:custGeom>
                <a:avLst/>
                <a:gdLst/>
                <a:ahLst/>
                <a:cxnLst/>
                <a:rect b="b" l="0" r="r" t="0"/>
                <a:pathLst>
                  <a:path h="417779" w="157765">
                    <a:moveTo>
                      <a:pt x="90902" y="417779"/>
                    </a:moveTo>
                    <a:cubicBezTo>
                      <a:pt x="88486" y="328438"/>
                      <a:pt x="81361" y="267259"/>
                      <a:pt x="69526" y="234245"/>
                    </a:cubicBezTo>
                    <a:cubicBezTo>
                      <a:pt x="51773" y="184723"/>
                      <a:pt x="0" y="5302"/>
                      <a:pt x="73897" y="21685"/>
                    </a:cubicBezTo>
                    <a:cubicBezTo>
                      <a:pt x="108542" y="0"/>
                      <a:pt x="132244" y="17740"/>
                      <a:pt x="145004" y="74906"/>
                    </a:cubicBezTo>
                    <a:cubicBezTo>
                      <a:pt x="157765" y="132071"/>
                      <a:pt x="139730" y="246362"/>
                      <a:pt x="90902" y="417779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68" name="">
                <a:extLst>
                  <a:ext uri="{3821BAF9-8B28-4E16-87E9-2D302AD02219}">
                    <a16:creationId xmlns:a16="http://schemas.microsoft.com/office/drawing/2010/main" id="{C2472DC3-5BEF-4B9A-95B0-31E4392EC7D2}"/>
                  </a:ext>
                </a:extLst>
              </p:cNvPr>
              <p:cNvSpPr/>
              <p:nvPr/>
            </p:nvSpPr>
            <p:spPr>
              <a:xfrm>
                <a:off x="627575" y="1749875"/>
                <a:ext cx="376577" cy="135698"/>
              </a:xfrm>
              <a:custGeom>
                <a:avLst/>
                <a:gdLst/>
                <a:ahLst/>
                <a:cxnLst/>
                <a:rect b="b" l="0" r="r" t="0"/>
                <a:pathLst>
                  <a:path h="135698" w="376577">
                    <a:moveTo>
                      <a:pt x="0" y="23366"/>
                    </a:moveTo>
                    <a:cubicBezTo>
                      <a:pt x="26738" y="67180"/>
                      <a:pt x="77714" y="92256"/>
                      <a:pt x="152927" y="98594"/>
                    </a:cubicBezTo>
                    <a:cubicBezTo>
                      <a:pt x="265747" y="108101"/>
                      <a:pt x="347862" y="117456"/>
                      <a:pt x="366488" y="129289"/>
                    </a:cubicBezTo>
                    <a:cubicBezTo>
                      <a:pt x="376577" y="135698"/>
                      <a:pt x="293959" y="60781"/>
                      <a:pt x="105694" y="8946"/>
                    </a:cubicBezTo>
                    <a:cubicBezTo>
                      <a:pt x="73203" y="0"/>
                      <a:pt x="37972" y="4807"/>
                      <a:pt x="0" y="2336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69" name="">
                <a:extLst>
                  <a:ext uri="{462F2A61-21F7-4A0D-9DC0-5A877327538C}">
                    <a16:creationId xmlns:a16="http://schemas.microsoft.com/office/drawing/2010/main" id="{308C1F15-EDB7-4B74-9939-629570BAC433}"/>
                  </a:ext>
                </a:extLst>
              </p:cNvPr>
              <p:cNvSpPr/>
              <p:nvPr/>
            </p:nvSpPr>
            <p:spPr>
              <a:xfrm>
                <a:off x="690839" y="1592266"/>
                <a:ext cx="457635" cy="168717"/>
              </a:xfrm>
              <a:custGeom>
                <a:avLst/>
                <a:gdLst/>
                <a:ahLst/>
                <a:cxnLst/>
                <a:rect b="b" l="0" r="r" t="0"/>
                <a:pathLst>
                  <a:path h="168717" w="457636">
                    <a:moveTo>
                      <a:pt x="0" y="149995"/>
                    </a:moveTo>
                    <a:cubicBezTo>
                      <a:pt x="27411" y="166939"/>
                      <a:pt x="66080" y="168717"/>
                      <a:pt x="116006" y="155331"/>
                    </a:cubicBezTo>
                    <a:cubicBezTo>
                      <a:pt x="190896" y="135250"/>
                      <a:pt x="227400" y="98502"/>
                      <a:pt x="236238" y="92762"/>
                    </a:cubicBezTo>
                    <a:cubicBezTo>
                      <a:pt x="245077" y="87022"/>
                      <a:pt x="320558" y="34011"/>
                      <a:pt x="353517" y="35849"/>
                    </a:cubicBezTo>
                    <a:cubicBezTo>
                      <a:pt x="386475" y="37687"/>
                      <a:pt x="395190" y="36137"/>
                      <a:pt x="426413" y="40887"/>
                    </a:cubicBezTo>
                    <a:cubicBezTo>
                      <a:pt x="457636" y="45638"/>
                      <a:pt x="336331" y="0"/>
                      <a:pt x="201881" y="18892"/>
                    </a:cubicBezTo>
                    <a:cubicBezTo>
                      <a:pt x="112248" y="31486"/>
                      <a:pt x="44954" y="75187"/>
                      <a:pt x="0" y="14999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70" name="">
                <a:extLst>
                  <a:ext uri="{835BDAAE-F489-476C-B2E8-6F2E1E3A2C12}">
                    <a16:creationId xmlns:a16="http://schemas.microsoft.com/office/drawing/2010/main" id="{C713BF01-1966-4F38-92F9-53DCD97A4663}"/>
                  </a:ext>
                </a:extLst>
              </p:cNvPr>
              <p:cNvSpPr/>
              <p:nvPr/>
            </p:nvSpPr>
            <p:spPr>
              <a:xfrm>
                <a:off x="282180" y="1678049"/>
                <a:ext cx="148070" cy="322099"/>
              </a:xfrm>
              <a:custGeom>
                <a:avLst/>
                <a:gdLst/>
                <a:ahLst/>
                <a:cxnLst/>
                <a:rect b="b" l="0" r="r" t="0"/>
                <a:pathLst>
                  <a:path h="322100" w="148071">
                    <a:moveTo>
                      <a:pt x="136849" y="322100"/>
                    </a:moveTo>
                    <a:cubicBezTo>
                      <a:pt x="115070" y="252822"/>
                      <a:pt x="97235" y="204155"/>
                      <a:pt x="83345" y="176100"/>
                    </a:cubicBezTo>
                    <a:cubicBezTo>
                      <a:pt x="62510" y="134017"/>
                      <a:pt x="0" y="32368"/>
                      <a:pt x="60891" y="17384"/>
                    </a:cubicBezTo>
                    <a:cubicBezTo>
                      <a:pt x="78944" y="0"/>
                      <a:pt x="98193" y="9938"/>
                      <a:pt x="118638" y="47197"/>
                    </a:cubicBezTo>
                    <a:cubicBezTo>
                      <a:pt x="139084" y="84456"/>
                      <a:pt x="148071" y="144196"/>
                      <a:pt x="145599" y="226419"/>
                    </a:cubicBezTo>
                    <a:lnTo>
                      <a:pt x="136849" y="322100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71" name="">
                <a:extLst>
                  <a:ext uri="{73766207-E683-467A-AB56-118876DD1747}">
                    <a16:creationId xmlns:a16="http://schemas.microsoft.com/office/drawing/2010/main" id="{66D0A1BA-B9FC-4067-99D6-AA56914C36D2}"/>
                  </a:ext>
                </a:extLst>
              </p:cNvPr>
              <p:cNvSpPr/>
              <p:nvPr/>
            </p:nvSpPr>
            <p:spPr>
              <a:xfrm>
                <a:off x="477144" y="1532637"/>
                <a:ext cx="451030" cy="126877"/>
              </a:xfrm>
              <a:custGeom>
                <a:avLst/>
                <a:gdLst/>
                <a:ahLst/>
                <a:cxnLst/>
                <a:rect b="b" l="0" r="r" t="0"/>
                <a:pathLst>
                  <a:path h="126877" w="451031">
                    <a:moveTo>
                      <a:pt x="89371" y="59057"/>
                    </a:moveTo>
                    <a:cubicBezTo>
                      <a:pt x="39150" y="86752"/>
                      <a:pt x="0" y="126877"/>
                      <a:pt x="88129" y="120024"/>
                    </a:cubicBezTo>
                    <a:cubicBezTo>
                      <a:pt x="120770" y="113519"/>
                      <a:pt x="161374" y="98737"/>
                      <a:pt x="209943" y="75679"/>
                    </a:cubicBezTo>
                    <a:cubicBezTo>
                      <a:pt x="282796" y="41092"/>
                      <a:pt x="431385" y="0"/>
                      <a:pt x="451031" y="7250"/>
                    </a:cubicBezTo>
                    <a:cubicBezTo>
                      <a:pt x="325339" y="6944"/>
                      <a:pt x="245326" y="11032"/>
                      <a:pt x="210991" y="19516"/>
                    </a:cubicBezTo>
                    <a:cubicBezTo>
                      <a:pt x="159488" y="32241"/>
                      <a:pt x="115209" y="45433"/>
                      <a:pt x="89371" y="5905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72" name="">
                <a:extLst>
                  <a:ext uri="{EBABABEE-D2E0-41D4-908A-A2BBFEB7C914}">
                    <a16:creationId xmlns:a16="http://schemas.microsoft.com/office/drawing/2010/main" id="{6570D937-0BDC-46F8-9469-EE3C1FFB0F0C}"/>
                  </a:ext>
                </a:extLst>
              </p:cNvPr>
              <p:cNvSpPr/>
              <p:nvPr/>
            </p:nvSpPr>
            <p:spPr>
              <a:xfrm>
                <a:off x="349548" y="1625899"/>
                <a:ext cx="451655" cy="93396"/>
              </a:xfrm>
              <a:custGeom>
                <a:avLst/>
                <a:gdLst/>
                <a:ahLst/>
                <a:cxnLst/>
                <a:rect b="b" l="0" r="r" t="0"/>
                <a:pathLst>
                  <a:path h="93397" w="451655">
                    <a:moveTo>
                      <a:pt x="80953" y="90696"/>
                    </a:moveTo>
                    <a:cubicBezTo>
                      <a:pt x="26935" y="93397"/>
                      <a:pt x="2301" y="84090"/>
                      <a:pt x="7050" y="62776"/>
                    </a:cubicBezTo>
                    <a:cubicBezTo>
                      <a:pt x="0" y="44548"/>
                      <a:pt x="21922" y="30311"/>
                      <a:pt x="72817" y="20067"/>
                    </a:cubicBezTo>
                    <a:cubicBezTo>
                      <a:pt x="123712" y="9822"/>
                      <a:pt x="202142" y="3133"/>
                      <a:pt x="308107" y="0"/>
                    </a:cubicBezTo>
                    <a:cubicBezTo>
                      <a:pt x="383665" y="5818"/>
                      <a:pt x="431514" y="5947"/>
                      <a:pt x="451655" y="387"/>
                    </a:cubicBezTo>
                    <a:cubicBezTo>
                      <a:pt x="354318" y="32328"/>
                      <a:pt x="289179" y="52560"/>
                      <a:pt x="256238" y="61085"/>
                    </a:cubicBezTo>
                    <a:cubicBezTo>
                      <a:pt x="223297" y="69609"/>
                      <a:pt x="164869" y="79479"/>
                      <a:pt x="80953" y="90696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73" name="">
                <a:extLst>
                  <a:ext uri="{6EE4E026-26AB-4CB0-A18C-5639651F0E8A}">
                    <a16:creationId xmlns:a16="http://schemas.microsoft.com/office/drawing/2010/main" id="{0821EAA1-002C-48DD-B548-6D788B613F67}"/>
                  </a:ext>
                </a:extLst>
              </p:cNvPr>
              <p:cNvSpPr/>
              <p:nvPr/>
            </p:nvSpPr>
            <p:spPr>
              <a:xfrm>
                <a:off x="534522" y="1321583"/>
                <a:ext cx="528213" cy="169742"/>
              </a:xfrm>
              <a:custGeom>
                <a:avLst/>
                <a:gdLst/>
                <a:ahLst/>
                <a:cxnLst/>
                <a:rect b="b" l="0" r="r" t="0"/>
                <a:pathLst>
                  <a:path h="169743" w="528214">
                    <a:moveTo>
                      <a:pt x="16492" y="124514"/>
                    </a:moveTo>
                    <a:cubicBezTo>
                      <a:pt x="0" y="150999"/>
                      <a:pt x="6904" y="165342"/>
                      <a:pt x="37203" y="167542"/>
                    </a:cubicBezTo>
                    <a:cubicBezTo>
                      <a:pt x="67502" y="169743"/>
                      <a:pt x="107408" y="163767"/>
                      <a:pt x="156921" y="149616"/>
                    </a:cubicBezTo>
                    <a:cubicBezTo>
                      <a:pt x="229392" y="124498"/>
                      <a:pt x="277448" y="107252"/>
                      <a:pt x="301090" y="97877"/>
                    </a:cubicBezTo>
                    <a:cubicBezTo>
                      <a:pt x="336552" y="83815"/>
                      <a:pt x="501292" y="15353"/>
                      <a:pt x="528214" y="0"/>
                    </a:cubicBezTo>
                    <a:lnTo>
                      <a:pt x="299473" y="10395"/>
                    </a:lnTo>
                    <a:cubicBezTo>
                      <a:pt x="226539" y="18406"/>
                      <a:pt x="166071" y="32433"/>
                      <a:pt x="118068" y="52474"/>
                    </a:cubicBezTo>
                    <a:cubicBezTo>
                      <a:pt x="70066" y="72515"/>
                      <a:pt x="36207" y="96529"/>
                      <a:pt x="16492" y="124514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74" name="">
                <a:extLst>
                  <a:ext uri="{3678F721-4982-4098-A138-C73C3D6BEA76}">
                    <a16:creationId xmlns:a16="http://schemas.microsoft.com/office/drawing/2010/main" id="{75C764EE-7ED7-4510-B24D-8CB92680FC3E}"/>
                  </a:ext>
                </a:extLst>
              </p:cNvPr>
              <p:cNvSpPr/>
              <p:nvPr/>
            </p:nvSpPr>
            <p:spPr>
              <a:xfrm>
                <a:off x="506381" y="1063666"/>
                <a:ext cx="233280" cy="355456"/>
              </a:xfrm>
              <a:custGeom>
                <a:avLst/>
                <a:gdLst/>
                <a:ahLst/>
                <a:cxnLst/>
                <a:rect b="b" l="0" r="r" t="0"/>
                <a:pathLst>
                  <a:path h="355457" w="233281">
                    <a:moveTo>
                      <a:pt x="0" y="355457"/>
                    </a:moveTo>
                    <a:cubicBezTo>
                      <a:pt x="42677" y="328128"/>
                      <a:pt x="86168" y="279191"/>
                      <a:pt x="130474" y="208646"/>
                    </a:cubicBezTo>
                    <a:cubicBezTo>
                      <a:pt x="174780" y="138101"/>
                      <a:pt x="209049" y="68552"/>
                      <a:pt x="233281" y="0"/>
                    </a:cubicBezTo>
                    <a:cubicBezTo>
                      <a:pt x="158190" y="88054"/>
                      <a:pt x="105339" y="155402"/>
                      <a:pt x="74728" y="202045"/>
                    </a:cubicBezTo>
                    <a:cubicBezTo>
                      <a:pt x="44117" y="248688"/>
                      <a:pt x="19208" y="299825"/>
                      <a:pt x="0" y="35545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75" name="">
                <a:extLst>
                  <a:ext uri="{11A53C92-9BDF-45DF-BBBA-F5905D9003CA}">
                    <a16:creationId xmlns:a16="http://schemas.microsoft.com/office/drawing/2010/main" id="{6824F8AA-C197-4384-98D5-C5633C183479}"/>
                  </a:ext>
                </a:extLst>
              </p:cNvPr>
              <p:cNvSpPr/>
              <p:nvPr/>
            </p:nvSpPr>
            <p:spPr>
              <a:xfrm>
                <a:off x="491685" y="887747"/>
                <a:ext cx="201148" cy="512422"/>
              </a:xfrm>
              <a:custGeom>
                <a:avLst/>
                <a:gdLst/>
                <a:ahLst/>
                <a:cxnLst/>
                <a:rect b="b" l="0" r="r" t="0"/>
                <a:pathLst>
                  <a:path h="512422" w="201148">
                    <a:moveTo>
                      <a:pt x="22157" y="512422"/>
                    </a:moveTo>
                    <a:cubicBezTo>
                      <a:pt x="1531" y="476558"/>
                      <a:pt x="0" y="431809"/>
                      <a:pt x="17565" y="378174"/>
                    </a:cubicBezTo>
                    <a:cubicBezTo>
                      <a:pt x="35131" y="324540"/>
                      <a:pt x="49866" y="278691"/>
                      <a:pt x="61772" y="240627"/>
                    </a:cubicBezTo>
                    <a:cubicBezTo>
                      <a:pt x="126251" y="102550"/>
                      <a:pt x="172710" y="22341"/>
                      <a:pt x="201148" y="0"/>
                    </a:cubicBezTo>
                    <a:cubicBezTo>
                      <a:pt x="183876" y="36214"/>
                      <a:pt x="174975" y="61917"/>
                      <a:pt x="174445" y="77108"/>
                    </a:cubicBezTo>
                    <a:cubicBezTo>
                      <a:pt x="173649" y="99896"/>
                      <a:pt x="149773" y="164074"/>
                      <a:pt x="142427" y="194665"/>
                    </a:cubicBezTo>
                    <a:cubicBezTo>
                      <a:pt x="137530" y="215059"/>
                      <a:pt x="125429" y="253146"/>
                      <a:pt x="106126" y="308925"/>
                    </a:cubicBezTo>
                    <a:cubicBezTo>
                      <a:pt x="90803" y="365772"/>
                      <a:pt x="78172" y="406241"/>
                      <a:pt x="68232" y="430332"/>
                    </a:cubicBezTo>
                    <a:cubicBezTo>
                      <a:pt x="58291" y="454423"/>
                      <a:pt x="42933" y="481786"/>
                      <a:pt x="22157" y="51242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76" name="">
                <a:extLst>
                  <a:ext uri="{FE53D700-C77F-40FE-A8D6-46BA9A330E1D}">
                    <a16:creationId xmlns:a16="http://schemas.microsoft.com/office/drawing/2010/main" id="{FDE1E1B0-FC1A-48D7-AAE9-75FC0B442006}"/>
                  </a:ext>
                </a:extLst>
              </p:cNvPr>
              <p:cNvSpPr/>
              <p:nvPr/>
            </p:nvSpPr>
            <p:spPr>
              <a:xfrm>
                <a:off x="235176" y="976224"/>
                <a:ext cx="244184" cy="505092"/>
              </a:xfrm>
              <a:custGeom>
                <a:avLst/>
                <a:gdLst/>
                <a:ahLst/>
                <a:cxnLst/>
                <a:rect b="b" l="0" r="r" t="0"/>
                <a:pathLst>
                  <a:path h="505092" w="244185">
                    <a:moveTo>
                      <a:pt x="244185" y="505092"/>
                    </a:moveTo>
                    <a:cubicBezTo>
                      <a:pt x="186601" y="470459"/>
                      <a:pt x="143093" y="418227"/>
                      <a:pt x="113661" y="348397"/>
                    </a:cubicBezTo>
                    <a:cubicBezTo>
                      <a:pt x="69513" y="243653"/>
                      <a:pt x="44485" y="239681"/>
                      <a:pt x="30129" y="156604"/>
                    </a:cubicBezTo>
                    <a:cubicBezTo>
                      <a:pt x="15774" y="73527"/>
                      <a:pt x="15062" y="29187"/>
                      <a:pt x="0" y="0"/>
                    </a:cubicBezTo>
                    <a:cubicBezTo>
                      <a:pt x="39548" y="69859"/>
                      <a:pt x="72510" y="115191"/>
                      <a:pt x="98885" y="135994"/>
                    </a:cubicBezTo>
                    <a:cubicBezTo>
                      <a:pt x="125261" y="156797"/>
                      <a:pt x="157535" y="216401"/>
                      <a:pt x="195709" y="314807"/>
                    </a:cubicBezTo>
                    <a:lnTo>
                      <a:pt x="244185" y="505092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77" name="">
              <a:extLst>
                <a:ext uri="{BD6C14F1-9D37-4771-BC26-E088FA53150C}">
                  <a16:creationId xmlns:a16="http://schemas.microsoft.com/office/drawing/2010/main" id="{171338F0-476C-49CB-AC28-66A66A330597}"/>
                </a:ext>
              </a:extLst>
            </p:cNvPr>
            <p:cNvGrpSpPr/>
            <p:nvPr/>
          </p:nvGrpSpPr>
          <p:grpSpPr>
            <a:xfrm>
              <a:off x="1470" y="1962577"/>
              <a:ext cx="1114151" cy="1279284"/>
              <a:chOff x="1470" y="1962577"/>
              <a:chExt cx="1114151" cy="1279284"/>
            </a:xfrm>
            <a:grpFill/>
          </p:grpSpPr>
          <p:sp>
            <p:nvSpPr>
              <p:cNvPr id="78" name="">
                <a:extLst>
                  <a:ext uri="{73510956-607F-4A6B-BAFB-A432F4F47606}">
                    <a16:creationId xmlns:a16="http://schemas.microsoft.com/office/drawing/2010/main" id="{D4DA2E4C-0599-4AAB-B820-D19E8CACF8CD}"/>
                  </a:ext>
                </a:extLst>
              </p:cNvPr>
              <p:cNvSpPr/>
              <p:nvPr/>
            </p:nvSpPr>
            <p:spPr>
              <a:xfrm>
                <a:off x="433796" y="2502557"/>
                <a:ext cx="332984" cy="739304"/>
              </a:xfrm>
              <a:custGeom>
                <a:avLst/>
                <a:gdLst/>
                <a:ahLst/>
                <a:cxnLst/>
                <a:rect b="b" l="0" r="r" t="0"/>
                <a:pathLst>
                  <a:path h="739304" w="332984">
                    <a:moveTo>
                      <a:pt x="332984" y="739304"/>
                    </a:moveTo>
                    <a:lnTo>
                      <a:pt x="263260" y="625623"/>
                    </a:lnTo>
                    <a:lnTo>
                      <a:pt x="49730" y="10846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79" name="">
                <a:extLst>
                  <a:ext uri="{CCFF4EC3-D6D1-4B68-9131-177FF6598020}">
                    <a16:creationId xmlns:a16="http://schemas.microsoft.com/office/drawing/2010/main" id="{DA1AA530-586A-446E-944F-8C57D53A3243}"/>
                  </a:ext>
                </a:extLst>
              </p:cNvPr>
              <p:cNvSpPr/>
              <p:nvPr/>
            </p:nvSpPr>
            <p:spPr>
              <a:xfrm>
                <a:off x="432157" y="2540787"/>
                <a:ext cx="326362" cy="421544"/>
              </a:xfrm>
              <a:custGeom>
                <a:avLst/>
                <a:gdLst/>
                <a:ahLst/>
                <a:cxnLst/>
                <a:rect b="b" l="0" r="r" t="0"/>
                <a:pathLst>
                  <a:path h="421544" w="326362">
                    <a:moveTo>
                      <a:pt x="56523" y="82244"/>
                    </a:moveTo>
                    <a:cubicBezTo>
                      <a:pt x="49907" y="45830"/>
                      <a:pt x="53614" y="18415"/>
                      <a:pt x="67644" y="0"/>
                    </a:cubicBezTo>
                    <a:moveTo>
                      <a:pt x="51717" y="69491"/>
                    </a:moveTo>
                    <a:cubicBezTo>
                      <a:pt x="35294" y="60010"/>
                      <a:pt x="18055" y="50057"/>
                      <a:pt x="0" y="39632"/>
                    </a:cubicBezTo>
                    <a:moveTo>
                      <a:pt x="190106" y="408967"/>
                    </a:moveTo>
                    <a:cubicBezTo>
                      <a:pt x="147306" y="327016"/>
                      <a:pt x="99362" y="282242"/>
                      <a:pt x="46275" y="274645"/>
                    </a:cubicBezTo>
                    <a:moveTo>
                      <a:pt x="195482" y="421544"/>
                    </a:moveTo>
                    <a:cubicBezTo>
                      <a:pt x="183282" y="369755"/>
                      <a:pt x="189068" y="326802"/>
                      <a:pt x="212838" y="292687"/>
                    </a:cubicBezTo>
                    <a:moveTo>
                      <a:pt x="311381" y="214076"/>
                    </a:moveTo>
                    <a:lnTo>
                      <a:pt x="326362" y="168640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80" name="">
                <a:extLst>
                  <a:ext uri="{00AC7C6F-8C1C-4BBA-963B-7EA7C15A31F6}">
                    <a16:creationId xmlns:a16="http://schemas.microsoft.com/office/drawing/2010/main" id="{F2F38992-3539-40F7-91EA-610072CD85F5}"/>
                  </a:ext>
                </a:extLst>
              </p:cNvPr>
              <p:cNvSpPr/>
              <p:nvPr/>
            </p:nvSpPr>
            <p:spPr>
              <a:xfrm>
                <a:off x="593019" y="2765598"/>
                <a:ext cx="268254" cy="380251"/>
              </a:xfrm>
              <a:custGeom>
                <a:avLst/>
                <a:gdLst/>
                <a:ahLst/>
                <a:cxnLst/>
                <a:rect b="b" l="0" r="r" t="0"/>
                <a:pathLst>
                  <a:path h="380252" w="268255">
                    <a:moveTo>
                      <a:pt x="268255" y="380252"/>
                    </a:moveTo>
                    <a:cubicBezTo>
                      <a:pt x="225543" y="301745"/>
                      <a:pt x="191420" y="250470"/>
                      <a:pt x="165886" y="226426"/>
                    </a:cubicBezTo>
                    <a:cubicBezTo>
                      <a:pt x="127586" y="190361"/>
                      <a:pt x="0" y="54001"/>
                      <a:pt x="73281" y="35050"/>
                    </a:cubicBezTo>
                    <a:cubicBezTo>
                      <a:pt x="94304" y="0"/>
                      <a:pt x="123477" y="5046"/>
                      <a:pt x="160799" y="50188"/>
                    </a:cubicBezTo>
                    <a:cubicBezTo>
                      <a:pt x="198121" y="95329"/>
                      <a:pt x="233940" y="205351"/>
                      <a:pt x="268255" y="38025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81" name="">
                <a:extLst>
                  <a:ext uri="{65C8B285-B39E-46AE-AEE5-0CEB58AF0FBA}">
                    <a16:creationId xmlns:a16="http://schemas.microsoft.com/office/drawing/2010/main" id="{0307DF61-1585-4CD6-96A1-4B85041E2481}"/>
                  </a:ext>
                </a:extLst>
              </p:cNvPr>
              <p:cNvSpPr/>
              <p:nvPr/>
            </p:nvSpPr>
            <p:spPr>
              <a:xfrm>
                <a:off x="712938" y="2681067"/>
                <a:ext cx="386530" cy="127017"/>
              </a:xfrm>
              <a:custGeom>
                <a:avLst/>
                <a:gdLst/>
                <a:ahLst/>
                <a:cxnLst/>
                <a:rect b="b" l="0" r="r" t="0"/>
                <a:pathLst>
                  <a:path h="127017" w="386531">
                    <a:moveTo>
                      <a:pt x="0" y="100117"/>
                    </a:moveTo>
                    <a:cubicBezTo>
                      <a:pt x="43715" y="127017"/>
                      <a:pt x="100519" y="126218"/>
                      <a:pt x="170412" y="97719"/>
                    </a:cubicBezTo>
                    <a:cubicBezTo>
                      <a:pt x="275251" y="54970"/>
                      <a:pt x="352663" y="26025"/>
                      <a:pt x="374631" y="28113"/>
                    </a:cubicBezTo>
                    <a:cubicBezTo>
                      <a:pt x="386531" y="29244"/>
                      <a:pt x="278906" y="0"/>
                      <a:pt x="87628" y="39285"/>
                    </a:cubicBezTo>
                    <a:cubicBezTo>
                      <a:pt x="54617" y="46064"/>
                      <a:pt x="25408" y="66342"/>
                      <a:pt x="0" y="10011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82" name="">
                <a:extLst>
                  <a:ext uri="{4C05EECF-F627-42D9-A361-7FB9F25ED4B7}">
                    <a16:creationId xmlns:a16="http://schemas.microsoft.com/office/drawing/2010/main" id="{18C769BE-2215-4E6B-BBFA-45F8624E58F5}"/>
                  </a:ext>
                </a:extLst>
              </p:cNvPr>
              <p:cNvSpPr/>
              <p:nvPr/>
            </p:nvSpPr>
            <p:spPr>
              <a:xfrm>
                <a:off x="755242" y="2424114"/>
                <a:ext cx="360379" cy="303398"/>
              </a:xfrm>
              <a:custGeom>
                <a:avLst/>
                <a:gdLst/>
                <a:ahLst/>
                <a:cxnLst/>
                <a:rect b="b" l="0" r="r" t="0"/>
                <a:pathLst>
                  <a:path h="303398" w="360379">
                    <a:moveTo>
                      <a:pt x="0" y="300745"/>
                    </a:moveTo>
                    <a:cubicBezTo>
                      <a:pt x="32116" y="303398"/>
                      <a:pt x="67377" y="287428"/>
                      <a:pt x="105785" y="252834"/>
                    </a:cubicBezTo>
                    <a:cubicBezTo>
                      <a:pt x="163396" y="200943"/>
                      <a:pt x="179237" y="151627"/>
                      <a:pt x="184507" y="142500"/>
                    </a:cubicBezTo>
                    <a:cubicBezTo>
                      <a:pt x="189776" y="133373"/>
                      <a:pt x="232964" y="51873"/>
                      <a:pt x="263164" y="38547"/>
                    </a:cubicBezTo>
                    <a:cubicBezTo>
                      <a:pt x="293365" y="25222"/>
                      <a:pt x="300426" y="19884"/>
                      <a:pt x="330403" y="9942"/>
                    </a:cubicBezTo>
                    <a:cubicBezTo>
                      <a:pt x="360379" y="0"/>
                      <a:pt x="231577" y="14408"/>
                      <a:pt x="120358" y="92280"/>
                    </a:cubicBezTo>
                    <a:cubicBezTo>
                      <a:pt x="46212" y="144194"/>
                      <a:pt x="6093" y="213683"/>
                      <a:pt x="0" y="30074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83" name="">
                <a:extLst>
                  <a:ext uri="{C425BB78-02E5-405C-8FFD-7034A6AE8F62}">
                    <a16:creationId xmlns:a16="http://schemas.microsoft.com/office/drawing/2010/main" id="{F8CE04CA-75F0-4753-B1B5-49EE42F66235}"/>
                  </a:ext>
                </a:extLst>
              </p:cNvPr>
              <p:cNvSpPr/>
              <p:nvPr/>
            </p:nvSpPr>
            <p:spPr>
              <a:xfrm>
                <a:off x="376668" y="2817334"/>
                <a:ext cx="253468" cy="260704"/>
              </a:xfrm>
              <a:custGeom>
                <a:avLst/>
                <a:gdLst/>
                <a:ahLst/>
                <a:cxnLst/>
                <a:rect b="b" l="0" r="r" t="0"/>
                <a:pathLst>
                  <a:path h="260704" w="253469">
                    <a:moveTo>
                      <a:pt x="253469" y="260704"/>
                    </a:moveTo>
                    <a:cubicBezTo>
                      <a:pt x="202612" y="208865"/>
                      <a:pt x="164627" y="173600"/>
                      <a:pt x="139514" y="154908"/>
                    </a:cubicBezTo>
                    <a:cubicBezTo>
                      <a:pt x="101844" y="126871"/>
                      <a:pt x="0" y="64680"/>
                      <a:pt x="47451" y="23684"/>
                    </a:cubicBezTo>
                    <a:cubicBezTo>
                      <a:pt x="55644" y="0"/>
                      <a:pt x="77307" y="116"/>
                      <a:pt x="112439" y="24031"/>
                    </a:cubicBezTo>
                    <a:cubicBezTo>
                      <a:pt x="147572" y="47947"/>
                      <a:pt x="182701" y="97097"/>
                      <a:pt x="217827" y="171480"/>
                    </a:cubicBezTo>
                    <a:lnTo>
                      <a:pt x="253469" y="260704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84" name="">
                <a:extLst>
                  <a:ext uri="{880CDA37-5002-444F-85EA-29849CAB5099}">
                    <a16:creationId xmlns:a16="http://schemas.microsoft.com/office/drawing/2010/main" id="{485509E0-E7D6-44EA-8C1C-9B5E3378C80C}"/>
                  </a:ext>
                </a:extLst>
              </p:cNvPr>
              <p:cNvSpPr/>
              <p:nvPr/>
            </p:nvSpPr>
            <p:spPr>
              <a:xfrm>
                <a:off x="527272" y="2436795"/>
                <a:ext cx="347561" cy="311351"/>
              </a:xfrm>
              <a:custGeom>
                <a:avLst/>
                <a:gdLst/>
                <a:ahLst/>
                <a:cxnLst/>
                <a:rect b="b" l="0" r="r" t="0"/>
                <a:pathLst>
                  <a:path h="311352" w="347562">
                    <a:moveTo>
                      <a:pt x="48840" y="210350"/>
                    </a:moveTo>
                    <a:cubicBezTo>
                      <a:pt x="16666" y="257827"/>
                      <a:pt x="0" y="311352"/>
                      <a:pt x="75412" y="265235"/>
                    </a:cubicBezTo>
                    <a:cubicBezTo>
                      <a:pt x="101542" y="244621"/>
                      <a:pt x="131010" y="213017"/>
                      <a:pt x="163817" y="170422"/>
                    </a:cubicBezTo>
                    <a:cubicBezTo>
                      <a:pt x="213027" y="106530"/>
                      <a:pt x="326766" y="2459"/>
                      <a:pt x="347562" y="0"/>
                    </a:cubicBezTo>
                    <a:cubicBezTo>
                      <a:pt x="235431" y="56789"/>
                      <a:pt x="165995" y="96757"/>
                      <a:pt x="139253" y="119904"/>
                    </a:cubicBezTo>
                    <a:cubicBezTo>
                      <a:pt x="99141" y="154624"/>
                      <a:pt x="65677" y="186481"/>
                      <a:pt x="48840" y="210350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85" name="">
                <a:extLst>
                  <a:ext uri="{D4CB5576-32D8-460A-A3EF-D8C32F05AE0C}">
                    <a16:creationId xmlns:a16="http://schemas.microsoft.com/office/drawing/2010/main" id="{E66D58D6-0BAA-4DA8-87BA-5255F9DFE7CC}"/>
                  </a:ext>
                </a:extLst>
              </p:cNvPr>
              <p:cNvSpPr/>
              <p:nvPr/>
            </p:nvSpPr>
            <p:spPr>
              <a:xfrm>
                <a:off x="418546" y="2571422"/>
                <a:ext cx="382379" cy="278582"/>
              </a:xfrm>
              <a:custGeom>
                <a:avLst/>
                <a:gdLst/>
                <a:ahLst/>
                <a:cxnLst/>
                <a:rect b="b" l="0" r="r" t="0"/>
                <a:pathLst>
                  <a:path h="278582" w="382380">
                    <a:moveTo>
                      <a:pt x="93081" y="248761"/>
                    </a:moveTo>
                    <a:cubicBezTo>
                      <a:pt x="46177" y="275691"/>
                      <a:pt x="20002" y="278582"/>
                      <a:pt x="14557" y="257435"/>
                    </a:cubicBezTo>
                    <a:cubicBezTo>
                      <a:pt x="0" y="244394"/>
                      <a:pt x="13070" y="221757"/>
                      <a:pt x="53767" y="189523"/>
                    </a:cubicBezTo>
                    <a:cubicBezTo>
                      <a:pt x="94463" y="157289"/>
                      <a:pt x="161308" y="115723"/>
                      <a:pt x="254301" y="64824"/>
                    </a:cubicBezTo>
                    <a:cubicBezTo>
                      <a:pt x="324265" y="35706"/>
                      <a:pt x="366958" y="14098"/>
                      <a:pt x="382380" y="0"/>
                    </a:cubicBezTo>
                    <a:cubicBezTo>
                      <a:pt x="310152" y="72649"/>
                      <a:pt x="261298" y="120248"/>
                      <a:pt x="235818" y="142799"/>
                    </a:cubicBezTo>
                    <a:cubicBezTo>
                      <a:pt x="210337" y="165349"/>
                      <a:pt x="162758" y="200670"/>
                      <a:pt x="93081" y="24876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86" name="">
                <a:extLst>
                  <a:ext uri="{543E143F-5A0D-4565-BE24-564A97C5B207}">
                    <a16:creationId xmlns:a16="http://schemas.microsoft.com/office/drawing/2010/main" id="{7DD4D881-F5C3-4F3A-B11E-B442B254BC82}"/>
                  </a:ext>
                </a:extLst>
              </p:cNvPr>
              <p:cNvSpPr/>
              <p:nvPr/>
            </p:nvSpPr>
            <p:spPr>
              <a:xfrm>
                <a:off x="493531" y="2181196"/>
                <a:ext cx="402089" cy="383990"/>
              </a:xfrm>
              <a:custGeom>
                <a:avLst/>
                <a:gdLst/>
                <a:ahLst/>
                <a:cxnLst/>
                <a:rect b="b" l="0" r="r" t="0"/>
                <a:pathLst>
                  <a:path h="383990" w="402090">
                    <a:moveTo>
                      <a:pt x="2670" y="343259"/>
                    </a:moveTo>
                    <a:cubicBezTo>
                      <a:pt x="0" y="374345"/>
                      <a:pt x="12663" y="383990"/>
                      <a:pt x="40659" y="372195"/>
                    </a:cubicBezTo>
                    <a:cubicBezTo>
                      <a:pt x="68655" y="360401"/>
                      <a:pt x="101498" y="336959"/>
                      <a:pt x="139190" y="301872"/>
                    </a:cubicBezTo>
                    <a:cubicBezTo>
                      <a:pt x="192359" y="246591"/>
                      <a:pt x="227348" y="209407"/>
                      <a:pt x="244156" y="190321"/>
                    </a:cubicBezTo>
                    <a:cubicBezTo>
                      <a:pt x="269369" y="161692"/>
                      <a:pt x="385073" y="25902"/>
                      <a:pt x="402090" y="0"/>
                    </a:cubicBezTo>
                    <a:lnTo>
                      <a:pt x="203000" y="113108"/>
                    </a:lnTo>
                    <a:cubicBezTo>
                      <a:pt x="141652" y="153358"/>
                      <a:pt x="94142" y="193307"/>
                      <a:pt x="60470" y="232957"/>
                    </a:cubicBezTo>
                    <a:cubicBezTo>
                      <a:pt x="26798" y="272606"/>
                      <a:pt x="7532" y="309374"/>
                      <a:pt x="2670" y="34325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87" name="">
                <a:extLst>
                  <a:ext uri="{44F473DF-FFE2-4712-8E03-2694F2BF1AD2}">
                    <a16:creationId xmlns:a16="http://schemas.microsoft.com/office/drawing/2010/main" id="{9FBE7863-9CC1-4EF6-AA81-648121FFAE8D}"/>
                  </a:ext>
                </a:extLst>
              </p:cNvPr>
              <p:cNvSpPr/>
              <p:nvPr/>
            </p:nvSpPr>
            <p:spPr>
              <a:xfrm>
                <a:off x="435023" y="2098062"/>
                <a:ext cx="66216" cy="422621"/>
              </a:xfrm>
              <a:custGeom>
                <a:avLst/>
                <a:gdLst/>
                <a:ahLst/>
                <a:cxnLst/>
                <a:rect b="b" l="0" r="r" t="0"/>
                <a:pathLst>
                  <a:path h="422621" w="66217">
                    <a:moveTo>
                      <a:pt x="9164" y="422621"/>
                    </a:moveTo>
                    <a:cubicBezTo>
                      <a:pt x="34782" y="378897"/>
                      <a:pt x="51316" y="315549"/>
                      <a:pt x="58767" y="232578"/>
                    </a:cubicBezTo>
                    <a:cubicBezTo>
                      <a:pt x="66217" y="149607"/>
                      <a:pt x="65176" y="72081"/>
                      <a:pt x="55645" y="0"/>
                    </a:cubicBezTo>
                    <a:cubicBezTo>
                      <a:pt x="28714" y="112547"/>
                      <a:pt x="12198" y="196549"/>
                      <a:pt x="6099" y="252005"/>
                    </a:cubicBezTo>
                    <a:cubicBezTo>
                      <a:pt x="0" y="307461"/>
                      <a:pt x="1021" y="364333"/>
                      <a:pt x="9164" y="42262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88" name="">
                <a:extLst>
                  <a:ext uri="{C651CFB9-0289-4154-8C01-49C267EB2FBA}">
                    <a16:creationId xmlns:a16="http://schemas.microsoft.com/office/drawing/2010/main" id="{2FB810D4-6758-496C-9ADE-986975608051}"/>
                  </a:ext>
                </a:extLst>
              </p:cNvPr>
              <p:cNvSpPr/>
              <p:nvPr/>
            </p:nvSpPr>
            <p:spPr>
              <a:xfrm>
                <a:off x="348900" y="1962577"/>
                <a:ext cx="99194" cy="537831"/>
              </a:xfrm>
              <a:custGeom>
                <a:avLst/>
                <a:gdLst/>
                <a:ahLst/>
                <a:cxnLst/>
                <a:rect b="b" l="0" r="r" t="0"/>
                <a:pathLst>
                  <a:path h="537832" w="99194">
                    <a:moveTo>
                      <a:pt x="93330" y="537832"/>
                    </a:moveTo>
                    <a:cubicBezTo>
                      <a:pt x="58670" y="515241"/>
                      <a:pt x="36990" y="476064"/>
                      <a:pt x="28291" y="420301"/>
                    </a:cubicBezTo>
                    <a:cubicBezTo>
                      <a:pt x="19593" y="364537"/>
                      <a:pt x="11907" y="316996"/>
                      <a:pt x="5234" y="277676"/>
                    </a:cubicBezTo>
                    <a:cubicBezTo>
                      <a:pt x="0" y="125375"/>
                      <a:pt x="4981" y="32816"/>
                      <a:pt x="20177" y="0"/>
                    </a:cubicBezTo>
                    <a:cubicBezTo>
                      <a:pt x="21229" y="40108"/>
                      <a:pt x="24967" y="67050"/>
                      <a:pt x="31391" y="80827"/>
                    </a:cubicBezTo>
                    <a:cubicBezTo>
                      <a:pt x="41027" y="101492"/>
                      <a:pt x="48890" y="169515"/>
                      <a:pt x="56232" y="200107"/>
                    </a:cubicBezTo>
                    <a:cubicBezTo>
                      <a:pt x="61127" y="220501"/>
                      <a:pt x="67637" y="259930"/>
                      <a:pt x="75761" y="318394"/>
                    </a:cubicBezTo>
                    <a:cubicBezTo>
                      <a:pt x="87916" y="376001"/>
                      <a:pt x="95034" y="417793"/>
                      <a:pt x="97114" y="443771"/>
                    </a:cubicBezTo>
                    <a:cubicBezTo>
                      <a:pt x="99194" y="469749"/>
                      <a:pt x="97933" y="501103"/>
                      <a:pt x="93330" y="53783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89" name="">
                <a:extLst>
                  <a:ext uri="{BD65AEC2-C226-4771-8762-587916D720D6}">
                    <a16:creationId xmlns:a16="http://schemas.microsoft.com/office/drawing/2010/main" id="{DB669716-E54F-4339-8ADA-CC506E62B1CE}"/>
                  </a:ext>
                </a:extLst>
              </p:cNvPr>
              <p:cNvSpPr/>
              <p:nvPr/>
            </p:nvSpPr>
            <p:spPr>
              <a:xfrm>
                <a:off x="1470" y="2249182"/>
                <a:ext cx="446877" cy="339183"/>
              </a:xfrm>
              <a:custGeom>
                <a:avLst/>
                <a:gdLst/>
                <a:ahLst/>
                <a:cxnLst/>
                <a:rect b="b" l="0" r="r" t="0"/>
                <a:pathLst>
                  <a:path h="339183" w="446877">
                    <a:moveTo>
                      <a:pt x="446877" y="339183"/>
                    </a:moveTo>
                    <a:cubicBezTo>
                      <a:pt x="379846" y="334467"/>
                      <a:pt x="317368" y="307680"/>
                      <a:pt x="259442" y="258823"/>
                    </a:cubicBezTo>
                    <a:cubicBezTo>
                      <a:pt x="172552" y="185538"/>
                      <a:pt x="148450" y="193362"/>
                      <a:pt x="97942" y="125857"/>
                    </a:cubicBezTo>
                    <a:cubicBezTo>
                      <a:pt x="47435" y="58352"/>
                      <a:pt x="26671" y="19168"/>
                      <a:pt x="0" y="0"/>
                    </a:cubicBezTo>
                    <a:cubicBezTo>
                      <a:pt x="66953" y="44291"/>
                      <a:pt x="116902" y="69717"/>
                      <a:pt x="149847" y="76278"/>
                    </a:cubicBezTo>
                    <a:cubicBezTo>
                      <a:pt x="182792" y="82840"/>
                      <a:pt x="238609" y="121295"/>
                      <a:pt x="317297" y="191645"/>
                    </a:cubicBezTo>
                    <a:lnTo>
                      <a:pt x="446877" y="339183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90" name="">
              <a:extLst>
                <a:ext uri="{7A862C05-0453-4C76-9643-BA4D310AA509}">
                  <a16:creationId xmlns:a16="http://schemas.microsoft.com/office/drawing/2010/main" id="{F9AB729E-D4CC-48CC-A67B-001544EA91D6}"/>
                </a:ext>
              </a:extLst>
            </p:cNvPr>
            <p:cNvGrpSpPr/>
            <p:nvPr/>
          </p:nvGrpSpPr>
          <p:grpSpPr>
            <a:xfrm>
              <a:off x="801713" y="680226"/>
              <a:ext cx="922601" cy="904980"/>
              <a:chOff x="801713" y="680226"/>
              <a:chExt cx="922601" cy="904980"/>
            </a:xfrm>
            <a:grpFill/>
          </p:grpSpPr>
          <p:sp>
            <p:nvSpPr>
              <p:cNvPr id="91" name="">
                <a:extLst>
                  <a:ext uri="{F7355A5A-7F4E-47A5-B41A-3C26890E4D7C}">
                    <a16:creationId xmlns:a16="http://schemas.microsoft.com/office/drawing/2010/main" id="{D82F84D4-8A09-43D4-B242-90B0CD343157}"/>
                  </a:ext>
                </a:extLst>
              </p:cNvPr>
              <p:cNvSpPr/>
              <p:nvPr/>
            </p:nvSpPr>
            <p:spPr>
              <a:xfrm>
                <a:off x="801713" y="1030629"/>
                <a:ext cx="311530" cy="499689"/>
              </a:xfrm>
              <a:custGeom>
                <a:avLst/>
                <a:gdLst/>
                <a:ahLst/>
                <a:cxnLst/>
                <a:rect b="b" l="0" r="r" t="0"/>
                <a:pathLst>
                  <a:path h="499689" w="311530">
                    <a:moveTo>
                      <a:pt x="0" y="499689"/>
                    </a:moveTo>
                    <a:cubicBezTo>
                      <a:pt x="83553" y="316385"/>
                      <a:pt x="187397" y="149822"/>
                      <a:pt x="311530" y="0"/>
                    </a:cubicBezTo>
                  </a:path>
                </a:pathLst>
              </a:custGeom>
              <a:grpFill/>
              <a:ln w="19050">
                <a:solidFill>
                  <a:srgbClr val="41832d"/>
                </a:solidFill>
                <a:prstDash val="solid"/>
              </a:ln>
            </p:spPr>
          </p:sp>
          <p:sp>
            <p:nvSpPr>
              <p:cNvPr id="92" name="">
                <a:extLst>
                  <a:ext uri="{3FF668D3-388C-4EAF-963B-75DF95AF27E9}">
                    <a16:creationId xmlns:a16="http://schemas.microsoft.com/office/drawing/2010/main" id="{98E72D90-205D-432F-A2E3-0BE2D75EDF45}"/>
                  </a:ext>
                </a:extLst>
              </p:cNvPr>
              <p:cNvSpPr/>
              <p:nvPr/>
            </p:nvSpPr>
            <p:spPr>
              <a:xfrm>
                <a:off x="866691" y="1211990"/>
                <a:ext cx="559840" cy="182536"/>
              </a:xfrm>
              <a:custGeom>
                <a:avLst/>
                <a:gdLst/>
                <a:ahLst/>
                <a:cxnLst/>
                <a:rect b="b" l="0" r="r" t="0"/>
                <a:pathLst>
                  <a:path h="182536" w="559840">
                    <a:moveTo>
                      <a:pt x="0" y="182536"/>
                    </a:moveTo>
                    <a:cubicBezTo>
                      <a:pt x="181832" y="95824"/>
                      <a:pt x="368445" y="34979"/>
                      <a:pt x="559840" y="0"/>
                    </a:cubicBez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93" name="">
                <a:extLst>
                  <a:ext uri="{D92A0024-3F6F-4CDB-B33C-B99BFF7F264A}">
                    <a16:creationId xmlns:a16="http://schemas.microsoft.com/office/drawing/2010/main" id="{EC98725E-B0CE-42A9-A67E-4FEC5C3612E2}"/>
                  </a:ext>
                </a:extLst>
              </p:cNvPr>
              <p:cNvSpPr/>
              <p:nvPr/>
            </p:nvSpPr>
            <p:spPr>
              <a:xfrm>
                <a:off x="878040" y="1332540"/>
                <a:ext cx="399130" cy="192981"/>
              </a:xfrm>
              <a:custGeom>
                <a:avLst/>
                <a:gdLst/>
                <a:ahLst/>
                <a:cxnLst/>
                <a:rect b="b" l="0" r="r" t="0"/>
                <a:pathLst>
                  <a:path h="192981" w="399130">
                    <a:moveTo>
                      <a:pt x="0" y="53010"/>
                    </a:moveTo>
                    <a:cubicBezTo>
                      <a:pt x="56537" y="85823"/>
                      <a:pt x="103689" y="106512"/>
                      <a:pt x="141455" y="115077"/>
                    </a:cubicBezTo>
                    <a:cubicBezTo>
                      <a:pt x="198104" y="127925"/>
                      <a:pt x="233490" y="132288"/>
                      <a:pt x="312093" y="156612"/>
                    </a:cubicBezTo>
                    <a:cubicBezTo>
                      <a:pt x="364495" y="172828"/>
                      <a:pt x="393508" y="184951"/>
                      <a:pt x="399130" y="192981"/>
                    </a:cubicBezTo>
                    <a:cubicBezTo>
                      <a:pt x="332419" y="118352"/>
                      <a:pt x="238062" y="58645"/>
                      <a:pt x="116058" y="13860"/>
                    </a:cubicBezTo>
                    <a:cubicBezTo>
                      <a:pt x="66098" y="0"/>
                      <a:pt x="28418" y="9930"/>
                      <a:pt x="3017" y="43652"/>
                    </a:cubicBezTo>
                    <a:lnTo>
                      <a:pt x="0" y="5301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94" name="">
                <a:extLst>
                  <a:ext uri="{AAD90F47-8108-482B-81C0-9E9692F38881}">
                    <a16:creationId xmlns:a16="http://schemas.microsoft.com/office/drawing/2010/main" id="{7A96E68A-C817-446E-BD69-988BA4A79229}"/>
                  </a:ext>
                </a:extLst>
              </p:cNvPr>
              <p:cNvSpPr/>
              <p:nvPr/>
            </p:nvSpPr>
            <p:spPr>
              <a:xfrm>
                <a:off x="1071370" y="680226"/>
                <a:ext cx="204349" cy="346103"/>
              </a:xfrm>
              <a:custGeom>
                <a:avLst/>
                <a:gdLst/>
                <a:ahLst/>
                <a:cxnLst/>
                <a:rect b="b" l="0" r="r" t="0"/>
                <a:pathLst>
                  <a:path h="346103" w="204349">
                    <a:moveTo>
                      <a:pt x="55265" y="345750"/>
                    </a:moveTo>
                    <a:cubicBezTo>
                      <a:pt x="87915" y="297581"/>
                      <a:pt x="109215" y="256993"/>
                      <a:pt x="119167" y="223987"/>
                    </a:cubicBezTo>
                    <a:cubicBezTo>
                      <a:pt x="134094" y="174479"/>
                      <a:pt x="140165" y="143325"/>
                      <a:pt x="166647" y="75033"/>
                    </a:cubicBezTo>
                    <a:cubicBezTo>
                      <a:pt x="184302" y="29506"/>
                      <a:pt x="196869" y="4494"/>
                      <a:pt x="204349" y="0"/>
                    </a:cubicBezTo>
                    <a:cubicBezTo>
                      <a:pt x="110276" y="94355"/>
                      <a:pt x="53357" y="162466"/>
                      <a:pt x="33593" y="204334"/>
                    </a:cubicBezTo>
                    <a:cubicBezTo>
                      <a:pt x="3946" y="267136"/>
                      <a:pt x="0" y="307303"/>
                      <a:pt x="36966" y="346103"/>
                    </a:cubicBezTo>
                    <a:lnTo>
                      <a:pt x="55265" y="345750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95" name="">
                <a:extLst>
                  <a:ext uri="{104A5726-E1C1-49CD-BEDB-4FDBCFE5FC80}">
                    <a16:creationId xmlns:a16="http://schemas.microsoft.com/office/drawing/2010/main" id="{62781EDE-225D-4F64-B1E0-6B787943D7A9}"/>
                  </a:ext>
                </a:extLst>
              </p:cNvPr>
              <p:cNvSpPr/>
              <p:nvPr/>
            </p:nvSpPr>
            <p:spPr>
              <a:xfrm>
                <a:off x="1095738" y="937137"/>
                <a:ext cx="282597" cy="99986"/>
              </a:xfrm>
              <a:custGeom>
                <a:avLst/>
                <a:gdLst/>
                <a:ahLst/>
                <a:cxnLst/>
                <a:rect b="b" l="0" r="r" t="0"/>
                <a:pathLst>
                  <a:path h="99987" w="282597">
                    <a:moveTo>
                      <a:pt x="1295" y="99987"/>
                    </a:moveTo>
                    <a:cubicBezTo>
                      <a:pt x="45408" y="96199"/>
                      <a:pt x="80005" y="88973"/>
                      <a:pt x="105085" y="78309"/>
                    </a:cubicBezTo>
                    <a:cubicBezTo>
                      <a:pt x="142704" y="62314"/>
                      <a:pt x="165001" y="50090"/>
                      <a:pt x="219334" y="31853"/>
                    </a:cubicBezTo>
                    <a:cubicBezTo>
                      <a:pt x="255557" y="19695"/>
                      <a:pt x="276644" y="14879"/>
                      <a:pt x="282597" y="17406"/>
                    </a:cubicBezTo>
                    <a:cubicBezTo>
                      <a:pt x="218749" y="0"/>
                      <a:pt x="143503" y="3310"/>
                      <a:pt x="56859" y="27335"/>
                    </a:cubicBezTo>
                    <a:cubicBezTo>
                      <a:pt x="22851" y="39901"/>
                      <a:pt x="3898" y="61795"/>
                      <a:pt x="0" y="93018"/>
                    </a:cubicBezTo>
                    <a:lnTo>
                      <a:pt x="1295" y="99987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96" name="">
                <a:extLst>
                  <a:ext uri="{1B4B5203-C67E-40DD-BB12-0CB11C373993}">
                    <a16:creationId xmlns:a16="http://schemas.microsoft.com/office/drawing/2010/main" id="{4DD50BD4-2B54-4D9E-9142-1BC8A31C27E6}"/>
                  </a:ext>
                </a:extLst>
              </p:cNvPr>
              <p:cNvSpPr/>
              <p:nvPr/>
            </p:nvSpPr>
            <p:spPr>
              <a:xfrm>
                <a:off x="927252" y="1245200"/>
                <a:ext cx="481837" cy="119124"/>
              </a:xfrm>
              <a:custGeom>
                <a:avLst/>
                <a:gdLst/>
                <a:ahLst/>
                <a:cxnLst/>
                <a:rect b="b" l="0" r="r" t="0"/>
                <a:pathLst>
                  <a:path h="119125" w="481837">
                    <a:moveTo>
                      <a:pt x="3346" y="117749"/>
                    </a:moveTo>
                    <a:cubicBezTo>
                      <a:pt x="79805" y="119125"/>
                      <a:pt x="139108" y="114048"/>
                      <a:pt x="181256" y="102519"/>
                    </a:cubicBezTo>
                    <a:cubicBezTo>
                      <a:pt x="244477" y="85226"/>
                      <a:pt x="281521" y="71009"/>
                      <a:pt x="373587" y="53071"/>
                    </a:cubicBezTo>
                    <a:cubicBezTo>
                      <a:pt x="434964" y="41112"/>
                      <a:pt x="471048" y="37423"/>
                      <a:pt x="481837" y="42003"/>
                    </a:cubicBezTo>
                    <a:cubicBezTo>
                      <a:pt x="367615" y="6904"/>
                      <a:pt x="236704" y="0"/>
                      <a:pt x="89105" y="21291"/>
                    </a:cubicBezTo>
                    <a:cubicBezTo>
                      <a:pt x="31658" y="34184"/>
                      <a:pt x="1957" y="62909"/>
                      <a:pt x="0" y="107467"/>
                    </a:cubicBezTo>
                    <a:lnTo>
                      <a:pt x="3346" y="117749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97" name="">
                <a:extLst>
                  <a:ext uri="{97BB5F5E-3BA2-4D43-9FC5-603E23A4942B}">
                    <a16:creationId xmlns:a16="http://schemas.microsoft.com/office/drawing/2010/main" id="{34F8A86B-729F-4AA2-9B9A-AF1378348F48}"/>
                  </a:ext>
                </a:extLst>
              </p:cNvPr>
              <p:cNvSpPr/>
              <p:nvPr/>
            </p:nvSpPr>
            <p:spPr>
              <a:xfrm>
                <a:off x="1398947" y="1079086"/>
                <a:ext cx="325367" cy="165460"/>
              </a:xfrm>
              <a:custGeom>
                <a:avLst/>
                <a:gdLst/>
                <a:ahLst/>
                <a:cxnLst/>
                <a:rect b="b" l="0" r="r" t="0"/>
                <a:pathLst>
                  <a:path h="165461" w="325368">
                    <a:moveTo>
                      <a:pt x="325368" y="0"/>
                    </a:moveTo>
                    <a:cubicBezTo>
                      <a:pt x="245889" y="68192"/>
                      <a:pt x="181003" y="112817"/>
                      <a:pt x="130711" y="133874"/>
                    </a:cubicBezTo>
                    <a:cubicBezTo>
                      <a:pt x="55272" y="165461"/>
                      <a:pt x="0" y="148549"/>
                      <a:pt x="8473" y="115275"/>
                    </a:cubicBezTo>
                    <a:cubicBezTo>
                      <a:pt x="16945" y="82000"/>
                      <a:pt x="31310" y="68605"/>
                      <a:pt x="73124" y="54986"/>
                    </a:cubicBezTo>
                    <a:cubicBezTo>
                      <a:pt x="114938" y="41368"/>
                      <a:pt x="139013" y="45512"/>
                      <a:pt x="197494" y="33807"/>
                    </a:cubicBezTo>
                    <a:cubicBezTo>
                      <a:pt x="236481" y="26003"/>
                      <a:pt x="279106" y="14734"/>
                      <a:pt x="325368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98" name="">
                <a:extLst>
                  <a:ext uri="{6CC22489-2D0F-42CC-8F1A-0ECFBE1EBFF2}">
                    <a16:creationId xmlns:a16="http://schemas.microsoft.com/office/drawing/2010/main" id="{8E4900C6-2791-4E16-83B7-0D64C7A13FBA}"/>
                  </a:ext>
                </a:extLst>
              </p:cNvPr>
              <p:cNvSpPr/>
              <p:nvPr/>
            </p:nvSpPr>
            <p:spPr>
              <a:xfrm>
                <a:off x="1385928" y="1001872"/>
                <a:ext cx="310773" cy="211421"/>
              </a:xfrm>
              <a:custGeom>
                <a:avLst/>
                <a:gdLst/>
                <a:ahLst/>
                <a:cxnLst/>
                <a:rect b="b" l="0" r="r" t="0"/>
                <a:pathLst>
                  <a:path h="211421" w="310773">
                    <a:moveTo>
                      <a:pt x="16275" y="211421"/>
                    </a:moveTo>
                    <a:cubicBezTo>
                      <a:pt x="67109" y="187857"/>
                      <a:pt x="104816" y="164922"/>
                      <a:pt x="129396" y="142618"/>
                    </a:cubicBezTo>
                    <a:cubicBezTo>
                      <a:pt x="166267" y="109160"/>
                      <a:pt x="186727" y="86459"/>
                      <a:pt x="242448" y="43230"/>
                    </a:cubicBezTo>
                    <a:cubicBezTo>
                      <a:pt x="279596" y="14410"/>
                      <a:pt x="302371" y="0"/>
                      <a:pt x="310773" y="0"/>
                    </a:cubicBezTo>
                    <a:cubicBezTo>
                      <a:pt x="225578" y="10149"/>
                      <a:pt x="137269" y="47045"/>
                      <a:pt x="45845" y="110689"/>
                    </a:cubicBezTo>
                    <a:cubicBezTo>
                      <a:pt x="11552" y="138952"/>
                      <a:pt x="0" y="170289"/>
                      <a:pt x="11188" y="204702"/>
                    </a:cubicBezTo>
                    <a:lnTo>
                      <a:pt x="16275" y="211421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99" name="">
                <a:extLst>
                  <a:ext uri="{8FF269A2-E3A2-46B3-92BA-E5B284F930E1}">
                    <a16:creationId xmlns:a16="http://schemas.microsoft.com/office/drawing/2010/main" id="{28689CCD-7D2D-4289-A295-AF8521B2CAF7}"/>
                  </a:ext>
                </a:extLst>
              </p:cNvPr>
              <p:cNvSpPr/>
              <p:nvPr/>
            </p:nvSpPr>
            <p:spPr>
              <a:xfrm>
                <a:off x="882323" y="973858"/>
                <a:ext cx="221649" cy="386069"/>
              </a:xfrm>
              <a:custGeom>
                <a:avLst/>
                <a:gdLst/>
                <a:ahLst/>
                <a:cxnLst/>
                <a:rect b="b" l="0" r="r" t="0"/>
                <a:pathLst>
                  <a:path h="386070" w="221650">
                    <a:moveTo>
                      <a:pt x="47128" y="386070"/>
                    </a:moveTo>
                    <a:cubicBezTo>
                      <a:pt x="84807" y="332516"/>
                      <a:pt x="109570" y="287270"/>
                      <a:pt x="121414" y="250331"/>
                    </a:cubicBezTo>
                    <a:cubicBezTo>
                      <a:pt x="139180" y="194923"/>
                      <a:pt x="146623" y="159992"/>
                      <a:pt x="177759" y="83678"/>
                    </a:cubicBezTo>
                    <a:cubicBezTo>
                      <a:pt x="198516" y="32802"/>
                      <a:pt x="213146" y="4910"/>
                      <a:pt x="221650" y="0"/>
                    </a:cubicBezTo>
                    <a:cubicBezTo>
                      <a:pt x="141353" y="60055"/>
                      <a:pt x="73534" y="149001"/>
                      <a:pt x="18193" y="266838"/>
                    </a:cubicBezTo>
                    <a:cubicBezTo>
                      <a:pt x="0" y="315483"/>
                      <a:pt x="6620" y="353950"/>
                      <a:pt x="38052" y="382242"/>
                    </a:cubicBezTo>
                    <a:lnTo>
                      <a:pt x="47128" y="38607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0" name="">
                <a:extLst>
                  <a:ext uri="{266166E2-706E-4646-A342-C67A9BE6CC96}">
                    <a16:creationId xmlns:a16="http://schemas.microsoft.com/office/drawing/2010/main" id="{E08A09F4-B3B4-48DB-A7DC-3B221EED568A}"/>
                  </a:ext>
                </a:extLst>
              </p:cNvPr>
              <p:cNvSpPr/>
              <p:nvPr/>
            </p:nvSpPr>
            <p:spPr>
              <a:xfrm>
                <a:off x="827592" y="1346509"/>
                <a:ext cx="295087" cy="238697"/>
              </a:xfrm>
              <a:custGeom>
                <a:avLst/>
                <a:gdLst/>
                <a:ahLst/>
                <a:cxnLst/>
                <a:rect b="b" l="0" r="r" t="0"/>
                <a:pathLst>
                  <a:path h="238698" w="295087">
                    <a:moveTo>
                      <a:pt x="295087" y="236343"/>
                    </a:moveTo>
                    <a:cubicBezTo>
                      <a:pt x="276378" y="238698"/>
                      <a:pt x="253897" y="227975"/>
                      <a:pt x="227644" y="204173"/>
                    </a:cubicBezTo>
                    <a:cubicBezTo>
                      <a:pt x="147199" y="161178"/>
                      <a:pt x="105112" y="137921"/>
                      <a:pt x="101384" y="134403"/>
                    </a:cubicBezTo>
                    <a:cubicBezTo>
                      <a:pt x="95792" y="129126"/>
                      <a:pt x="0" y="68850"/>
                      <a:pt x="37998" y="29025"/>
                    </a:cubicBezTo>
                    <a:cubicBezTo>
                      <a:pt x="53591" y="0"/>
                      <a:pt x="79530" y="3680"/>
                      <a:pt x="115816" y="40066"/>
                    </a:cubicBezTo>
                    <a:cubicBezTo>
                      <a:pt x="146854" y="72846"/>
                      <a:pt x="167199" y="96168"/>
                      <a:pt x="176851" y="110033"/>
                    </a:cubicBezTo>
                    <a:cubicBezTo>
                      <a:pt x="191328" y="130830"/>
                      <a:pt x="243838" y="191898"/>
                      <a:pt x="256526" y="204614"/>
                    </a:cubicBezTo>
                    <a:cubicBezTo>
                      <a:pt x="264985" y="213090"/>
                      <a:pt x="277839" y="223667"/>
                      <a:pt x="295087" y="236343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1" name="">
                <a:extLst>
                  <a:ext uri="{773E89F4-F0EC-4237-AAE9-0B66C9093167}">
                    <a16:creationId xmlns:a16="http://schemas.microsoft.com/office/drawing/2010/main" id="{A5145C6E-ADC8-4B1E-AE9F-2D65A637E079}"/>
                  </a:ext>
                </a:extLst>
              </p:cNvPr>
              <p:cNvSpPr/>
              <p:nvPr/>
            </p:nvSpPr>
            <p:spPr>
              <a:xfrm>
                <a:off x="1081243" y="1024275"/>
                <a:ext cx="259087" cy="75437"/>
              </a:xfrm>
              <a:custGeom>
                <a:avLst/>
                <a:gdLst/>
                <a:ahLst/>
                <a:cxnLst/>
                <a:rect b="b" l="0" r="r" t="0"/>
                <a:pathLst>
                  <a:path h="75438" w="259088">
                    <a:moveTo>
                      <a:pt x="259088" y="55408"/>
                    </a:moveTo>
                    <a:cubicBezTo>
                      <a:pt x="248217" y="64916"/>
                      <a:pt x="229351" y="67735"/>
                      <a:pt x="202490" y="63866"/>
                    </a:cubicBezTo>
                    <a:cubicBezTo>
                      <a:pt x="133000" y="71019"/>
                      <a:pt x="96318" y="74277"/>
                      <a:pt x="92444" y="73640"/>
                    </a:cubicBezTo>
                    <a:cubicBezTo>
                      <a:pt x="86634" y="72684"/>
                      <a:pt x="0" y="75438"/>
                      <a:pt x="7070" y="33878"/>
                    </a:cubicBezTo>
                    <a:cubicBezTo>
                      <a:pt x="4540" y="8772"/>
                      <a:pt x="22586" y="0"/>
                      <a:pt x="61207" y="7562"/>
                    </a:cubicBezTo>
                    <a:cubicBezTo>
                      <a:pt x="94952" y="15082"/>
                      <a:pt x="117857" y="21177"/>
                      <a:pt x="129923" y="25847"/>
                    </a:cubicBezTo>
                    <a:cubicBezTo>
                      <a:pt x="148022" y="32851"/>
                      <a:pt x="207515" y="49137"/>
                      <a:pt x="221016" y="51776"/>
                    </a:cubicBezTo>
                    <a:cubicBezTo>
                      <a:pt x="230017" y="53536"/>
                      <a:pt x="242708" y="54746"/>
                      <a:pt x="259088" y="5540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</p:grpSp>
        <p:grpSp>
          <p:nvGrpSpPr>
            <p:cNvPr id="102" name="">
              <a:extLst>
                <a:ext uri="{529A4028-F0C2-4843-A023-B39548437ABE}">
                  <a16:creationId xmlns:a16="http://schemas.microsoft.com/office/drawing/2010/main" id="{C8A938CB-5EA2-4980-9E1C-FABCA3139ED0}"/>
                </a:ext>
              </a:extLst>
            </p:cNvPr>
            <p:cNvGrpSpPr/>
            <p:nvPr/>
          </p:nvGrpSpPr>
          <p:grpSpPr>
            <a:xfrm>
              <a:off x="742219" y="134800"/>
              <a:ext cx="430202" cy="665268"/>
              <a:chOff x="742219" y="134800"/>
              <a:chExt cx="430202" cy="665268"/>
            </a:xfrm>
            <a:grpFill/>
          </p:grpSpPr>
          <p:sp>
            <p:nvSpPr>
              <p:cNvPr id="103" name="">
                <a:extLst>
                  <a:ext uri="{4B5E9E7D-D5A0-46C8-9B35-99D33039AE1B}">
                    <a16:creationId xmlns:a16="http://schemas.microsoft.com/office/drawing/2010/main" id="{CB98391F-2707-485C-9768-439C5609165A}"/>
                  </a:ext>
                </a:extLst>
              </p:cNvPr>
              <p:cNvSpPr/>
              <p:nvPr/>
            </p:nvSpPr>
            <p:spPr>
              <a:xfrm>
                <a:off x="770869" y="370795"/>
                <a:ext cx="115187" cy="429273"/>
              </a:xfrm>
              <a:custGeom>
                <a:avLst/>
                <a:gdLst/>
                <a:ahLst/>
                <a:cxnLst/>
                <a:rect b="b" l="0" r="r" t="0"/>
                <a:pathLst>
                  <a:path h="429273" w="115187">
                    <a:moveTo>
                      <a:pt x="0" y="429273"/>
                    </a:moveTo>
                    <a:lnTo>
                      <a:pt x="14956" y="324240"/>
                    </a:lnTo>
                    <a:lnTo>
                      <a:pt x="99370" y="57523"/>
                    </a:lnTo>
                    <a:lnTo>
                      <a:pt x="115187" y="0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" name="">
                <a:extLst>
                  <a:ext uri="{72FC55DD-B896-4663-A792-CECF443B7E5E}">
                    <a16:creationId xmlns:a16="http://schemas.microsoft.com/office/drawing/2010/main" id="{0660AA52-4EEB-45EC-BEFF-FA7FC15F5FB6}"/>
                  </a:ext>
                </a:extLst>
              </p:cNvPr>
              <p:cNvSpPr/>
              <p:nvPr/>
            </p:nvSpPr>
            <p:spPr>
              <a:xfrm>
                <a:off x="802596" y="400091"/>
                <a:ext cx="141348" cy="209107"/>
              </a:xfrm>
              <a:custGeom>
                <a:avLst/>
                <a:gdLst/>
                <a:ahLst/>
                <a:cxnLst/>
                <a:rect b="b" l="0" r="r" t="0"/>
                <a:pathLst>
                  <a:path h="209107" w="141349">
                    <a:moveTo>
                      <a:pt x="65762" y="34487"/>
                    </a:moveTo>
                    <a:cubicBezTo>
                      <a:pt x="74931" y="18414"/>
                      <a:pt x="85162" y="9105"/>
                      <a:pt x="96454" y="6560"/>
                    </a:cubicBezTo>
                    <a:moveTo>
                      <a:pt x="68019" y="28058"/>
                    </a:moveTo>
                    <a:cubicBezTo>
                      <a:pt x="64776" y="19148"/>
                      <a:pt x="61372" y="9796"/>
                      <a:pt x="57807" y="0"/>
                    </a:cubicBezTo>
                    <a:moveTo>
                      <a:pt x="11920" y="202562"/>
                    </a:moveTo>
                    <a:cubicBezTo>
                      <a:pt x="21865" y="157417"/>
                      <a:pt x="17892" y="124859"/>
                      <a:pt x="0" y="104887"/>
                    </a:cubicBezTo>
                    <a:moveTo>
                      <a:pt x="9937" y="209107"/>
                    </a:moveTo>
                    <a:cubicBezTo>
                      <a:pt x="21909" y="185350"/>
                      <a:pt x="37930" y="170758"/>
                      <a:pt x="57999" y="165331"/>
                    </a:cubicBezTo>
                    <a:moveTo>
                      <a:pt x="121008" y="166891"/>
                    </a:moveTo>
                    <a:lnTo>
                      <a:pt x="141349" y="154303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5" name="">
                <a:extLst>
                  <a:ext uri="{D1131BAC-1632-4060-A61B-C40616894C72}">
                    <a16:creationId xmlns:a16="http://schemas.microsoft.com/office/drawing/2010/main" id="{0D22EB07-DE48-4A14-946D-9A5D1E9B19D2}"/>
                  </a:ext>
                </a:extLst>
              </p:cNvPr>
              <p:cNvSpPr/>
              <p:nvPr/>
            </p:nvSpPr>
            <p:spPr>
              <a:xfrm>
                <a:off x="843039" y="543402"/>
                <a:ext cx="65135" cy="211176"/>
              </a:xfrm>
              <a:custGeom>
                <a:avLst/>
                <a:gdLst/>
                <a:ahLst/>
                <a:cxnLst/>
                <a:rect b="b" l="0" r="r" t="0"/>
                <a:pathLst>
                  <a:path h="211177" w="65136">
                    <a:moveTo>
                      <a:pt x="0" y="211177"/>
                    </a:moveTo>
                    <a:cubicBezTo>
                      <a:pt x="8872" y="167379"/>
                      <a:pt x="12282" y="136773"/>
                      <a:pt x="10229" y="119358"/>
                    </a:cubicBezTo>
                    <a:cubicBezTo>
                      <a:pt x="7150" y="93234"/>
                      <a:pt x="2108" y="0"/>
                      <a:pt x="36266" y="16293"/>
                    </a:cubicBezTo>
                    <a:cubicBezTo>
                      <a:pt x="55584" y="9625"/>
                      <a:pt x="65136" y="20934"/>
                      <a:pt x="64923" y="50219"/>
                    </a:cubicBezTo>
                    <a:cubicBezTo>
                      <a:pt x="64710" y="79505"/>
                      <a:pt x="43069" y="133157"/>
                      <a:pt x="0" y="21117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6" name="">
                <a:extLst>
                  <a:ext uri="{C307BA58-A518-40D2-9A3D-1BD10D5D6A1B}">
                    <a16:creationId xmlns:a16="http://schemas.microsoft.com/office/drawing/2010/main" id="{4781B075-443A-427B-B1DC-045F5D7CCC20}"/>
                  </a:ext>
                </a:extLst>
              </p:cNvPr>
              <p:cNvSpPr/>
              <p:nvPr/>
            </p:nvSpPr>
            <p:spPr>
              <a:xfrm>
                <a:off x="903424" y="562460"/>
                <a:ext cx="170828" cy="101853"/>
              </a:xfrm>
              <a:custGeom>
                <a:avLst/>
                <a:gdLst/>
                <a:ahLst/>
                <a:cxnLst/>
                <a:rect b="b" l="0" r="r" t="0"/>
                <a:pathLst>
                  <a:path h="101853" w="170828">
                    <a:moveTo>
                      <a:pt x="0" y="4771"/>
                    </a:moveTo>
                    <a:cubicBezTo>
                      <a:pt x="8098" y="29124"/>
                      <a:pt x="30112" y="47074"/>
                      <a:pt x="66042" y="58621"/>
                    </a:cubicBezTo>
                    <a:cubicBezTo>
                      <a:pt x="119937" y="75942"/>
                      <a:pt x="158891" y="89736"/>
                      <a:pt x="166634" y="97596"/>
                    </a:cubicBezTo>
                    <a:cubicBezTo>
                      <a:pt x="170828" y="101853"/>
                      <a:pt x="139004" y="56062"/>
                      <a:pt x="53115" y="9634"/>
                    </a:cubicBezTo>
                    <a:cubicBezTo>
                      <a:pt x="38292" y="1621"/>
                      <a:pt x="20587" y="0"/>
                      <a:pt x="0" y="477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7" name="">
                <a:extLst>
                  <a:ext uri="{162496EC-1097-4A7E-9BA1-C0FB60DF7733}">
                    <a16:creationId xmlns:a16="http://schemas.microsoft.com/office/drawing/2010/main" id="{5599F7E1-7ACB-4931-9747-876CD410CB50}"/>
                  </a:ext>
                </a:extLst>
              </p:cNvPr>
              <p:cNvSpPr/>
              <p:nvPr/>
            </p:nvSpPr>
            <p:spPr>
              <a:xfrm>
                <a:off x="937730" y="514142"/>
                <a:ext cx="234691" cy="61664"/>
              </a:xfrm>
              <a:custGeom>
                <a:avLst/>
                <a:gdLst/>
                <a:ahLst/>
                <a:cxnLst/>
                <a:rect b="b" l="0" r="r" t="0"/>
                <a:pathLst>
                  <a:path h="61664" w="234691">
                    <a:moveTo>
                      <a:pt x="0" y="45110"/>
                    </a:moveTo>
                    <a:cubicBezTo>
                      <a:pt x="11448" y="56448"/>
                      <a:pt x="30087" y="61664"/>
                      <a:pt x="55916" y="60758"/>
                    </a:cubicBezTo>
                    <a:cubicBezTo>
                      <a:pt x="94660" y="59398"/>
                      <a:pt x="116577" y="45601"/>
                      <a:pt x="121529" y="43798"/>
                    </a:cubicBezTo>
                    <a:cubicBezTo>
                      <a:pt x="126481" y="41996"/>
                      <a:pt x="169217" y="24660"/>
                      <a:pt x="185067" y="29262"/>
                    </a:cubicBezTo>
                    <a:cubicBezTo>
                      <a:pt x="200917" y="33865"/>
                      <a:pt x="205337" y="34090"/>
                      <a:pt x="220014" y="39916"/>
                    </a:cubicBezTo>
                    <a:cubicBezTo>
                      <a:pt x="234691" y="45742"/>
                      <a:pt x="180726" y="9864"/>
                      <a:pt x="113099" y="3946"/>
                    </a:cubicBezTo>
                    <a:cubicBezTo>
                      <a:pt x="68015" y="0"/>
                      <a:pt x="30315" y="13722"/>
                      <a:pt x="0" y="4511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8" name="">
                <a:extLst>
                  <a:ext uri="{9834F00C-EB76-4961-840C-A42D852C6F82}">
                    <a16:creationId xmlns:a16="http://schemas.microsoft.com/office/drawing/2010/main" id="{F3F0D4ED-0802-4233-A021-5B0562385C3E}"/>
                  </a:ext>
                </a:extLst>
              </p:cNvPr>
              <p:cNvSpPr/>
              <p:nvPr/>
            </p:nvSpPr>
            <p:spPr>
              <a:xfrm>
                <a:off x="742219" y="490885"/>
                <a:ext cx="61901" cy="163435"/>
              </a:xfrm>
              <a:custGeom>
                <a:avLst/>
                <a:gdLst/>
                <a:ahLst/>
                <a:cxnLst/>
                <a:rect b="b" l="0" r="r" t="0"/>
                <a:pathLst>
                  <a:path h="163435" w="61901">
                    <a:moveTo>
                      <a:pt x="34083" y="163435"/>
                    </a:moveTo>
                    <a:cubicBezTo>
                      <a:pt x="31265" y="127234"/>
                      <a:pt x="28049" y="101519"/>
                      <a:pt x="24438" y="86288"/>
                    </a:cubicBezTo>
                    <a:cubicBezTo>
                      <a:pt x="19021" y="63443"/>
                      <a:pt x="0" y="6890"/>
                      <a:pt x="31351" y="6439"/>
                    </a:cubicBezTo>
                    <a:cubicBezTo>
                      <a:pt x="42101" y="0"/>
                      <a:pt x="50361" y="7007"/>
                      <a:pt x="56131" y="27458"/>
                    </a:cubicBezTo>
                    <a:cubicBezTo>
                      <a:pt x="61901" y="47910"/>
                      <a:pt x="59560" y="78025"/>
                      <a:pt x="49108" y="117805"/>
                    </a:cubicBezTo>
                    <a:lnTo>
                      <a:pt x="34083" y="163435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9" name="">
                <a:extLst>
                  <a:ext uri="{C4CFE81F-052A-4A1B-A780-C8CC49B7C60F}">
                    <a16:creationId xmlns:a16="http://schemas.microsoft.com/office/drawing/2010/main" id="{49E4D6CB-6D30-4CFF-8709-A7F52FB94766}"/>
                  </a:ext>
                </a:extLst>
              </p:cNvPr>
              <p:cNvSpPr/>
              <p:nvPr/>
            </p:nvSpPr>
            <p:spPr>
              <a:xfrm>
                <a:off x="842928" y="466060"/>
                <a:ext cx="233190" cy="35920"/>
              </a:xfrm>
              <a:custGeom>
                <a:avLst/>
                <a:gdLst/>
                <a:ahLst/>
                <a:cxnLst/>
                <a:rect b="b" l="0" r="r" t="0"/>
                <a:pathLst>
                  <a:path h="35920" w="233190">
                    <a:moveTo>
                      <a:pt x="51169" y="5856"/>
                    </a:moveTo>
                    <a:cubicBezTo>
                      <a:pt x="23586" y="13700"/>
                      <a:pt x="0" y="28845"/>
                      <a:pt x="43706" y="35418"/>
                    </a:cubicBezTo>
                    <a:cubicBezTo>
                      <a:pt x="60340" y="35920"/>
                      <a:pt x="81784" y="33286"/>
                      <a:pt x="108040" y="27515"/>
                    </a:cubicBezTo>
                    <a:cubicBezTo>
                      <a:pt x="147423" y="18859"/>
                      <a:pt x="224435" y="15552"/>
                      <a:pt x="233190" y="21294"/>
                    </a:cubicBezTo>
                    <a:cubicBezTo>
                      <a:pt x="171990" y="7008"/>
                      <a:pt x="132549" y="0"/>
                      <a:pt x="114867" y="271"/>
                    </a:cubicBezTo>
                    <a:cubicBezTo>
                      <a:pt x="88344" y="678"/>
                      <a:pt x="65288" y="2125"/>
                      <a:pt x="51169" y="585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10" name="">
                <a:extLst>
                  <a:ext uri="{DC219F4A-B1C9-4196-88F2-060EED8CD7BC}">
                    <a16:creationId xmlns:a16="http://schemas.microsoft.com/office/drawing/2010/main" id="{214E23BF-6D49-4B3E-BAD7-A2770629D0CA}"/>
                  </a:ext>
                </a:extLst>
              </p:cNvPr>
              <p:cNvSpPr/>
              <p:nvPr/>
            </p:nvSpPr>
            <p:spPr>
              <a:xfrm>
                <a:off x="776209" y="481409"/>
                <a:ext cx="228333" cy="41795"/>
              </a:xfrm>
              <a:custGeom>
                <a:avLst/>
                <a:gdLst/>
                <a:ahLst/>
                <a:cxnLst/>
                <a:rect b="b" l="0" r="r" t="0"/>
                <a:pathLst>
                  <a:path h="41795" w="228333">
                    <a:moveTo>
                      <a:pt x="37575" y="36058"/>
                    </a:moveTo>
                    <a:cubicBezTo>
                      <a:pt x="10955" y="31298"/>
                      <a:pt x="0" y="23993"/>
                      <a:pt x="4711" y="14144"/>
                    </a:cubicBezTo>
                    <a:cubicBezTo>
                      <a:pt x="3326" y="4470"/>
                      <a:pt x="15608" y="0"/>
                      <a:pt x="41556" y="733"/>
                    </a:cubicBezTo>
                    <a:cubicBezTo>
                      <a:pt x="67503" y="1467"/>
                      <a:pt x="106465" y="7030"/>
                      <a:pt x="158442" y="17422"/>
                    </a:cubicBezTo>
                    <a:cubicBezTo>
                      <a:pt x="194598" y="28755"/>
                      <a:pt x="217895" y="34199"/>
                      <a:pt x="228333" y="33756"/>
                    </a:cubicBezTo>
                    <a:cubicBezTo>
                      <a:pt x="177319" y="38369"/>
                      <a:pt x="143309" y="40899"/>
                      <a:pt x="126302" y="41347"/>
                    </a:cubicBezTo>
                    <a:cubicBezTo>
                      <a:pt x="109295" y="41795"/>
                      <a:pt x="79719" y="40032"/>
                      <a:pt x="37575" y="3605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11" name="">
                <a:extLst>
                  <a:ext uri="{64FA6465-20B8-4729-A8CA-B637A39BB3E2}">
                    <a16:creationId xmlns:a16="http://schemas.microsoft.com/office/drawing/2010/main" id="{5994AC1A-A3DE-41D4-93A3-F7839378442D}"/>
                  </a:ext>
                </a:extLst>
              </p:cNvPr>
              <p:cNvSpPr/>
              <p:nvPr/>
            </p:nvSpPr>
            <p:spPr>
              <a:xfrm>
                <a:off x="891907" y="371171"/>
                <a:ext cx="274321" cy="57418"/>
              </a:xfrm>
              <a:custGeom>
                <a:avLst/>
                <a:gdLst/>
                <a:ahLst/>
                <a:cxnLst/>
                <a:rect b="b" l="0" r="r" t="0"/>
                <a:pathLst>
                  <a:path h="57418" w="274321">
                    <a:moveTo>
                      <a:pt x="11013" y="28069"/>
                    </a:moveTo>
                    <a:cubicBezTo>
                      <a:pt x="0" y="39117"/>
                      <a:pt x="1750" y="46881"/>
                      <a:pt x="16264" y="51361"/>
                    </a:cubicBezTo>
                    <a:cubicBezTo>
                      <a:pt x="30778" y="55841"/>
                      <a:pt x="50892" y="57418"/>
                      <a:pt x="76605" y="56093"/>
                    </a:cubicBezTo>
                    <a:cubicBezTo>
                      <a:pt x="114737" y="52007"/>
                      <a:pt x="140089" y="49010"/>
                      <a:pt x="152661" y="47102"/>
                    </a:cubicBezTo>
                    <a:cubicBezTo>
                      <a:pt x="171520" y="44240"/>
                      <a:pt x="259479" y="29416"/>
                      <a:pt x="274321" y="24964"/>
                    </a:cubicBezTo>
                    <a:lnTo>
                      <a:pt x="161713" y="4300"/>
                    </a:lnTo>
                    <a:cubicBezTo>
                      <a:pt x="125280" y="0"/>
                      <a:pt x="94243" y="32"/>
                      <a:pt x="68603" y="4397"/>
                    </a:cubicBezTo>
                    <a:cubicBezTo>
                      <a:pt x="42962" y="8762"/>
                      <a:pt x="23766" y="16652"/>
                      <a:pt x="11013" y="2806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12" name="">
                <a:extLst>
                  <a:ext uri="{6067A570-3077-4FBA-B698-4598B628198A}">
                    <a16:creationId xmlns:a16="http://schemas.microsoft.com/office/drawing/2010/main" id="{253DE327-B273-4004-A006-56FD1782C90C}"/>
                  </a:ext>
                </a:extLst>
              </p:cNvPr>
              <p:cNvSpPr/>
              <p:nvPr/>
            </p:nvSpPr>
            <p:spPr>
              <a:xfrm>
                <a:off x="884210" y="234143"/>
                <a:ext cx="153631" cy="146934"/>
              </a:xfrm>
              <a:custGeom>
                <a:avLst/>
                <a:gdLst/>
                <a:ahLst/>
                <a:cxnLst/>
                <a:rect b="b" l="0" r="r" t="0"/>
                <a:pathLst>
                  <a:path h="146935" w="153631">
                    <a:moveTo>
                      <a:pt x="0" y="146935"/>
                    </a:moveTo>
                    <a:cubicBezTo>
                      <a:pt x="23865" y="138421"/>
                      <a:pt x="50558" y="119471"/>
                      <a:pt x="80078" y="90086"/>
                    </a:cubicBezTo>
                    <a:cubicBezTo>
                      <a:pt x="109598" y="60701"/>
                      <a:pt x="134115" y="30672"/>
                      <a:pt x="153631" y="0"/>
                    </a:cubicBezTo>
                    <a:cubicBezTo>
                      <a:pt x="107144" y="34453"/>
                      <a:pt x="73821" y="61319"/>
                      <a:pt x="53661" y="80600"/>
                    </a:cubicBezTo>
                    <a:cubicBezTo>
                      <a:pt x="33502" y="99881"/>
                      <a:pt x="15615" y="121992"/>
                      <a:pt x="0" y="14693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13" name="">
                <a:extLst>
                  <a:ext uri="{F394AEC0-54E6-4925-B562-04E9814B6F24}">
                    <a16:creationId xmlns:a16="http://schemas.microsoft.com/office/drawing/2010/main" id="{9E24F47B-B21E-400A-B854-08D89B4CAD39}"/>
                  </a:ext>
                </a:extLst>
              </p:cNvPr>
              <p:cNvSpPr/>
              <p:nvPr/>
            </p:nvSpPr>
            <p:spPr>
              <a:xfrm>
                <a:off x="883961" y="143171"/>
                <a:ext cx="150851" cy="229512"/>
              </a:xfrm>
              <a:custGeom>
                <a:avLst/>
                <a:gdLst/>
                <a:ahLst/>
                <a:cxnLst/>
                <a:rect b="b" l="0" r="r" t="0"/>
                <a:pathLst>
                  <a:path h="229512" w="150852">
                    <a:moveTo>
                      <a:pt x="6015" y="229512"/>
                    </a:moveTo>
                    <a:cubicBezTo>
                      <a:pt x="0" y="209720"/>
                      <a:pt x="4288" y="187747"/>
                      <a:pt x="18878" y="163592"/>
                    </a:cubicBezTo>
                    <a:cubicBezTo>
                      <a:pt x="33468" y="139438"/>
                      <a:pt x="45804" y="118758"/>
                      <a:pt x="55885" y="101553"/>
                    </a:cubicBezTo>
                    <a:cubicBezTo>
                      <a:pt x="102829" y="41537"/>
                      <a:pt x="134484" y="7685"/>
                      <a:pt x="150852" y="0"/>
                    </a:cubicBezTo>
                    <a:cubicBezTo>
                      <a:pt x="138364" y="15700"/>
                      <a:pt x="131137" y="27221"/>
                      <a:pt x="129170" y="34563"/>
                    </a:cubicBezTo>
                    <a:cubicBezTo>
                      <a:pt x="126219" y="45575"/>
                      <a:pt x="107368" y="74156"/>
                      <a:pt x="100349" y="88233"/>
                    </a:cubicBezTo>
                    <a:cubicBezTo>
                      <a:pt x="95669" y="97618"/>
                      <a:pt x="85490" y="114812"/>
                      <a:pt x="69812" y="139816"/>
                    </a:cubicBezTo>
                    <a:cubicBezTo>
                      <a:pt x="55953" y="165788"/>
                      <a:pt x="45248" y="184083"/>
                      <a:pt x="37695" y="194701"/>
                    </a:cubicBezTo>
                    <a:cubicBezTo>
                      <a:pt x="30142" y="205320"/>
                      <a:pt x="19583" y="216924"/>
                      <a:pt x="6015" y="22951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14" name="">
                <a:extLst>
                  <a:ext uri="{C0FA37B5-2A5B-45B4-87D3-7B0393FCC05A}">
                    <a16:creationId xmlns:a16="http://schemas.microsoft.com/office/drawing/2010/main" id="{00900268-4787-4470-8BEC-35646F5DFC86}"/>
                  </a:ext>
                </a:extLst>
              </p:cNvPr>
              <p:cNvSpPr/>
              <p:nvPr/>
            </p:nvSpPr>
            <p:spPr>
              <a:xfrm>
                <a:off x="796613" y="134800"/>
                <a:ext cx="67438" cy="273538"/>
              </a:xfrm>
              <a:custGeom>
                <a:avLst/>
                <a:gdLst/>
                <a:ahLst/>
                <a:cxnLst/>
                <a:rect b="b" l="0" r="r" t="0"/>
                <a:pathLst>
                  <a:path h="273538" w="67438">
                    <a:moveTo>
                      <a:pt x="67438" y="273538"/>
                    </a:moveTo>
                    <a:cubicBezTo>
                      <a:pt x="43280" y="250188"/>
                      <a:pt x="27958" y="219848"/>
                      <a:pt x="21473" y="182518"/>
                    </a:cubicBezTo>
                    <a:cubicBezTo>
                      <a:pt x="11746" y="126523"/>
                      <a:pt x="0" y="121773"/>
                      <a:pt x="2350" y="79684"/>
                    </a:cubicBezTo>
                    <a:cubicBezTo>
                      <a:pt x="4701" y="37596"/>
                      <a:pt x="9341" y="15914"/>
                      <a:pt x="5286" y="0"/>
                    </a:cubicBezTo>
                    <a:cubicBezTo>
                      <a:pt x="16696" y="38483"/>
                      <a:pt x="27655" y="64275"/>
                      <a:pt x="38165" y="77376"/>
                    </a:cubicBezTo>
                    <a:cubicBezTo>
                      <a:pt x="48675" y="90478"/>
                      <a:pt x="57695" y="123146"/>
                      <a:pt x="65224" y="175382"/>
                    </a:cubicBezTo>
                    <a:lnTo>
                      <a:pt x="67438" y="273538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115" name="">
              <a:extLst>
                <a:ext uri="{D821AC8E-894D-43D7-8D2E-FAE0C6AECD06}">
                  <a16:creationId xmlns:a16="http://schemas.microsoft.com/office/drawing/2010/main" id="{BE75D00B-1712-4378-9FAF-E49133E4CF00}"/>
                </a:ext>
              </a:extLst>
            </p:cNvPr>
            <p:cNvGrpSpPr/>
            <p:nvPr/>
          </p:nvGrpSpPr>
          <p:grpSpPr>
            <a:xfrm>
              <a:off x="446944" y="1450"/>
              <a:ext cx="430202" cy="665268"/>
              <a:chOff x="446944" y="1450"/>
              <a:chExt cx="430202" cy="665268"/>
            </a:xfrm>
            <a:grpFill/>
          </p:grpSpPr>
          <p:sp>
            <p:nvSpPr>
              <p:cNvPr id="116" name="">
                <a:extLst>
                  <a:ext uri="{2B15E405-20E8-44D7-9C72-2545C29CD3FE}">
                    <a16:creationId xmlns:a16="http://schemas.microsoft.com/office/drawing/2010/main" id="{7A445AED-0CF5-474C-A8D6-D9D5503194A7}"/>
                  </a:ext>
                </a:extLst>
              </p:cNvPr>
              <p:cNvSpPr/>
              <p:nvPr/>
            </p:nvSpPr>
            <p:spPr>
              <a:xfrm>
                <a:off x="475593" y="237445"/>
                <a:ext cx="115187" cy="429273"/>
              </a:xfrm>
              <a:custGeom>
                <a:avLst/>
                <a:gdLst/>
                <a:ahLst/>
                <a:cxnLst/>
                <a:rect b="b" l="0" r="r" t="0"/>
                <a:pathLst>
                  <a:path h="429273" w="115187">
                    <a:moveTo>
                      <a:pt x="0" y="429273"/>
                    </a:moveTo>
                    <a:lnTo>
                      <a:pt x="14956" y="324240"/>
                    </a:lnTo>
                    <a:lnTo>
                      <a:pt x="99370" y="57523"/>
                    </a:lnTo>
                    <a:lnTo>
                      <a:pt x="115187" y="0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17" name="">
                <a:extLst>
                  <a:ext uri="{78F77E53-4493-4684-90AF-185CFFFEEFD0}">
                    <a16:creationId xmlns:a16="http://schemas.microsoft.com/office/drawing/2010/main" id="{B90974A1-23A3-43FB-897E-2500749918A9}"/>
                  </a:ext>
                </a:extLst>
              </p:cNvPr>
              <p:cNvSpPr/>
              <p:nvPr/>
            </p:nvSpPr>
            <p:spPr>
              <a:xfrm>
                <a:off x="507321" y="266742"/>
                <a:ext cx="141348" cy="209107"/>
              </a:xfrm>
              <a:custGeom>
                <a:avLst/>
                <a:gdLst/>
                <a:ahLst/>
                <a:cxnLst/>
                <a:rect b="b" l="0" r="r" t="0"/>
                <a:pathLst>
                  <a:path h="209107" w="141349">
                    <a:moveTo>
                      <a:pt x="65762" y="34487"/>
                    </a:moveTo>
                    <a:cubicBezTo>
                      <a:pt x="74931" y="18414"/>
                      <a:pt x="85162" y="9105"/>
                      <a:pt x="96454" y="6560"/>
                    </a:cubicBezTo>
                    <a:moveTo>
                      <a:pt x="68019" y="28058"/>
                    </a:moveTo>
                    <a:cubicBezTo>
                      <a:pt x="64776" y="19148"/>
                      <a:pt x="61372" y="9796"/>
                      <a:pt x="57807" y="0"/>
                    </a:cubicBezTo>
                    <a:moveTo>
                      <a:pt x="11920" y="202562"/>
                    </a:moveTo>
                    <a:cubicBezTo>
                      <a:pt x="21865" y="157417"/>
                      <a:pt x="17892" y="124859"/>
                      <a:pt x="0" y="104887"/>
                    </a:cubicBezTo>
                    <a:moveTo>
                      <a:pt x="9937" y="209107"/>
                    </a:moveTo>
                    <a:cubicBezTo>
                      <a:pt x="21909" y="185350"/>
                      <a:pt x="37930" y="170758"/>
                      <a:pt x="57999" y="165331"/>
                    </a:cubicBezTo>
                    <a:moveTo>
                      <a:pt x="121008" y="166891"/>
                    </a:moveTo>
                    <a:lnTo>
                      <a:pt x="141349" y="154303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18" name="">
                <a:extLst>
                  <a:ext uri="{D452D10D-8756-4114-BE5A-9D47938A2C2F}">
                    <a16:creationId xmlns:a16="http://schemas.microsoft.com/office/drawing/2010/main" id="{494FA76D-0D0B-4A9F-B949-A60A8FB0E772}"/>
                  </a:ext>
                </a:extLst>
              </p:cNvPr>
              <p:cNvSpPr/>
              <p:nvPr/>
            </p:nvSpPr>
            <p:spPr>
              <a:xfrm>
                <a:off x="547764" y="410053"/>
                <a:ext cx="65135" cy="211176"/>
              </a:xfrm>
              <a:custGeom>
                <a:avLst/>
                <a:gdLst/>
                <a:ahLst/>
                <a:cxnLst/>
                <a:rect b="b" l="0" r="r" t="0"/>
                <a:pathLst>
                  <a:path h="211177" w="65136">
                    <a:moveTo>
                      <a:pt x="0" y="211177"/>
                    </a:moveTo>
                    <a:cubicBezTo>
                      <a:pt x="8872" y="167379"/>
                      <a:pt x="12281" y="136773"/>
                      <a:pt x="10229" y="119358"/>
                    </a:cubicBezTo>
                    <a:cubicBezTo>
                      <a:pt x="7150" y="93234"/>
                      <a:pt x="2107" y="0"/>
                      <a:pt x="36266" y="16293"/>
                    </a:cubicBezTo>
                    <a:cubicBezTo>
                      <a:pt x="55584" y="9625"/>
                      <a:pt x="65136" y="20934"/>
                      <a:pt x="64923" y="50219"/>
                    </a:cubicBezTo>
                    <a:cubicBezTo>
                      <a:pt x="64710" y="79505"/>
                      <a:pt x="43069" y="133157"/>
                      <a:pt x="0" y="21117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19" name="">
                <a:extLst>
                  <a:ext uri="{05BDA6A8-ED83-4CDD-B3AC-EBCD313BE2DB}">
                    <a16:creationId xmlns:a16="http://schemas.microsoft.com/office/drawing/2010/main" id="{80381800-E3C0-4AF1-BDAE-E9CF6F5B30C3}"/>
                  </a:ext>
                </a:extLst>
              </p:cNvPr>
              <p:cNvSpPr/>
              <p:nvPr/>
            </p:nvSpPr>
            <p:spPr>
              <a:xfrm>
                <a:off x="608149" y="429110"/>
                <a:ext cx="170828" cy="101853"/>
              </a:xfrm>
              <a:custGeom>
                <a:avLst/>
                <a:gdLst/>
                <a:ahLst/>
                <a:cxnLst/>
                <a:rect b="b" l="0" r="r" t="0"/>
                <a:pathLst>
                  <a:path h="101853" w="170828">
                    <a:moveTo>
                      <a:pt x="0" y="4771"/>
                    </a:moveTo>
                    <a:cubicBezTo>
                      <a:pt x="8098" y="29124"/>
                      <a:pt x="30112" y="47074"/>
                      <a:pt x="66042" y="58621"/>
                    </a:cubicBezTo>
                    <a:cubicBezTo>
                      <a:pt x="119937" y="75942"/>
                      <a:pt x="158890" y="89736"/>
                      <a:pt x="166634" y="97596"/>
                    </a:cubicBezTo>
                    <a:cubicBezTo>
                      <a:pt x="170828" y="101853"/>
                      <a:pt x="139004" y="56062"/>
                      <a:pt x="53115" y="9634"/>
                    </a:cubicBezTo>
                    <a:cubicBezTo>
                      <a:pt x="38292" y="1621"/>
                      <a:pt x="20587" y="0"/>
                      <a:pt x="0" y="477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20" name="">
                <a:extLst>
                  <a:ext uri="{86874311-4BF4-4EC3-92CA-38F13039378E}">
                    <a16:creationId xmlns:a16="http://schemas.microsoft.com/office/drawing/2010/main" id="{9A401835-88EE-4D83-9906-8068B7A6BAD4}"/>
                  </a:ext>
                </a:extLst>
              </p:cNvPr>
              <p:cNvSpPr/>
              <p:nvPr/>
            </p:nvSpPr>
            <p:spPr>
              <a:xfrm>
                <a:off x="642455" y="380793"/>
                <a:ext cx="234691" cy="61664"/>
              </a:xfrm>
              <a:custGeom>
                <a:avLst/>
                <a:gdLst/>
                <a:ahLst/>
                <a:cxnLst/>
                <a:rect b="b" l="0" r="r" t="0"/>
                <a:pathLst>
                  <a:path h="61664" w="234691">
                    <a:moveTo>
                      <a:pt x="0" y="45110"/>
                    </a:moveTo>
                    <a:cubicBezTo>
                      <a:pt x="11448" y="56448"/>
                      <a:pt x="30087" y="61664"/>
                      <a:pt x="55916" y="60758"/>
                    </a:cubicBezTo>
                    <a:cubicBezTo>
                      <a:pt x="94660" y="59398"/>
                      <a:pt x="116577" y="45601"/>
                      <a:pt x="121529" y="43798"/>
                    </a:cubicBezTo>
                    <a:cubicBezTo>
                      <a:pt x="126481" y="41996"/>
                      <a:pt x="169217" y="24660"/>
                      <a:pt x="185067" y="29262"/>
                    </a:cubicBezTo>
                    <a:cubicBezTo>
                      <a:pt x="200917" y="33865"/>
                      <a:pt x="205337" y="34090"/>
                      <a:pt x="220014" y="39916"/>
                    </a:cubicBezTo>
                    <a:cubicBezTo>
                      <a:pt x="234691" y="45742"/>
                      <a:pt x="180726" y="9864"/>
                      <a:pt x="113099" y="3946"/>
                    </a:cubicBezTo>
                    <a:cubicBezTo>
                      <a:pt x="68015" y="0"/>
                      <a:pt x="30315" y="13722"/>
                      <a:pt x="0" y="4511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21" name="">
                <a:extLst>
                  <a:ext uri="{18E7A8D2-DD43-4A10-9672-DC7328768857}">
                    <a16:creationId xmlns:a16="http://schemas.microsoft.com/office/drawing/2010/main" id="{A9DD4077-FED5-4F15-A637-A9307C762CA9}"/>
                  </a:ext>
                </a:extLst>
              </p:cNvPr>
              <p:cNvSpPr/>
              <p:nvPr/>
            </p:nvSpPr>
            <p:spPr>
              <a:xfrm>
                <a:off x="446944" y="357535"/>
                <a:ext cx="61901" cy="163435"/>
              </a:xfrm>
              <a:custGeom>
                <a:avLst/>
                <a:gdLst/>
                <a:ahLst/>
                <a:cxnLst/>
                <a:rect b="b" l="0" r="r" t="0"/>
                <a:pathLst>
                  <a:path h="163435" w="61901">
                    <a:moveTo>
                      <a:pt x="34083" y="163435"/>
                    </a:moveTo>
                    <a:cubicBezTo>
                      <a:pt x="31265" y="127234"/>
                      <a:pt x="28049" y="101519"/>
                      <a:pt x="24438" y="86288"/>
                    </a:cubicBezTo>
                    <a:cubicBezTo>
                      <a:pt x="19021" y="63443"/>
                      <a:pt x="0" y="6890"/>
                      <a:pt x="31351" y="6439"/>
                    </a:cubicBezTo>
                    <a:cubicBezTo>
                      <a:pt x="42101" y="0"/>
                      <a:pt x="50361" y="7007"/>
                      <a:pt x="56131" y="27458"/>
                    </a:cubicBezTo>
                    <a:cubicBezTo>
                      <a:pt x="61901" y="47910"/>
                      <a:pt x="59560" y="78025"/>
                      <a:pt x="49108" y="117805"/>
                    </a:cubicBezTo>
                    <a:lnTo>
                      <a:pt x="34083" y="163435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22" name="">
                <a:extLst>
                  <a:ext uri="{9AF1315C-8B4E-4A65-AD84-16CF9CE38FD9}">
                    <a16:creationId xmlns:a16="http://schemas.microsoft.com/office/drawing/2010/main" id="{509734C0-41C7-421B-8E07-967BBB58D38E}"/>
                  </a:ext>
                </a:extLst>
              </p:cNvPr>
              <p:cNvSpPr/>
              <p:nvPr/>
            </p:nvSpPr>
            <p:spPr>
              <a:xfrm>
                <a:off x="547653" y="332710"/>
                <a:ext cx="233190" cy="35920"/>
              </a:xfrm>
              <a:custGeom>
                <a:avLst/>
                <a:gdLst/>
                <a:ahLst/>
                <a:cxnLst/>
                <a:rect b="b" l="0" r="r" t="0"/>
                <a:pathLst>
                  <a:path h="35920" w="233190">
                    <a:moveTo>
                      <a:pt x="51168" y="5856"/>
                    </a:moveTo>
                    <a:cubicBezTo>
                      <a:pt x="23586" y="13700"/>
                      <a:pt x="0" y="28845"/>
                      <a:pt x="43706" y="35418"/>
                    </a:cubicBezTo>
                    <a:cubicBezTo>
                      <a:pt x="60340" y="35920"/>
                      <a:pt x="81784" y="33286"/>
                      <a:pt x="108040" y="27515"/>
                    </a:cubicBezTo>
                    <a:cubicBezTo>
                      <a:pt x="147423" y="18859"/>
                      <a:pt x="224435" y="15552"/>
                      <a:pt x="233190" y="21294"/>
                    </a:cubicBezTo>
                    <a:cubicBezTo>
                      <a:pt x="171990" y="7008"/>
                      <a:pt x="132549" y="0"/>
                      <a:pt x="114867" y="271"/>
                    </a:cubicBezTo>
                    <a:cubicBezTo>
                      <a:pt x="88344" y="678"/>
                      <a:pt x="65288" y="2125"/>
                      <a:pt x="51168" y="585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23" name="">
                <a:extLst>
                  <a:ext uri="{BC334268-51D2-43CC-9EF9-D635DD156098}">
                    <a16:creationId xmlns:a16="http://schemas.microsoft.com/office/drawing/2010/main" id="{B87FE9D4-AAEB-4540-94F8-A363E49138C9}"/>
                  </a:ext>
                </a:extLst>
              </p:cNvPr>
              <p:cNvSpPr/>
              <p:nvPr/>
            </p:nvSpPr>
            <p:spPr>
              <a:xfrm>
                <a:off x="480933" y="348059"/>
                <a:ext cx="228333" cy="41795"/>
              </a:xfrm>
              <a:custGeom>
                <a:avLst/>
                <a:gdLst/>
                <a:ahLst/>
                <a:cxnLst/>
                <a:rect b="b" l="0" r="r" t="0"/>
                <a:pathLst>
                  <a:path h="41795" w="228333">
                    <a:moveTo>
                      <a:pt x="37575" y="36058"/>
                    </a:moveTo>
                    <a:cubicBezTo>
                      <a:pt x="10955" y="31298"/>
                      <a:pt x="0" y="23993"/>
                      <a:pt x="4711" y="14144"/>
                    </a:cubicBezTo>
                    <a:cubicBezTo>
                      <a:pt x="3326" y="4470"/>
                      <a:pt x="15608" y="0"/>
                      <a:pt x="41556" y="733"/>
                    </a:cubicBezTo>
                    <a:cubicBezTo>
                      <a:pt x="67503" y="1467"/>
                      <a:pt x="106465" y="7030"/>
                      <a:pt x="158442" y="17422"/>
                    </a:cubicBezTo>
                    <a:cubicBezTo>
                      <a:pt x="194598" y="28755"/>
                      <a:pt x="217895" y="34199"/>
                      <a:pt x="228333" y="33756"/>
                    </a:cubicBezTo>
                    <a:cubicBezTo>
                      <a:pt x="177319" y="38369"/>
                      <a:pt x="143309" y="40899"/>
                      <a:pt x="126302" y="41347"/>
                    </a:cubicBezTo>
                    <a:cubicBezTo>
                      <a:pt x="109295" y="41795"/>
                      <a:pt x="79719" y="40032"/>
                      <a:pt x="37575" y="3605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24" name="">
                <a:extLst>
                  <a:ext uri="{C3C132D1-1355-48B9-8C40-2062FB03F377}">
                    <a16:creationId xmlns:a16="http://schemas.microsoft.com/office/drawing/2010/main" id="{3A0C6A52-41BC-43C3-A548-E269443B4917}"/>
                  </a:ext>
                </a:extLst>
              </p:cNvPr>
              <p:cNvSpPr/>
              <p:nvPr/>
            </p:nvSpPr>
            <p:spPr>
              <a:xfrm>
                <a:off x="596631" y="237821"/>
                <a:ext cx="274321" cy="57418"/>
              </a:xfrm>
              <a:custGeom>
                <a:avLst/>
                <a:gdLst/>
                <a:ahLst/>
                <a:cxnLst/>
                <a:rect b="b" l="0" r="r" t="0"/>
                <a:pathLst>
                  <a:path h="57418" w="274321">
                    <a:moveTo>
                      <a:pt x="11013" y="28069"/>
                    </a:moveTo>
                    <a:cubicBezTo>
                      <a:pt x="0" y="39117"/>
                      <a:pt x="1750" y="46881"/>
                      <a:pt x="16264" y="51361"/>
                    </a:cubicBezTo>
                    <a:cubicBezTo>
                      <a:pt x="30778" y="55841"/>
                      <a:pt x="50892" y="57418"/>
                      <a:pt x="76605" y="56093"/>
                    </a:cubicBezTo>
                    <a:cubicBezTo>
                      <a:pt x="114737" y="52007"/>
                      <a:pt x="140089" y="49010"/>
                      <a:pt x="152661" y="47102"/>
                    </a:cubicBezTo>
                    <a:cubicBezTo>
                      <a:pt x="171520" y="44240"/>
                      <a:pt x="259479" y="29416"/>
                      <a:pt x="274321" y="24964"/>
                    </a:cubicBezTo>
                    <a:lnTo>
                      <a:pt x="161713" y="4300"/>
                    </a:lnTo>
                    <a:cubicBezTo>
                      <a:pt x="125280" y="0"/>
                      <a:pt x="94243" y="32"/>
                      <a:pt x="68603" y="4397"/>
                    </a:cubicBezTo>
                    <a:cubicBezTo>
                      <a:pt x="42962" y="8762"/>
                      <a:pt x="23766" y="16652"/>
                      <a:pt x="11013" y="2806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25" name="">
                <a:extLst>
                  <a:ext uri="{EC7AE536-80AA-4618-8AFC-B6EAAD44F2E9}">
                    <a16:creationId xmlns:a16="http://schemas.microsoft.com/office/drawing/2010/main" id="{8DA1EF9C-535C-4D97-A3F8-17735B68F0F0}"/>
                  </a:ext>
                </a:extLst>
              </p:cNvPr>
              <p:cNvSpPr/>
              <p:nvPr/>
            </p:nvSpPr>
            <p:spPr>
              <a:xfrm>
                <a:off x="588934" y="100793"/>
                <a:ext cx="153631" cy="146934"/>
              </a:xfrm>
              <a:custGeom>
                <a:avLst/>
                <a:gdLst/>
                <a:ahLst/>
                <a:cxnLst/>
                <a:rect b="b" l="0" r="r" t="0"/>
                <a:pathLst>
                  <a:path h="146935" w="153631">
                    <a:moveTo>
                      <a:pt x="0" y="146935"/>
                    </a:moveTo>
                    <a:cubicBezTo>
                      <a:pt x="23865" y="138421"/>
                      <a:pt x="50558" y="119471"/>
                      <a:pt x="80078" y="90086"/>
                    </a:cubicBezTo>
                    <a:cubicBezTo>
                      <a:pt x="109598" y="60701"/>
                      <a:pt x="134115" y="30672"/>
                      <a:pt x="153631" y="0"/>
                    </a:cubicBezTo>
                    <a:cubicBezTo>
                      <a:pt x="107144" y="34453"/>
                      <a:pt x="73821" y="61319"/>
                      <a:pt x="53661" y="80600"/>
                    </a:cubicBezTo>
                    <a:cubicBezTo>
                      <a:pt x="33502" y="99881"/>
                      <a:pt x="15615" y="121992"/>
                      <a:pt x="0" y="14693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26" name="">
                <a:extLst>
                  <a:ext uri="{56E2B16B-BB71-4AE9-AD1A-DD89C53108DA}">
                    <a16:creationId xmlns:a16="http://schemas.microsoft.com/office/drawing/2010/main" id="{1A26D73E-C7EE-434D-A3F7-406D1DBBAE85}"/>
                  </a:ext>
                </a:extLst>
              </p:cNvPr>
              <p:cNvSpPr/>
              <p:nvPr/>
            </p:nvSpPr>
            <p:spPr>
              <a:xfrm>
                <a:off x="588686" y="9821"/>
                <a:ext cx="150851" cy="229512"/>
              </a:xfrm>
              <a:custGeom>
                <a:avLst/>
                <a:gdLst/>
                <a:ahLst/>
                <a:cxnLst/>
                <a:rect b="b" l="0" r="r" t="0"/>
                <a:pathLst>
                  <a:path h="229512" w="150852">
                    <a:moveTo>
                      <a:pt x="6015" y="229512"/>
                    </a:moveTo>
                    <a:cubicBezTo>
                      <a:pt x="0" y="209720"/>
                      <a:pt x="4287" y="187747"/>
                      <a:pt x="18878" y="163592"/>
                    </a:cubicBezTo>
                    <a:cubicBezTo>
                      <a:pt x="33468" y="139438"/>
                      <a:pt x="45804" y="118758"/>
                      <a:pt x="55885" y="101553"/>
                    </a:cubicBezTo>
                    <a:cubicBezTo>
                      <a:pt x="102829" y="41537"/>
                      <a:pt x="134484" y="7685"/>
                      <a:pt x="150852" y="0"/>
                    </a:cubicBezTo>
                    <a:cubicBezTo>
                      <a:pt x="138364" y="15700"/>
                      <a:pt x="131137" y="27221"/>
                      <a:pt x="129170" y="34563"/>
                    </a:cubicBezTo>
                    <a:cubicBezTo>
                      <a:pt x="126219" y="45575"/>
                      <a:pt x="107368" y="74156"/>
                      <a:pt x="100349" y="88233"/>
                    </a:cubicBezTo>
                    <a:cubicBezTo>
                      <a:pt x="95669" y="97618"/>
                      <a:pt x="85490" y="114812"/>
                      <a:pt x="69812" y="139816"/>
                    </a:cubicBezTo>
                    <a:cubicBezTo>
                      <a:pt x="55953" y="165788"/>
                      <a:pt x="45247" y="184083"/>
                      <a:pt x="37695" y="194701"/>
                    </a:cubicBezTo>
                    <a:cubicBezTo>
                      <a:pt x="30142" y="205320"/>
                      <a:pt x="19583" y="216924"/>
                      <a:pt x="6015" y="22951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27" name="">
                <a:extLst>
                  <a:ext uri="{F22A0758-1615-4C5D-B7C7-661AF40B305D}">
                    <a16:creationId xmlns:a16="http://schemas.microsoft.com/office/drawing/2010/main" id="{9B3375FF-8BE9-4A9A-93E0-F7E2B5FA8580}"/>
                  </a:ext>
                </a:extLst>
              </p:cNvPr>
              <p:cNvSpPr/>
              <p:nvPr/>
            </p:nvSpPr>
            <p:spPr>
              <a:xfrm>
                <a:off x="501337" y="1450"/>
                <a:ext cx="67438" cy="273538"/>
              </a:xfrm>
              <a:custGeom>
                <a:avLst/>
                <a:gdLst/>
                <a:ahLst/>
                <a:cxnLst/>
                <a:rect b="b" l="0" r="r" t="0"/>
                <a:pathLst>
                  <a:path h="273538" w="67438">
                    <a:moveTo>
                      <a:pt x="67438" y="273538"/>
                    </a:moveTo>
                    <a:cubicBezTo>
                      <a:pt x="43280" y="250188"/>
                      <a:pt x="27958" y="219848"/>
                      <a:pt x="21473" y="182518"/>
                    </a:cubicBezTo>
                    <a:cubicBezTo>
                      <a:pt x="11746" y="126523"/>
                      <a:pt x="0" y="121773"/>
                      <a:pt x="2350" y="79684"/>
                    </a:cubicBezTo>
                    <a:cubicBezTo>
                      <a:pt x="4700" y="37596"/>
                      <a:pt x="9341" y="15914"/>
                      <a:pt x="5286" y="0"/>
                    </a:cubicBezTo>
                    <a:cubicBezTo>
                      <a:pt x="16696" y="38483"/>
                      <a:pt x="27655" y="64275"/>
                      <a:pt x="38165" y="77376"/>
                    </a:cubicBezTo>
                    <a:cubicBezTo>
                      <a:pt x="48675" y="90478"/>
                      <a:pt x="57695" y="123146"/>
                      <a:pt x="65224" y="175382"/>
                    </a:cubicBezTo>
                    <a:lnTo>
                      <a:pt x="67438" y="273538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128" name="">
              <a:extLst>
                <a:ext uri="{0A23272D-349C-4620-990A-33C00849C51B}">
                  <a16:creationId xmlns:a16="http://schemas.microsoft.com/office/drawing/2010/main" id="{0CC334AE-4CA3-4D62-A418-B71E4E6E80CA}"/>
                </a:ext>
              </a:extLst>
            </p:cNvPr>
            <p:cNvGrpSpPr/>
            <p:nvPr/>
          </p:nvGrpSpPr>
          <p:grpSpPr>
            <a:xfrm>
              <a:off x="694594" y="3563801"/>
              <a:ext cx="430202" cy="665268"/>
              <a:chOff x="694594" y="3563801"/>
              <a:chExt cx="430202" cy="665268"/>
            </a:xfrm>
            <a:grpFill/>
          </p:grpSpPr>
          <p:sp>
            <p:nvSpPr>
              <p:cNvPr id="129" name="">
                <a:extLst>
                  <a:ext uri="{7A0F69B0-E3F4-426E-9AC0-EA17EF88493B}">
                    <a16:creationId xmlns:a16="http://schemas.microsoft.com/office/drawing/2010/main" id="{57158A5F-EBA1-409F-9461-073FE0172D93}"/>
                  </a:ext>
                </a:extLst>
              </p:cNvPr>
              <p:cNvSpPr/>
              <p:nvPr/>
            </p:nvSpPr>
            <p:spPr>
              <a:xfrm>
                <a:off x="723244" y="3799796"/>
                <a:ext cx="115187" cy="429272"/>
              </a:xfrm>
              <a:custGeom>
                <a:avLst/>
                <a:gdLst/>
                <a:ahLst/>
                <a:cxnLst/>
                <a:rect b="b" l="0" r="r" t="0"/>
                <a:pathLst>
                  <a:path h="429273" w="115187">
                    <a:moveTo>
                      <a:pt x="0" y="429273"/>
                    </a:moveTo>
                    <a:lnTo>
                      <a:pt x="14956" y="324240"/>
                    </a:lnTo>
                    <a:lnTo>
                      <a:pt x="99370" y="57523"/>
                    </a:lnTo>
                    <a:lnTo>
                      <a:pt x="115187" y="0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30" name="">
                <a:extLst>
                  <a:ext uri="{5D206589-C647-4295-9CF8-24F92578B492}">
                    <a16:creationId xmlns:a16="http://schemas.microsoft.com/office/drawing/2010/main" id="{AA3A3574-9FFE-4E76-9088-DE9D6F485C19}"/>
                  </a:ext>
                </a:extLst>
              </p:cNvPr>
              <p:cNvSpPr/>
              <p:nvPr/>
            </p:nvSpPr>
            <p:spPr>
              <a:xfrm>
                <a:off x="754971" y="3829092"/>
                <a:ext cx="141348" cy="209107"/>
              </a:xfrm>
              <a:custGeom>
                <a:avLst/>
                <a:gdLst/>
                <a:ahLst/>
                <a:cxnLst/>
                <a:rect b="b" l="0" r="r" t="0"/>
                <a:pathLst>
                  <a:path h="209107" w="141349">
                    <a:moveTo>
                      <a:pt x="65762" y="34487"/>
                    </a:moveTo>
                    <a:cubicBezTo>
                      <a:pt x="74931" y="18413"/>
                      <a:pt x="85162" y="9104"/>
                      <a:pt x="96454" y="6560"/>
                    </a:cubicBezTo>
                    <a:moveTo>
                      <a:pt x="68019" y="28058"/>
                    </a:moveTo>
                    <a:cubicBezTo>
                      <a:pt x="64776" y="19148"/>
                      <a:pt x="61372" y="9795"/>
                      <a:pt x="57807" y="0"/>
                    </a:cubicBezTo>
                    <a:moveTo>
                      <a:pt x="11920" y="202562"/>
                    </a:moveTo>
                    <a:cubicBezTo>
                      <a:pt x="21866" y="157417"/>
                      <a:pt x="17892" y="124859"/>
                      <a:pt x="0" y="104887"/>
                    </a:cubicBezTo>
                    <a:moveTo>
                      <a:pt x="9937" y="209107"/>
                    </a:moveTo>
                    <a:cubicBezTo>
                      <a:pt x="21909" y="185350"/>
                      <a:pt x="37930" y="170758"/>
                      <a:pt x="57999" y="165330"/>
                    </a:cubicBezTo>
                    <a:moveTo>
                      <a:pt x="121008" y="166891"/>
                    </a:moveTo>
                    <a:lnTo>
                      <a:pt x="141349" y="154303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31" name="">
                <a:extLst>
                  <a:ext uri="{F63D78AF-DBF4-4DD9-B620-9C539F75BDEC}">
                    <a16:creationId xmlns:a16="http://schemas.microsoft.com/office/drawing/2010/main" id="{5EC37E58-FFA5-440E-ACD6-8BBC5457739C}"/>
                  </a:ext>
                </a:extLst>
              </p:cNvPr>
              <p:cNvSpPr/>
              <p:nvPr/>
            </p:nvSpPr>
            <p:spPr>
              <a:xfrm>
                <a:off x="795414" y="3972403"/>
                <a:ext cx="65135" cy="211176"/>
              </a:xfrm>
              <a:custGeom>
                <a:avLst/>
                <a:gdLst/>
                <a:ahLst/>
                <a:cxnLst/>
                <a:rect b="b" l="0" r="r" t="0"/>
                <a:pathLst>
                  <a:path h="211177" w="65136">
                    <a:moveTo>
                      <a:pt x="0" y="211177"/>
                    </a:moveTo>
                    <a:cubicBezTo>
                      <a:pt x="8872" y="167379"/>
                      <a:pt x="12282" y="136773"/>
                      <a:pt x="10229" y="119358"/>
                    </a:cubicBezTo>
                    <a:cubicBezTo>
                      <a:pt x="7150" y="93234"/>
                      <a:pt x="2108" y="0"/>
                      <a:pt x="36266" y="16293"/>
                    </a:cubicBezTo>
                    <a:cubicBezTo>
                      <a:pt x="55584" y="9625"/>
                      <a:pt x="65136" y="20934"/>
                      <a:pt x="64923" y="50219"/>
                    </a:cubicBezTo>
                    <a:cubicBezTo>
                      <a:pt x="64710" y="79505"/>
                      <a:pt x="43069" y="133157"/>
                      <a:pt x="0" y="21117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32" name="">
                <a:extLst>
                  <a:ext uri="{3E6F1BEC-198C-4889-83DE-58AEDF8532CC}">
                    <a16:creationId xmlns:a16="http://schemas.microsoft.com/office/drawing/2010/main" id="{F99E3A9E-E924-41D3-96D1-F0AE907FB1FB}"/>
                  </a:ext>
                </a:extLst>
              </p:cNvPr>
              <p:cNvSpPr/>
              <p:nvPr/>
            </p:nvSpPr>
            <p:spPr>
              <a:xfrm>
                <a:off x="855799" y="3991460"/>
                <a:ext cx="170828" cy="101853"/>
              </a:xfrm>
              <a:custGeom>
                <a:avLst/>
                <a:gdLst/>
                <a:ahLst/>
                <a:cxnLst/>
                <a:rect b="b" l="0" r="r" t="0"/>
                <a:pathLst>
                  <a:path h="101853" w="170828">
                    <a:moveTo>
                      <a:pt x="0" y="4771"/>
                    </a:moveTo>
                    <a:cubicBezTo>
                      <a:pt x="8098" y="29124"/>
                      <a:pt x="30112" y="47074"/>
                      <a:pt x="66042" y="58621"/>
                    </a:cubicBezTo>
                    <a:cubicBezTo>
                      <a:pt x="119937" y="75942"/>
                      <a:pt x="158890" y="89736"/>
                      <a:pt x="166634" y="97596"/>
                    </a:cubicBezTo>
                    <a:cubicBezTo>
                      <a:pt x="170828" y="101853"/>
                      <a:pt x="139004" y="56062"/>
                      <a:pt x="53115" y="9634"/>
                    </a:cubicBezTo>
                    <a:cubicBezTo>
                      <a:pt x="38292" y="1621"/>
                      <a:pt x="20587" y="0"/>
                      <a:pt x="0" y="477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33" name="">
                <a:extLst>
                  <a:ext uri="{C6DAA042-5CB4-4886-AD15-0F8D30D200D6}">
                    <a16:creationId xmlns:a16="http://schemas.microsoft.com/office/drawing/2010/main" id="{9D4531A6-06E0-4A01-A427-26FB507CF205}"/>
                  </a:ext>
                </a:extLst>
              </p:cNvPr>
              <p:cNvSpPr/>
              <p:nvPr/>
            </p:nvSpPr>
            <p:spPr>
              <a:xfrm>
                <a:off x="890105" y="3943143"/>
                <a:ext cx="234691" cy="61663"/>
              </a:xfrm>
              <a:custGeom>
                <a:avLst/>
                <a:gdLst/>
                <a:ahLst/>
                <a:cxnLst/>
                <a:rect b="b" l="0" r="r" t="0"/>
                <a:pathLst>
                  <a:path h="61664" w="234691">
                    <a:moveTo>
                      <a:pt x="0" y="45111"/>
                    </a:moveTo>
                    <a:cubicBezTo>
                      <a:pt x="11448" y="56448"/>
                      <a:pt x="30087" y="61664"/>
                      <a:pt x="55916" y="60758"/>
                    </a:cubicBezTo>
                    <a:cubicBezTo>
                      <a:pt x="94660" y="59398"/>
                      <a:pt x="116577" y="45601"/>
                      <a:pt x="121529" y="43798"/>
                    </a:cubicBezTo>
                    <a:cubicBezTo>
                      <a:pt x="126481" y="41996"/>
                      <a:pt x="169217" y="24660"/>
                      <a:pt x="185067" y="29262"/>
                    </a:cubicBezTo>
                    <a:cubicBezTo>
                      <a:pt x="200917" y="33865"/>
                      <a:pt x="205337" y="34089"/>
                      <a:pt x="220014" y="39916"/>
                    </a:cubicBezTo>
                    <a:cubicBezTo>
                      <a:pt x="234691" y="45742"/>
                      <a:pt x="180726" y="9864"/>
                      <a:pt x="113099" y="3946"/>
                    </a:cubicBezTo>
                    <a:cubicBezTo>
                      <a:pt x="68015" y="0"/>
                      <a:pt x="30315" y="13722"/>
                      <a:pt x="0" y="4511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34" name="">
                <a:extLst>
                  <a:ext uri="{95735E49-79BD-4AC1-8ACB-31067A508537}">
                    <a16:creationId xmlns:a16="http://schemas.microsoft.com/office/drawing/2010/main" id="{3C0660BA-B276-48C1-B911-7D74EFD4D7DC}"/>
                  </a:ext>
                </a:extLst>
              </p:cNvPr>
              <p:cNvSpPr/>
              <p:nvPr/>
            </p:nvSpPr>
            <p:spPr>
              <a:xfrm>
                <a:off x="694594" y="3919886"/>
                <a:ext cx="61901" cy="163435"/>
              </a:xfrm>
              <a:custGeom>
                <a:avLst/>
                <a:gdLst/>
                <a:ahLst/>
                <a:cxnLst/>
                <a:rect b="b" l="0" r="r" t="0"/>
                <a:pathLst>
                  <a:path h="163435" w="61901">
                    <a:moveTo>
                      <a:pt x="34083" y="163435"/>
                    </a:moveTo>
                    <a:cubicBezTo>
                      <a:pt x="31265" y="127234"/>
                      <a:pt x="28050" y="101519"/>
                      <a:pt x="24438" y="86288"/>
                    </a:cubicBezTo>
                    <a:cubicBezTo>
                      <a:pt x="19021" y="63443"/>
                      <a:pt x="0" y="6890"/>
                      <a:pt x="31351" y="6439"/>
                    </a:cubicBezTo>
                    <a:cubicBezTo>
                      <a:pt x="42101" y="0"/>
                      <a:pt x="50361" y="7007"/>
                      <a:pt x="56131" y="27458"/>
                    </a:cubicBezTo>
                    <a:cubicBezTo>
                      <a:pt x="61901" y="47910"/>
                      <a:pt x="59560" y="78025"/>
                      <a:pt x="49108" y="117805"/>
                    </a:cubicBezTo>
                    <a:lnTo>
                      <a:pt x="34083" y="163435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35" name="">
                <a:extLst>
                  <a:ext uri="{7D34EFE6-DA3B-4FC7-B5B1-570FE5E01A62}">
                    <a16:creationId xmlns:a16="http://schemas.microsoft.com/office/drawing/2010/main" id="{54995689-7FDC-48F2-A495-EC52B8304548}"/>
                  </a:ext>
                </a:extLst>
              </p:cNvPr>
              <p:cNvSpPr/>
              <p:nvPr/>
            </p:nvSpPr>
            <p:spPr>
              <a:xfrm>
                <a:off x="795303" y="3895060"/>
                <a:ext cx="233190" cy="35920"/>
              </a:xfrm>
              <a:custGeom>
                <a:avLst/>
                <a:gdLst/>
                <a:ahLst/>
                <a:cxnLst/>
                <a:rect b="b" l="0" r="r" t="0"/>
                <a:pathLst>
                  <a:path h="35920" w="233190">
                    <a:moveTo>
                      <a:pt x="51169" y="5856"/>
                    </a:moveTo>
                    <a:cubicBezTo>
                      <a:pt x="23586" y="13700"/>
                      <a:pt x="0" y="28845"/>
                      <a:pt x="43706" y="35418"/>
                    </a:cubicBezTo>
                    <a:cubicBezTo>
                      <a:pt x="60340" y="35920"/>
                      <a:pt x="81784" y="33286"/>
                      <a:pt x="108040" y="27515"/>
                    </a:cubicBezTo>
                    <a:cubicBezTo>
                      <a:pt x="147423" y="18859"/>
                      <a:pt x="224435" y="15553"/>
                      <a:pt x="233190" y="21294"/>
                    </a:cubicBezTo>
                    <a:cubicBezTo>
                      <a:pt x="171990" y="7008"/>
                      <a:pt x="132549" y="0"/>
                      <a:pt x="114867" y="271"/>
                    </a:cubicBezTo>
                    <a:cubicBezTo>
                      <a:pt x="88344" y="678"/>
                      <a:pt x="65288" y="2125"/>
                      <a:pt x="51169" y="585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36" name="">
                <a:extLst>
                  <a:ext uri="{F81A265D-FBD6-451F-892D-BFF03FC0E5B0}">
                    <a16:creationId xmlns:a16="http://schemas.microsoft.com/office/drawing/2010/main" id="{8E7F20BB-3E7B-485A-8B29-9D2F090FBD38}"/>
                  </a:ext>
                </a:extLst>
              </p:cNvPr>
              <p:cNvSpPr/>
              <p:nvPr/>
            </p:nvSpPr>
            <p:spPr>
              <a:xfrm>
                <a:off x="728584" y="3910410"/>
                <a:ext cx="228333" cy="41795"/>
              </a:xfrm>
              <a:custGeom>
                <a:avLst/>
                <a:gdLst/>
                <a:ahLst/>
                <a:cxnLst/>
                <a:rect b="b" l="0" r="r" t="0"/>
                <a:pathLst>
                  <a:path h="41795" w="228333">
                    <a:moveTo>
                      <a:pt x="37575" y="36058"/>
                    </a:moveTo>
                    <a:cubicBezTo>
                      <a:pt x="10955" y="31298"/>
                      <a:pt x="0" y="23993"/>
                      <a:pt x="4711" y="14144"/>
                    </a:cubicBezTo>
                    <a:cubicBezTo>
                      <a:pt x="3327" y="4470"/>
                      <a:pt x="15608" y="0"/>
                      <a:pt x="41556" y="733"/>
                    </a:cubicBezTo>
                    <a:cubicBezTo>
                      <a:pt x="67503" y="1467"/>
                      <a:pt x="106465" y="7030"/>
                      <a:pt x="158442" y="17422"/>
                    </a:cubicBezTo>
                    <a:cubicBezTo>
                      <a:pt x="194598" y="28755"/>
                      <a:pt x="217895" y="34199"/>
                      <a:pt x="228333" y="33756"/>
                    </a:cubicBezTo>
                    <a:cubicBezTo>
                      <a:pt x="177319" y="38369"/>
                      <a:pt x="143309" y="40899"/>
                      <a:pt x="126302" y="41347"/>
                    </a:cubicBezTo>
                    <a:cubicBezTo>
                      <a:pt x="109295" y="41795"/>
                      <a:pt x="79719" y="40032"/>
                      <a:pt x="37575" y="3605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37" name="">
                <a:extLst>
                  <a:ext uri="{00D6F0BC-6725-48DE-B17B-26FB544BF91B}">
                    <a16:creationId xmlns:a16="http://schemas.microsoft.com/office/drawing/2010/main" id="{DB9123C8-CD0C-4614-8E73-2244D46437DF}"/>
                  </a:ext>
                </a:extLst>
              </p:cNvPr>
              <p:cNvSpPr/>
              <p:nvPr/>
            </p:nvSpPr>
            <p:spPr>
              <a:xfrm>
                <a:off x="844282" y="3800171"/>
                <a:ext cx="274321" cy="57418"/>
              </a:xfrm>
              <a:custGeom>
                <a:avLst/>
                <a:gdLst/>
                <a:ahLst/>
                <a:cxnLst/>
                <a:rect b="b" l="0" r="r" t="0"/>
                <a:pathLst>
                  <a:path h="57419" w="274321">
                    <a:moveTo>
                      <a:pt x="11013" y="28069"/>
                    </a:moveTo>
                    <a:cubicBezTo>
                      <a:pt x="0" y="39117"/>
                      <a:pt x="1750" y="46881"/>
                      <a:pt x="16264" y="51361"/>
                    </a:cubicBezTo>
                    <a:cubicBezTo>
                      <a:pt x="30778" y="55841"/>
                      <a:pt x="50892" y="57419"/>
                      <a:pt x="76605" y="56093"/>
                    </a:cubicBezTo>
                    <a:cubicBezTo>
                      <a:pt x="114737" y="52007"/>
                      <a:pt x="140089" y="49010"/>
                      <a:pt x="152661" y="47102"/>
                    </a:cubicBezTo>
                    <a:cubicBezTo>
                      <a:pt x="171520" y="44240"/>
                      <a:pt x="259479" y="29416"/>
                      <a:pt x="274321" y="24964"/>
                    </a:cubicBezTo>
                    <a:lnTo>
                      <a:pt x="161713" y="4301"/>
                    </a:lnTo>
                    <a:cubicBezTo>
                      <a:pt x="125280" y="0"/>
                      <a:pt x="94243" y="32"/>
                      <a:pt x="68603" y="4397"/>
                    </a:cubicBezTo>
                    <a:cubicBezTo>
                      <a:pt x="42962" y="8762"/>
                      <a:pt x="23766" y="16652"/>
                      <a:pt x="11013" y="2806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38" name="">
                <a:extLst>
                  <a:ext uri="{24DC734A-0AA7-40D1-8AF5-408F705EA547}">
                    <a16:creationId xmlns:a16="http://schemas.microsoft.com/office/drawing/2010/main" id="{2A29F3C7-2932-4023-906F-41999B02D3CF}"/>
                  </a:ext>
                </a:extLst>
              </p:cNvPr>
              <p:cNvSpPr/>
              <p:nvPr/>
            </p:nvSpPr>
            <p:spPr>
              <a:xfrm>
                <a:off x="836585" y="3663143"/>
                <a:ext cx="153631" cy="146934"/>
              </a:xfrm>
              <a:custGeom>
                <a:avLst/>
                <a:gdLst/>
                <a:ahLst/>
                <a:cxnLst/>
                <a:rect b="b" l="0" r="r" t="0"/>
                <a:pathLst>
                  <a:path h="146935" w="153631">
                    <a:moveTo>
                      <a:pt x="0" y="146935"/>
                    </a:moveTo>
                    <a:cubicBezTo>
                      <a:pt x="23865" y="138421"/>
                      <a:pt x="50558" y="119471"/>
                      <a:pt x="80078" y="90086"/>
                    </a:cubicBezTo>
                    <a:cubicBezTo>
                      <a:pt x="109598" y="60701"/>
                      <a:pt x="134115" y="30672"/>
                      <a:pt x="153631" y="0"/>
                    </a:cubicBezTo>
                    <a:cubicBezTo>
                      <a:pt x="107144" y="34453"/>
                      <a:pt x="73821" y="61320"/>
                      <a:pt x="53661" y="80600"/>
                    </a:cubicBezTo>
                    <a:cubicBezTo>
                      <a:pt x="33502" y="99881"/>
                      <a:pt x="15615" y="121992"/>
                      <a:pt x="0" y="14693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39" name="">
                <a:extLst>
                  <a:ext uri="{EFD8E287-A566-47B2-9FD1-6192BDC25EB2}">
                    <a16:creationId xmlns:a16="http://schemas.microsoft.com/office/drawing/2010/main" id="{982BFC05-5E06-4940-9EB6-C109987116B5}"/>
                  </a:ext>
                </a:extLst>
              </p:cNvPr>
              <p:cNvSpPr/>
              <p:nvPr/>
            </p:nvSpPr>
            <p:spPr>
              <a:xfrm>
                <a:off x="836337" y="3572171"/>
                <a:ext cx="150851" cy="229512"/>
              </a:xfrm>
              <a:custGeom>
                <a:avLst/>
                <a:gdLst/>
                <a:ahLst/>
                <a:cxnLst/>
                <a:rect b="b" l="0" r="r" t="0"/>
                <a:pathLst>
                  <a:path h="229512" w="150852">
                    <a:moveTo>
                      <a:pt x="6015" y="229512"/>
                    </a:moveTo>
                    <a:cubicBezTo>
                      <a:pt x="0" y="209720"/>
                      <a:pt x="4287" y="187747"/>
                      <a:pt x="18878" y="163592"/>
                    </a:cubicBezTo>
                    <a:cubicBezTo>
                      <a:pt x="33468" y="139438"/>
                      <a:pt x="45804" y="118758"/>
                      <a:pt x="55885" y="101553"/>
                    </a:cubicBezTo>
                    <a:cubicBezTo>
                      <a:pt x="102829" y="41536"/>
                      <a:pt x="134484" y="7685"/>
                      <a:pt x="150852" y="0"/>
                    </a:cubicBezTo>
                    <a:cubicBezTo>
                      <a:pt x="138364" y="15700"/>
                      <a:pt x="131137" y="27221"/>
                      <a:pt x="129170" y="34562"/>
                    </a:cubicBezTo>
                    <a:cubicBezTo>
                      <a:pt x="126219" y="45575"/>
                      <a:pt x="107368" y="74156"/>
                      <a:pt x="100349" y="88233"/>
                    </a:cubicBezTo>
                    <a:cubicBezTo>
                      <a:pt x="95669" y="97618"/>
                      <a:pt x="85490" y="114812"/>
                      <a:pt x="69812" y="139816"/>
                    </a:cubicBezTo>
                    <a:cubicBezTo>
                      <a:pt x="55953" y="165788"/>
                      <a:pt x="45247" y="184083"/>
                      <a:pt x="37695" y="194701"/>
                    </a:cubicBezTo>
                    <a:cubicBezTo>
                      <a:pt x="30142" y="205320"/>
                      <a:pt x="19583" y="216924"/>
                      <a:pt x="6015" y="22951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40" name="">
                <a:extLst>
                  <a:ext uri="{7DA2E0D3-8874-4F7E-9C4A-8A9B1DF04DA2}">
                    <a16:creationId xmlns:a16="http://schemas.microsoft.com/office/drawing/2010/main" id="{4B23C55C-1143-41F2-8A98-5E81C3B9D4D0}"/>
                  </a:ext>
                </a:extLst>
              </p:cNvPr>
              <p:cNvSpPr/>
              <p:nvPr/>
            </p:nvSpPr>
            <p:spPr>
              <a:xfrm>
                <a:off x="748988" y="3563801"/>
                <a:ext cx="67438" cy="273538"/>
              </a:xfrm>
              <a:custGeom>
                <a:avLst/>
                <a:gdLst/>
                <a:ahLst/>
                <a:cxnLst/>
                <a:rect b="b" l="0" r="r" t="0"/>
                <a:pathLst>
                  <a:path h="273538" w="67438">
                    <a:moveTo>
                      <a:pt x="67438" y="273538"/>
                    </a:moveTo>
                    <a:cubicBezTo>
                      <a:pt x="43280" y="250188"/>
                      <a:pt x="27958" y="219848"/>
                      <a:pt x="21473" y="182518"/>
                    </a:cubicBezTo>
                    <a:cubicBezTo>
                      <a:pt x="11746" y="126523"/>
                      <a:pt x="0" y="121773"/>
                      <a:pt x="2350" y="79684"/>
                    </a:cubicBezTo>
                    <a:cubicBezTo>
                      <a:pt x="4700" y="37595"/>
                      <a:pt x="9341" y="15914"/>
                      <a:pt x="5286" y="0"/>
                    </a:cubicBezTo>
                    <a:cubicBezTo>
                      <a:pt x="16696" y="38483"/>
                      <a:pt x="27655" y="64275"/>
                      <a:pt x="38165" y="77376"/>
                    </a:cubicBezTo>
                    <a:cubicBezTo>
                      <a:pt x="48675" y="90478"/>
                      <a:pt x="57695" y="123146"/>
                      <a:pt x="65224" y="175381"/>
                    </a:cubicBezTo>
                    <a:lnTo>
                      <a:pt x="67438" y="273538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141" name="">
              <a:extLst>
                <a:ext uri="{42E5EAD9-7975-4FAC-B70A-43645F94F946}">
                  <a16:creationId xmlns:a16="http://schemas.microsoft.com/office/drawing/2010/main" id="{168CAE06-DCDD-49EA-9F54-34DB4F534BC2}"/>
                </a:ext>
              </a:extLst>
            </p:cNvPr>
            <p:cNvGrpSpPr/>
            <p:nvPr/>
          </p:nvGrpSpPr>
          <p:grpSpPr>
            <a:xfrm>
              <a:off x="303950" y="3563801"/>
              <a:ext cx="430202" cy="665268"/>
              <a:chOff x="303950" y="3563801"/>
              <a:chExt cx="430202" cy="665268"/>
            </a:xfrm>
            <a:grpFill/>
          </p:grpSpPr>
          <p:sp>
            <p:nvSpPr>
              <p:cNvPr id="142" name="">
                <a:extLst>
                  <a:ext uri="{B99C3A84-DD1D-4AED-9F2D-BCBC8742DA24}">
                    <a16:creationId xmlns:a16="http://schemas.microsoft.com/office/drawing/2010/main" id="{C34F89D3-C508-46C1-8DCF-AAABD63C3F95}"/>
                  </a:ext>
                </a:extLst>
              </p:cNvPr>
              <p:cNvSpPr/>
              <p:nvPr/>
            </p:nvSpPr>
            <p:spPr>
              <a:xfrm>
                <a:off x="590316" y="3799796"/>
                <a:ext cx="115187" cy="429272"/>
              </a:xfrm>
              <a:custGeom>
                <a:avLst/>
                <a:gdLst/>
                <a:ahLst/>
                <a:cxnLst/>
                <a:rect b="b" l="0" r="r" t="0"/>
                <a:pathLst>
                  <a:path h="429273" w="115187">
                    <a:moveTo>
                      <a:pt x="115187" y="429273"/>
                    </a:moveTo>
                    <a:lnTo>
                      <a:pt x="100231" y="324240"/>
                    </a:lnTo>
                    <a:lnTo>
                      <a:pt x="15817" y="57523"/>
                    </a:lnTo>
                    <a:lnTo>
                      <a:pt x="0" y="0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43" name="">
                <a:extLst>
                  <a:ext uri="{3EDCEF06-D350-4256-8D79-5A7374EE7E01}">
                    <a16:creationId xmlns:a16="http://schemas.microsoft.com/office/drawing/2010/main" id="{EF25D0D3-2152-473F-BF6B-F44B25CE406F}"/>
                  </a:ext>
                </a:extLst>
              </p:cNvPr>
              <p:cNvSpPr/>
              <p:nvPr/>
            </p:nvSpPr>
            <p:spPr>
              <a:xfrm>
                <a:off x="532426" y="3829092"/>
                <a:ext cx="141348" cy="209107"/>
              </a:xfrm>
              <a:custGeom>
                <a:avLst/>
                <a:gdLst/>
                <a:ahLst/>
                <a:cxnLst/>
                <a:rect b="b" l="0" r="r" t="0"/>
                <a:pathLst>
                  <a:path h="209107" w="141349">
                    <a:moveTo>
                      <a:pt x="75587" y="34487"/>
                    </a:moveTo>
                    <a:cubicBezTo>
                      <a:pt x="66418" y="18413"/>
                      <a:pt x="56187" y="9104"/>
                      <a:pt x="44895" y="6560"/>
                    </a:cubicBezTo>
                    <a:moveTo>
                      <a:pt x="73329" y="28058"/>
                    </a:moveTo>
                    <a:cubicBezTo>
                      <a:pt x="76572" y="19148"/>
                      <a:pt x="79976" y="9795"/>
                      <a:pt x="83542" y="0"/>
                    </a:cubicBezTo>
                    <a:moveTo>
                      <a:pt x="129429" y="202562"/>
                    </a:moveTo>
                    <a:cubicBezTo>
                      <a:pt x="119483" y="157417"/>
                      <a:pt x="123457" y="124859"/>
                      <a:pt x="141349" y="104887"/>
                    </a:cubicBezTo>
                    <a:moveTo>
                      <a:pt x="131412" y="209107"/>
                    </a:moveTo>
                    <a:cubicBezTo>
                      <a:pt x="119440" y="185350"/>
                      <a:pt x="103419" y="170758"/>
                      <a:pt x="83350" y="165330"/>
                    </a:cubicBezTo>
                    <a:moveTo>
                      <a:pt x="20341" y="166891"/>
                    </a:moveTo>
                    <a:lnTo>
                      <a:pt x="0" y="154303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44" name="">
                <a:extLst>
                  <a:ext uri="{B554ADA7-4732-4915-A5BD-3021533A8819}">
                    <a16:creationId xmlns:a16="http://schemas.microsoft.com/office/drawing/2010/main" id="{438299C2-3669-43CA-9F4D-5FEF88A00850}"/>
                  </a:ext>
                </a:extLst>
              </p:cNvPr>
              <p:cNvSpPr/>
              <p:nvPr/>
            </p:nvSpPr>
            <p:spPr>
              <a:xfrm>
                <a:off x="568197" y="3972403"/>
                <a:ext cx="65135" cy="211176"/>
              </a:xfrm>
              <a:custGeom>
                <a:avLst/>
                <a:gdLst/>
                <a:ahLst/>
                <a:cxnLst/>
                <a:rect b="b" l="0" r="r" t="0"/>
                <a:pathLst>
                  <a:path h="211177" w="65136">
                    <a:moveTo>
                      <a:pt x="65136" y="211177"/>
                    </a:moveTo>
                    <a:cubicBezTo>
                      <a:pt x="56264" y="167379"/>
                      <a:pt x="52854" y="136773"/>
                      <a:pt x="54907" y="119358"/>
                    </a:cubicBezTo>
                    <a:cubicBezTo>
                      <a:pt x="57986" y="93234"/>
                      <a:pt x="63028" y="0"/>
                      <a:pt x="28869" y="16293"/>
                    </a:cubicBezTo>
                    <a:cubicBezTo>
                      <a:pt x="9552" y="9625"/>
                      <a:pt x="0" y="20934"/>
                      <a:pt x="213" y="50219"/>
                    </a:cubicBezTo>
                    <a:cubicBezTo>
                      <a:pt x="426" y="79505"/>
                      <a:pt x="22067" y="133157"/>
                      <a:pt x="65136" y="21117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45" name="">
                <a:extLst>
                  <a:ext uri="{D2AB3E72-402B-465A-B36E-F59BBA953487}">
                    <a16:creationId xmlns:a16="http://schemas.microsoft.com/office/drawing/2010/main" id="{2857FDB7-715D-46EC-9587-BCF9082E2105}"/>
                  </a:ext>
                </a:extLst>
              </p:cNvPr>
              <p:cNvSpPr/>
              <p:nvPr/>
            </p:nvSpPr>
            <p:spPr>
              <a:xfrm>
                <a:off x="402119" y="3991460"/>
                <a:ext cx="170828" cy="101853"/>
              </a:xfrm>
              <a:custGeom>
                <a:avLst/>
                <a:gdLst/>
                <a:ahLst/>
                <a:cxnLst/>
                <a:rect b="b" l="0" r="r" t="0"/>
                <a:pathLst>
                  <a:path h="101853" w="170828">
                    <a:moveTo>
                      <a:pt x="170828" y="4771"/>
                    </a:moveTo>
                    <a:cubicBezTo>
                      <a:pt x="162730" y="29124"/>
                      <a:pt x="140716" y="47074"/>
                      <a:pt x="104786" y="58621"/>
                    </a:cubicBezTo>
                    <a:cubicBezTo>
                      <a:pt x="50891" y="75942"/>
                      <a:pt x="11938" y="89736"/>
                      <a:pt x="4194" y="97596"/>
                    </a:cubicBezTo>
                    <a:cubicBezTo>
                      <a:pt x="0" y="101853"/>
                      <a:pt x="31824" y="56062"/>
                      <a:pt x="117714" y="9634"/>
                    </a:cubicBezTo>
                    <a:cubicBezTo>
                      <a:pt x="132536" y="1621"/>
                      <a:pt x="150241" y="0"/>
                      <a:pt x="170828" y="477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46" name="">
                <a:extLst>
                  <a:ext uri="{3C3F4782-BF8F-4E15-A100-59155FB7383A}">
                    <a16:creationId xmlns:a16="http://schemas.microsoft.com/office/drawing/2010/main" id="{659C11BB-3221-4D5B-BF67-E306B6E5AEAF}"/>
                  </a:ext>
                </a:extLst>
              </p:cNvPr>
              <p:cNvSpPr/>
              <p:nvPr/>
            </p:nvSpPr>
            <p:spPr>
              <a:xfrm>
                <a:off x="303950" y="3943143"/>
                <a:ext cx="234691" cy="61663"/>
              </a:xfrm>
              <a:custGeom>
                <a:avLst/>
                <a:gdLst/>
                <a:ahLst/>
                <a:cxnLst/>
                <a:rect b="b" l="0" r="r" t="0"/>
                <a:pathLst>
                  <a:path h="61664" w="234691">
                    <a:moveTo>
                      <a:pt x="234691" y="45111"/>
                    </a:moveTo>
                    <a:cubicBezTo>
                      <a:pt x="223243" y="56448"/>
                      <a:pt x="204604" y="61664"/>
                      <a:pt x="178775" y="60758"/>
                    </a:cubicBezTo>
                    <a:cubicBezTo>
                      <a:pt x="140031" y="59398"/>
                      <a:pt x="118114" y="45601"/>
                      <a:pt x="113162" y="43798"/>
                    </a:cubicBezTo>
                    <a:cubicBezTo>
                      <a:pt x="108210" y="41996"/>
                      <a:pt x="65474" y="24660"/>
                      <a:pt x="49624" y="29262"/>
                    </a:cubicBezTo>
                    <a:cubicBezTo>
                      <a:pt x="33774" y="33865"/>
                      <a:pt x="29354" y="34089"/>
                      <a:pt x="14677" y="39916"/>
                    </a:cubicBezTo>
                    <a:cubicBezTo>
                      <a:pt x="0" y="45742"/>
                      <a:pt x="53965" y="9864"/>
                      <a:pt x="121592" y="3946"/>
                    </a:cubicBezTo>
                    <a:cubicBezTo>
                      <a:pt x="166676" y="0"/>
                      <a:pt x="204376" y="13722"/>
                      <a:pt x="234691" y="4511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47" name="">
                <a:extLst>
                  <a:ext uri="{C2805B04-C5B3-4AF4-B9E3-9C7AC1F51239}">
                    <a16:creationId xmlns:a16="http://schemas.microsoft.com/office/drawing/2010/main" id="{02FFA468-27A5-44DA-97A0-504A53AA7745}"/>
                  </a:ext>
                </a:extLst>
              </p:cNvPr>
              <p:cNvSpPr/>
              <p:nvPr/>
            </p:nvSpPr>
            <p:spPr>
              <a:xfrm>
                <a:off x="672251" y="3919886"/>
                <a:ext cx="61901" cy="163435"/>
              </a:xfrm>
              <a:custGeom>
                <a:avLst/>
                <a:gdLst/>
                <a:ahLst/>
                <a:cxnLst/>
                <a:rect b="b" l="0" r="r" t="0"/>
                <a:pathLst>
                  <a:path h="163435" w="61901">
                    <a:moveTo>
                      <a:pt x="27818" y="163435"/>
                    </a:moveTo>
                    <a:cubicBezTo>
                      <a:pt x="30636" y="127234"/>
                      <a:pt x="33851" y="101519"/>
                      <a:pt x="37463" y="86288"/>
                    </a:cubicBezTo>
                    <a:cubicBezTo>
                      <a:pt x="42880" y="63443"/>
                      <a:pt x="61901" y="6890"/>
                      <a:pt x="30550" y="6439"/>
                    </a:cubicBezTo>
                    <a:cubicBezTo>
                      <a:pt x="19800" y="0"/>
                      <a:pt x="11540" y="7007"/>
                      <a:pt x="5770" y="27458"/>
                    </a:cubicBezTo>
                    <a:cubicBezTo>
                      <a:pt x="0" y="47910"/>
                      <a:pt x="2341" y="78025"/>
                      <a:pt x="12793" y="117805"/>
                    </a:cubicBezTo>
                    <a:lnTo>
                      <a:pt x="27818" y="163435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48" name="">
                <a:extLst>
                  <a:ext uri="{709DC2D5-F530-470A-B105-6D5DD4FB958A}">
                    <a16:creationId xmlns:a16="http://schemas.microsoft.com/office/drawing/2010/main" id="{581626CE-D19F-4EBC-8D9D-3DB553BCB435}"/>
                  </a:ext>
                </a:extLst>
              </p:cNvPr>
              <p:cNvSpPr/>
              <p:nvPr/>
            </p:nvSpPr>
            <p:spPr>
              <a:xfrm>
                <a:off x="400253" y="3895060"/>
                <a:ext cx="233190" cy="35920"/>
              </a:xfrm>
              <a:custGeom>
                <a:avLst/>
                <a:gdLst/>
                <a:ahLst/>
                <a:cxnLst/>
                <a:rect b="b" l="0" r="r" t="0"/>
                <a:pathLst>
                  <a:path h="35920" w="233190">
                    <a:moveTo>
                      <a:pt x="182022" y="5856"/>
                    </a:moveTo>
                    <a:cubicBezTo>
                      <a:pt x="209604" y="13700"/>
                      <a:pt x="233190" y="28845"/>
                      <a:pt x="189484" y="35418"/>
                    </a:cubicBezTo>
                    <a:cubicBezTo>
                      <a:pt x="172851" y="35920"/>
                      <a:pt x="151406" y="33286"/>
                      <a:pt x="125151" y="27515"/>
                    </a:cubicBezTo>
                    <a:cubicBezTo>
                      <a:pt x="85768" y="18859"/>
                      <a:pt x="8755" y="15553"/>
                      <a:pt x="0" y="21294"/>
                    </a:cubicBezTo>
                    <a:cubicBezTo>
                      <a:pt x="61200" y="7008"/>
                      <a:pt x="100641" y="0"/>
                      <a:pt x="118323" y="271"/>
                    </a:cubicBezTo>
                    <a:cubicBezTo>
                      <a:pt x="144846" y="678"/>
                      <a:pt x="167902" y="2125"/>
                      <a:pt x="182022" y="585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49" name="">
                <a:extLst>
                  <a:ext uri="{1FCFA516-785F-4F09-ADBD-A51C052C50C5}">
                    <a16:creationId xmlns:a16="http://schemas.microsoft.com/office/drawing/2010/main" id="{FE742283-0F87-4BB0-B060-B4FF7DAE0C17}"/>
                  </a:ext>
                </a:extLst>
              </p:cNvPr>
              <p:cNvSpPr/>
              <p:nvPr/>
            </p:nvSpPr>
            <p:spPr>
              <a:xfrm>
                <a:off x="471830" y="3910410"/>
                <a:ext cx="228333" cy="41795"/>
              </a:xfrm>
              <a:custGeom>
                <a:avLst/>
                <a:gdLst/>
                <a:ahLst/>
                <a:cxnLst/>
                <a:rect b="b" l="0" r="r" t="0"/>
                <a:pathLst>
                  <a:path h="41795" w="228333">
                    <a:moveTo>
                      <a:pt x="190758" y="36058"/>
                    </a:moveTo>
                    <a:cubicBezTo>
                      <a:pt x="217378" y="31298"/>
                      <a:pt x="228333" y="23993"/>
                      <a:pt x="223622" y="14144"/>
                    </a:cubicBezTo>
                    <a:cubicBezTo>
                      <a:pt x="225007" y="4470"/>
                      <a:pt x="212725" y="0"/>
                      <a:pt x="186778" y="733"/>
                    </a:cubicBezTo>
                    <a:cubicBezTo>
                      <a:pt x="160830" y="1467"/>
                      <a:pt x="121868" y="7030"/>
                      <a:pt x="69891" y="17422"/>
                    </a:cubicBezTo>
                    <a:cubicBezTo>
                      <a:pt x="33735" y="28755"/>
                      <a:pt x="10438" y="34199"/>
                      <a:pt x="0" y="33756"/>
                    </a:cubicBezTo>
                    <a:cubicBezTo>
                      <a:pt x="51014" y="38369"/>
                      <a:pt x="85024" y="40899"/>
                      <a:pt x="102031" y="41347"/>
                    </a:cubicBezTo>
                    <a:cubicBezTo>
                      <a:pt x="119038" y="41795"/>
                      <a:pt x="148614" y="40032"/>
                      <a:pt x="190758" y="3605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50" name="">
                <a:extLst>
                  <a:ext uri="{6AEE3DEF-61DD-4C19-A822-C92E51AA7EB4}">
                    <a16:creationId xmlns:a16="http://schemas.microsoft.com/office/drawing/2010/main" id="{CF3FEE6C-6CB4-4CAC-8258-9C5648AFB9D3}"/>
                  </a:ext>
                </a:extLst>
              </p:cNvPr>
              <p:cNvSpPr/>
              <p:nvPr/>
            </p:nvSpPr>
            <p:spPr>
              <a:xfrm>
                <a:off x="310143" y="3800171"/>
                <a:ext cx="274321" cy="57418"/>
              </a:xfrm>
              <a:custGeom>
                <a:avLst/>
                <a:gdLst/>
                <a:ahLst/>
                <a:cxnLst/>
                <a:rect b="b" l="0" r="r" t="0"/>
                <a:pathLst>
                  <a:path h="57419" w="274321">
                    <a:moveTo>
                      <a:pt x="263308" y="28069"/>
                    </a:moveTo>
                    <a:cubicBezTo>
                      <a:pt x="274321" y="39117"/>
                      <a:pt x="272571" y="46881"/>
                      <a:pt x="258057" y="51361"/>
                    </a:cubicBezTo>
                    <a:cubicBezTo>
                      <a:pt x="243544" y="55841"/>
                      <a:pt x="223430" y="57419"/>
                      <a:pt x="197716" y="56093"/>
                    </a:cubicBezTo>
                    <a:cubicBezTo>
                      <a:pt x="159584" y="52007"/>
                      <a:pt x="134232" y="49010"/>
                      <a:pt x="121660" y="47102"/>
                    </a:cubicBezTo>
                    <a:cubicBezTo>
                      <a:pt x="102802" y="44240"/>
                      <a:pt x="14842" y="29416"/>
                      <a:pt x="0" y="24964"/>
                    </a:cubicBezTo>
                    <a:lnTo>
                      <a:pt x="112608" y="4301"/>
                    </a:lnTo>
                    <a:cubicBezTo>
                      <a:pt x="149042" y="0"/>
                      <a:pt x="180079" y="32"/>
                      <a:pt x="205719" y="4397"/>
                    </a:cubicBezTo>
                    <a:cubicBezTo>
                      <a:pt x="231359" y="8762"/>
                      <a:pt x="250556" y="16652"/>
                      <a:pt x="263308" y="2806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51" name="">
                <a:extLst>
                  <a:ext uri="{D7C38833-E594-4D33-8851-3B9F064B5E53}">
                    <a16:creationId xmlns:a16="http://schemas.microsoft.com/office/drawing/2010/main" id="{BC6E9F18-E970-4DFA-9061-F639C99EB6C0}"/>
                  </a:ext>
                </a:extLst>
              </p:cNvPr>
              <p:cNvSpPr/>
              <p:nvPr/>
            </p:nvSpPr>
            <p:spPr>
              <a:xfrm>
                <a:off x="438531" y="3663143"/>
                <a:ext cx="153631" cy="146934"/>
              </a:xfrm>
              <a:custGeom>
                <a:avLst/>
                <a:gdLst/>
                <a:ahLst/>
                <a:cxnLst/>
                <a:rect b="b" l="0" r="r" t="0"/>
                <a:pathLst>
                  <a:path h="146935" w="153631">
                    <a:moveTo>
                      <a:pt x="153631" y="146935"/>
                    </a:moveTo>
                    <a:cubicBezTo>
                      <a:pt x="129766" y="138421"/>
                      <a:pt x="103073" y="119471"/>
                      <a:pt x="73553" y="90086"/>
                    </a:cubicBezTo>
                    <a:cubicBezTo>
                      <a:pt x="44034" y="60701"/>
                      <a:pt x="19516" y="30672"/>
                      <a:pt x="0" y="0"/>
                    </a:cubicBezTo>
                    <a:cubicBezTo>
                      <a:pt x="46487" y="34453"/>
                      <a:pt x="79810" y="61320"/>
                      <a:pt x="99970" y="80600"/>
                    </a:cubicBezTo>
                    <a:cubicBezTo>
                      <a:pt x="120129" y="99881"/>
                      <a:pt x="138016" y="121992"/>
                      <a:pt x="153631" y="14693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52" name="">
                <a:extLst>
                  <a:ext uri="{1BA84FC6-5A25-49EB-9852-EF5D7F0AFFF2}">
                    <a16:creationId xmlns:a16="http://schemas.microsoft.com/office/drawing/2010/main" id="{C3022A21-30E5-489C-9A11-8A4D2419544D}"/>
                  </a:ext>
                </a:extLst>
              </p:cNvPr>
              <p:cNvSpPr/>
              <p:nvPr/>
            </p:nvSpPr>
            <p:spPr>
              <a:xfrm>
                <a:off x="441558" y="3572171"/>
                <a:ext cx="150851" cy="229512"/>
              </a:xfrm>
              <a:custGeom>
                <a:avLst/>
                <a:gdLst/>
                <a:ahLst/>
                <a:cxnLst/>
                <a:rect b="b" l="0" r="r" t="0"/>
                <a:pathLst>
                  <a:path h="229512" w="150852">
                    <a:moveTo>
                      <a:pt x="144837" y="229512"/>
                    </a:moveTo>
                    <a:cubicBezTo>
                      <a:pt x="150852" y="209720"/>
                      <a:pt x="146564" y="187747"/>
                      <a:pt x="131974" y="163592"/>
                    </a:cubicBezTo>
                    <a:cubicBezTo>
                      <a:pt x="117384" y="139438"/>
                      <a:pt x="105048" y="118758"/>
                      <a:pt x="94967" y="101553"/>
                    </a:cubicBezTo>
                    <a:cubicBezTo>
                      <a:pt x="48023" y="41536"/>
                      <a:pt x="16367" y="7685"/>
                      <a:pt x="0" y="0"/>
                    </a:cubicBezTo>
                    <a:cubicBezTo>
                      <a:pt x="12488" y="15700"/>
                      <a:pt x="19715" y="27221"/>
                      <a:pt x="21682" y="34562"/>
                    </a:cubicBezTo>
                    <a:cubicBezTo>
                      <a:pt x="24633" y="45575"/>
                      <a:pt x="43483" y="74156"/>
                      <a:pt x="50503" y="88233"/>
                    </a:cubicBezTo>
                    <a:cubicBezTo>
                      <a:pt x="55183" y="97618"/>
                      <a:pt x="65362" y="114812"/>
                      <a:pt x="81040" y="139816"/>
                    </a:cubicBezTo>
                    <a:cubicBezTo>
                      <a:pt x="94899" y="165788"/>
                      <a:pt x="105604" y="184083"/>
                      <a:pt x="113157" y="194701"/>
                    </a:cubicBezTo>
                    <a:cubicBezTo>
                      <a:pt x="120709" y="205320"/>
                      <a:pt x="131269" y="216924"/>
                      <a:pt x="144837" y="22951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53" name="">
                <a:extLst>
                  <a:ext uri="{B72407D8-CC3A-4665-BEAA-AF60267F31AA}">
                    <a16:creationId xmlns:a16="http://schemas.microsoft.com/office/drawing/2010/main" id="{7C5409FD-D49F-461F-A2B8-7A7987FE4ADB}"/>
                  </a:ext>
                </a:extLst>
              </p:cNvPr>
              <p:cNvSpPr/>
              <p:nvPr/>
            </p:nvSpPr>
            <p:spPr>
              <a:xfrm>
                <a:off x="612321" y="3563801"/>
                <a:ext cx="67438" cy="273538"/>
              </a:xfrm>
              <a:custGeom>
                <a:avLst/>
                <a:gdLst/>
                <a:ahLst/>
                <a:cxnLst/>
                <a:rect b="b" l="0" r="r" t="0"/>
                <a:pathLst>
                  <a:path h="273538" w="67438">
                    <a:moveTo>
                      <a:pt x="0" y="273538"/>
                    </a:moveTo>
                    <a:cubicBezTo>
                      <a:pt x="24158" y="250188"/>
                      <a:pt x="39480" y="219848"/>
                      <a:pt x="45965" y="182518"/>
                    </a:cubicBezTo>
                    <a:cubicBezTo>
                      <a:pt x="55692" y="126523"/>
                      <a:pt x="67438" y="121773"/>
                      <a:pt x="65088" y="79684"/>
                    </a:cubicBezTo>
                    <a:cubicBezTo>
                      <a:pt x="62738" y="37595"/>
                      <a:pt x="58098" y="15914"/>
                      <a:pt x="62152" y="0"/>
                    </a:cubicBezTo>
                    <a:cubicBezTo>
                      <a:pt x="50743" y="38483"/>
                      <a:pt x="39783" y="64275"/>
                      <a:pt x="29273" y="77376"/>
                    </a:cubicBezTo>
                    <a:cubicBezTo>
                      <a:pt x="18763" y="90478"/>
                      <a:pt x="9744" y="123146"/>
                      <a:pt x="2214" y="175381"/>
                    </a:cubicBezTo>
                    <a:lnTo>
                      <a:pt x="0" y="273538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</p:grpSp>
      <p:sp>
        <p:nvSpPr>
          <p:cNvPr id="154" name="Title 4">
            <a:extLst>
              <a:ext uri="{D27FB92C-53BF-48C3-BD7C-E96BE3256A89}">
                <a16:creationId xmlns:a16="http://schemas.microsoft.com/office/drawing/2010/main" id="{B2CB0497-7F39-4F5B-A464-9F36386A1A2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>
            <a:off x="1327234" y="476250"/>
            <a:ext cx="6763713" cy="571500"/>
          </a:xfr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55" name="Content Placeholder 2">
            <a:extLst>
              <a:ext uri="{376A337B-D19F-49A3-A2FD-D2F0FDE1CCDD}">
                <a16:creationId xmlns:a16="http://schemas.microsoft.com/office/drawing/2010/main" id="{07529510-4B28-45F7-9B0C-92ACCC39BDBB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1333500" y="1311927"/>
            <a:ext cx="4048125" cy="2927972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56" name="Text Placeholder 3">
            <a:extLst>
              <a:ext uri="{45F69D7C-9DAE-4D7A-99A7-7B71D8C4BB59}">
                <a16:creationId xmlns:a16="http://schemas.microsoft.com/office/drawing/2010/main" id="{F182B296-CA00-460B-BFE9-6E5A399678C8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5448300" y="1311927"/>
            <a:ext cx="2642648" cy="2927972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157" name="Slide Number Placeholder 3">
            <a:extLst>
              <a:ext uri="{96AFBA4F-0338-4F13-BB8F-0A7B4B6AB773}">
                <a16:creationId xmlns:a16="http://schemas.microsoft.com/office/drawing/2010/main" id="{37BF1F7C-B71D-4C71-B9AC-583AF09A186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58" name="Footer Placeholder 2">
            <a:extLst>
              <a:ext uri="{3A32D92B-98D1-4EA1-93BD-C7351BD4D51B}">
                <a16:creationId xmlns:a16="http://schemas.microsoft.com/office/drawing/2010/main" id="{1F24103E-6BEA-4CEC-B3CA-3324C676129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59" name="Date Placeholder 1">
            <a:extLst>
              <a:ext uri="{99D8746D-3F74-48AA-876F-6294DA3D545B}">
                <a16:creationId xmlns:a16="http://schemas.microsoft.com/office/drawing/2010/main" id="{F6DEFE2D-A9CF-4875-A69A-719CDDA128B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BA74D2B-D4CC-4BBC-A276-DBC2B6E1B8B3}">
        <p14:creationId xmlns:p14="http://schemas.microsoft.com/office/powerpoint/2010/main" val="1702404395841"/>
      </p:ext>
    </p:extLst>
  </p:cSld>
  <p:clrMapOvr>
    <a:masterClrMapping/>
  </p:clrMapOvr>
  <p:transition spd="slow">
    <p:fade thruBlk="false"/>
  </p:transition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6B9EA99A-A386-461D-97B0-3CD25AA0CBC0}">
                <a16:creationId xmlns:a16="http://schemas.microsoft.com/office/drawing/2010/main" id="{5B28774A-4213-4B31-9059-B0200B495C98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666750" y="657225"/>
            <a:ext cx="3049660" cy="3714750"/>
            <a:chOff x="666750" y="657225"/>
            <a:chExt cx="3049660" cy="3714750"/>
          </a:xfrm>
        </p:grpSpPr>
        <p:cxnSp>
          <p:nvCxnSpPr>
            <p:cNvPr id="3" name="">
              <a:extLst>
                <a:ext uri="{AC796A24-2CAF-4F84-89CA-7D482A73B88C}">
                  <a16:creationId xmlns:a16="http://schemas.microsoft.com/office/drawing/2010/main" id="{89063249-D265-4E58-B19B-93A0A10C4619}"/>
                </a:ext>
              </a:extLst>
            </p:cNvPr>
            <p:cNvCxnSpPr/>
            <p:nvPr/>
          </p:nvCxnSpPr>
          <p:spPr>
            <a:xfrm flipH="true" flipV="true" rot="10800000">
              <a:off x="790575" y="657225"/>
              <a:ext cx="0" cy="3714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4" name="">
              <a:extLst>
                <a:ext uri="{E9E26D21-2F1C-4FCB-A658-916D00DF3E53}">
                  <a16:creationId xmlns:a16="http://schemas.microsoft.com/office/drawing/2010/main" id="{7145B7CF-84E9-4097-874C-22120D916BCE}"/>
                </a:ext>
              </a:extLst>
            </p:cNvPr>
            <p:cNvCxnSpPr/>
            <p:nvPr/>
          </p:nvCxnSpPr>
          <p:spPr>
            <a:xfrm flipH="true" flipV="true" rot="10800000">
              <a:off x="3600411" y="657225"/>
              <a:ext cx="0" cy="371475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5" name="">
              <a:extLst>
                <a:ext uri="{9EB7EB56-8374-45FA-A718-DE91D813B844}">
                  <a16:creationId xmlns:a16="http://schemas.microsoft.com/office/drawing/2010/main" id="{C22CC3A8-25FD-47E3-8E32-FF922920526F}"/>
                </a:ext>
              </a:extLst>
            </p:cNvPr>
            <p:cNvCxnSpPr/>
            <p:nvPr/>
          </p:nvCxnSpPr>
          <p:spPr>
            <a:xfrm flipH="true" flipV="true" rot="10800000">
              <a:off x="666750" y="774687"/>
              <a:ext cx="304966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6" name="">
              <a:extLst>
                <a:ext uri="{48EE4FE2-F2B9-4B80-B163-DB521EC3FC1F}">
                  <a16:creationId xmlns:a16="http://schemas.microsoft.com/office/drawing/2010/main" id="{29A9FC13-CBFE-4E47-8C02-228E5064F657}"/>
                </a:ext>
              </a:extLst>
            </p:cNvPr>
            <p:cNvCxnSpPr/>
            <p:nvPr/>
          </p:nvCxnSpPr>
          <p:spPr>
            <a:xfrm flipH="true" flipV="true" rot="10800000">
              <a:off x="666750" y="4241787"/>
              <a:ext cx="3049660" cy="0"/>
            </a:xfrm>
            <a:prstGeom prst="line">
              <a:avLst/>
            </a:prstGeom>
            <a:ln cap="flat" w="190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sp>
        <p:nvSpPr>
          <p:cNvPr id="7" name="Title 2">
            <a:extLst>
              <a:ext uri="{5A61385E-8254-486F-920C-931F60FDB6C5}">
                <a16:creationId xmlns:a16="http://schemas.microsoft.com/office/drawing/2010/main" id="{235942E2-5C67-4BD1-9D7A-43B31F19E8F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238625" y="742950"/>
            <a:ext cx="4000500" cy="746269"/>
          </a:xfr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Text Placeholder 3">
            <a:extLst>
              <a:ext uri="{92A8AE7C-D1F3-4388-9E21-F21670D675ED}">
                <a16:creationId xmlns:a16="http://schemas.microsoft.com/office/drawing/2010/main" id="{91817EC3-429D-41D7-8959-CF7B29840F9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229758" y="1619250"/>
            <a:ext cx="4014760" cy="2619375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Picture Placeholder 6">
            <a:extLst>
              <a:ext uri="{00AB89D4-7D3F-4EC6-AB02-1B5523808B86}">
                <a16:creationId xmlns:a16="http://schemas.microsoft.com/office/drawing/2010/main" id="{D1E7B4AC-F37A-42A4-BC34-D1660926B2E1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904875" y="895350"/>
            <a:ext cx="2571750" cy="3238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0" name="Slide Number Placeholder 4">
            <a:extLst>
              <a:ext uri="{56C7409D-8A35-4AB0-A256-73FC5EFF6622}">
                <a16:creationId xmlns:a16="http://schemas.microsoft.com/office/drawing/2010/main" id="{250C6989-C668-4F74-9232-9A205A88307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1" name="Footer Placeholder 3">
            <a:extLst>
              <a:ext uri="{1A97B49F-B1B2-4A0F-929D-4B9BBB4F540D}">
                <a16:creationId xmlns:a16="http://schemas.microsoft.com/office/drawing/2010/main" id="{5454BE27-BD46-4110-AD9E-9CF62A1FCDC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Date Placeholder 1">
            <a:extLst>
              <a:ext uri="{20708B63-36E8-46C5-9AB8-96560D5FDDFC}">
                <a16:creationId xmlns:a16="http://schemas.microsoft.com/office/drawing/2010/main" id="{80221D49-731A-4EE1-9785-97CCEED9C2B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B3FEC1D-287D-4BAF-BA4C-C7C0CB23E6A2}">
        <p14:creationId xmlns:p14="http://schemas.microsoft.com/office/powerpoint/2010/main" val="1702404395850"/>
      </p:ext>
    </p:extLst>
  </p:cSld>
  <p:clrMapOvr>
    <a:masterClrMapping/>
  </p:clrMapOvr>
  <p:transition spd="slow">
    <p:fade thruBlk="false"/>
  </p:transition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2.jpg" Type="http://schemas.openxmlformats.org/officeDocument/2006/relationships/image"/><Relationship Id="rId14" Target="../tags/tag1.xml" Type="http://schemas.openxmlformats.org/officeDocument/2006/relationships/tags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11FA59CE-C5F3-48C4-B6EF-8F2FD3B1C130}">
                <a16:creationId xmlns:a16="http://schemas.microsoft.com/office/drawing/2010/main" id="{580DA9CE-E496-4F61-B1E3-F6A9814C2C5F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7732736" y="-1137964"/>
            <a:ext cx="1509309" cy="2220620"/>
            <a:chOff x="7581900" y="-1209675"/>
            <a:chExt cx="1658581" cy="2440242"/>
          </a:xfrm>
        </p:grpSpPr>
        <p:grpSp>
          <p:nvGrpSpPr>
            <p:cNvPr id="3" name="">
              <a:extLst>
                <a:ext uri="{7834B94F-4D54-4EAA-BCB7-F58BCC3CA674}">
                  <a16:creationId xmlns:a16="http://schemas.microsoft.com/office/drawing/2010/main" id="{12858E45-24A0-41C1-A6B6-63ACBC909581}"/>
                </a:ext>
              </a:extLst>
            </p:cNvPr>
            <p:cNvGrpSpPr/>
            <p:nvPr/>
          </p:nvGrpSpPr>
          <p:grpSpPr>
            <a:xfrm rot="0">
              <a:off x="7581900" y="-1209675"/>
              <a:ext cx="1634228" cy="2070394"/>
              <a:chOff x="1697" y="6844"/>
              <a:chExt cx="1634228" cy="2070394"/>
            </a:xfrm>
            <a:noFill/>
          </p:grpSpPr>
          <p:sp>
            <p:nvSpPr>
              <p:cNvPr id="4" name="">
                <a:extLst>
                  <a:ext uri="{BBCD9F38-E574-43FE-A9B9-54E811AA033E}">
                    <a16:creationId xmlns:a16="http://schemas.microsoft.com/office/drawing/2010/main" id="{A5D49D32-B93F-456E-B579-A93601955DB1}"/>
                  </a:ext>
                </a:extLst>
              </p:cNvPr>
              <p:cNvSpPr/>
              <p:nvPr/>
            </p:nvSpPr>
            <p:spPr>
              <a:xfrm>
                <a:off x="320029" y="439994"/>
                <a:ext cx="420931" cy="877349"/>
              </a:xfrm>
              <a:custGeom>
                <a:avLst/>
                <a:gdLst/>
                <a:ahLst/>
                <a:cxnLst/>
                <a:rect b="b" l="0" r="r" t="0"/>
                <a:pathLst>
                  <a:path h="877350" w="420932">
                    <a:moveTo>
                      <a:pt x="420932" y="0"/>
                    </a:moveTo>
                    <a:cubicBezTo>
                      <a:pt x="345341" y="280443"/>
                      <a:pt x="260787" y="493510"/>
                      <a:pt x="167268" y="639199"/>
                    </a:cubicBezTo>
                    <a:cubicBezTo>
                      <a:pt x="86023" y="751596"/>
                      <a:pt x="30267" y="830980"/>
                      <a:pt x="0" y="877350"/>
                    </a:cubicBezTo>
                  </a:path>
                </a:pathLst>
              </a:custGeom>
              <a:grpFill/>
              <a:ln w="19050">
                <a:solidFill>
                  <a:srgbClr val="41832d"/>
                </a:solidFill>
                <a:prstDash val="solid"/>
              </a:ln>
            </p:spPr>
          </p:sp>
          <p:sp>
            <p:nvSpPr>
              <p:cNvPr id="5" name="">
                <a:extLst>
                  <a:ext uri="{5C410E17-1F0D-4835-9601-AAB68B4CA747}">
                    <a16:creationId xmlns:a16="http://schemas.microsoft.com/office/drawing/2010/main" id="{442BC68F-5148-4ADC-81A3-82695D7D7706}"/>
                  </a:ext>
                </a:extLst>
              </p:cNvPr>
              <p:cNvSpPr/>
              <p:nvPr/>
            </p:nvSpPr>
            <p:spPr>
              <a:xfrm>
                <a:off x="494780" y="904640"/>
                <a:ext cx="123846" cy="801051"/>
              </a:xfrm>
              <a:custGeom>
                <a:avLst/>
                <a:gdLst/>
                <a:ahLst/>
                <a:cxnLst/>
                <a:rect b="b" l="0" r="r" t="0"/>
                <a:pathLst>
                  <a:path h="801052" w="123847">
                    <a:moveTo>
                      <a:pt x="5223" y="454078"/>
                    </a:moveTo>
                    <a:cubicBezTo>
                      <a:pt x="60328" y="642607"/>
                      <a:pt x="98257" y="758265"/>
                      <a:pt x="119011" y="801052"/>
                    </a:cubicBezTo>
                    <a:moveTo>
                      <a:pt x="91148" y="0"/>
                    </a:moveTo>
                    <a:cubicBezTo>
                      <a:pt x="81492" y="55891"/>
                      <a:pt x="92392" y="111033"/>
                      <a:pt x="123847" y="165426"/>
                    </a:cubicBezTo>
                    <a:moveTo>
                      <a:pt x="14179" y="149250"/>
                    </a:moveTo>
                    <a:lnTo>
                      <a:pt x="0" y="696816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6" name="">
                <a:extLst>
                  <a:ext uri="{24B209AB-56C3-4ED3-8286-01A27C5971C7}">
                    <a16:creationId xmlns:a16="http://schemas.microsoft.com/office/drawing/2010/main" id="{964172D8-D290-48EF-8B46-160B5165A762}"/>
                  </a:ext>
                </a:extLst>
              </p:cNvPr>
              <p:cNvSpPr/>
              <p:nvPr/>
            </p:nvSpPr>
            <p:spPr>
              <a:xfrm>
                <a:off x="788701" y="200290"/>
                <a:ext cx="363495" cy="283843"/>
              </a:xfrm>
              <a:custGeom>
                <a:avLst/>
                <a:gdLst/>
                <a:ahLst/>
                <a:cxnLst/>
                <a:rect b="b" l="0" r="r" t="0"/>
                <a:pathLst>
                  <a:path h="283844" w="363496">
                    <a:moveTo>
                      <a:pt x="0" y="248195"/>
                    </a:moveTo>
                    <a:cubicBezTo>
                      <a:pt x="47992" y="199985"/>
                      <a:pt x="89816" y="166489"/>
                      <a:pt x="125470" y="147708"/>
                    </a:cubicBezTo>
                    <a:cubicBezTo>
                      <a:pt x="178951" y="119536"/>
                      <a:pt x="213346" y="105620"/>
                      <a:pt x="285804" y="60000"/>
                    </a:cubicBezTo>
                    <a:cubicBezTo>
                      <a:pt x="334110" y="29586"/>
                      <a:pt x="360007" y="9586"/>
                      <a:pt x="363496" y="0"/>
                    </a:cubicBezTo>
                    <a:cubicBezTo>
                      <a:pt x="316540" y="92984"/>
                      <a:pt x="237776" y="178413"/>
                      <a:pt x="127202" y="256289"/>
                    </a:cubicBezTo>
                    <a:cubicBezTo>
                      <a:pt x="80718" y="283677"/>
                      <a:pt x="40168" y="283844"/>
                      <a:pt x="5553" y="256789"/>
                    </a:cubicBezTo>
                    <a:lnTo>
                      <a:pt x="0" y="248195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7" name="">
                <a:extLst>
                  <a:ext uri="{136BDE07-60C8-44FD-9952-8C19E5655664}">
                    <a16:creationId xmlns:a16="http://schemas.microsoft.com/office/drawing/2010/main" id="{4A265358-F827-4754-AB78-5F74E31020FF}"/>
                  </a:ext>
                </a:extLst>
              </p:cNvPr>
              <p:cNvSpPr/>
              <p:nvPr/>
            </p:nvSpPr>
            <p:spPr>
              <a:xfrm>
                <a:off x="689412" y="6844"/>
                <a:ext cx="239186" cy="483966"/>
              </a:xfrm>
              <a:custGeom>
                <a:avLst/>
                <a:gdLst/>
                <a:ahLst/>
                <a:cxnLst/>
                <a:rect b="b" l="0" r="r" t="0"/>
                <a:pathLst>
                  <a:path h="483967" w="239187">
                    <a:moveTo>
                      <a:pt x="239187" y="0"/>
                    </a:moveTo>
                    <a:cubicBezTo>
                      <a:pt x="238717" y="1290"/>
                      <a:pt x="222889" y="44777"/>
                      <a:pt x="191703" y="130461"/>
                    </a:cubicBezTo>
                    <a:cubicBezTo>
                      <a:pt x="173549" y="180339"/>
                      <a:pt x="147897" y="349858"/>
                      <a:pt x="134629" y="391202"/>
                    </a:cubicBezTo>
                    <a:cubicBezTo>
                      <a:pt x="113708" y="456392"/>
                      <a:pt x="84497" y="483967"/>
                      <a:pt x="47477" y="444016"/>
                    </a:cubicBezTo>
                    <a:cubicBezTo>
                      <a:pt x="36401" y="449463"/>
                      <a:pt x="0" y="449733"/>
                      <a:pt x="1430" y="411958"/>
                    </a:cubicBezTo>
                    <a:cubicBezTo>
                      <a:pt x="3234" y="364271"/>
                      <a:pt x="36774" y="256716"/>
                      <a:pt x="69308" y="208696"/>
                    </a:cubicBezTo>
                    <a:cubicBezTo>
                      <a:pt x="127587" y="122678"/>
                      <a:pt x="184213" y="53113"/>
                      <a:pt x="239187" y="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8" name="">
                <a:extLst>
                  <a:ext uri="{7A353998-AB86-4C92-8295-3E8226CED5FD}">
                    <a16:creationId xmlns:a16="http://schemas.microsoft.com/office/drawing/2010/main" id="{2A61F0FD-EBDF-4410-9E82-027A354A08C6}"/>
                  </a:ext>
                </a:extLst>
              </p:cNvPr>
              <p:cNvSpPr/>
              <p:nvPr/>
            </p:nvSpPr>
            <p:spPr>
              <a:xfrm>
                <a:off x="952390" y="307898"/>
                <a:ext cx="302169" cy="156825"/>
              </a:xfrm>
              <a:custGeom>
                <a:avLst/>
                <a:gdLst/>
                <a:ahLst/>
                <a:cxnLst/>
                <a:rect b="b" l="0" r="r" t="0"/>
                <a:pathLst>
                  <a:path h="156825" w="302169">
                    <a:moveTo>
                      <a:pt x="0" y="117965"/>
                    </a:moveTo>
                    <a:cubicBezTo>
                      <a:pt x="42455" y="91302"/>
                      <a:pt x="78041" y="74182"/>
                      <a:pt x="106758" y="66607"/>
                    </a:cubicBezTo>
                    <a:cubicBezTo>
                      <a:pt x="149833" y="55243"/>
                      <a:pt x="176838" y="50952"/>
                      <a:pt x="236433" y="30205"/>
                    </a:cubicBezTo>
                    <a:cubicBezTo>
                      <a:pt x="276163" y="16373"/>
                      <a:pt x="298075" y="6305"/>
                      <a:pt x="302169" y="0"/>
                    </a:cubicBezTo>
                    <a:cubicBezTo>
                      <a:pt x="253036" y="58986"/>
                      <a:pt x="182313" y="107274"/>
                      <a:pt x="90001" y="144865"/>
                    </a:cubicBezTo>
                    <a:cubicBezTo>
                      <a:pt x="52080" y="156825"/>
                      <a:pt x="22934" y="150222"/>
                      <a:pt x="2563" y="125056"/>
                    </a:cubicBezTo>
                    <a:lnTo>
                      <a:pt x="0" y="117965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9" name="">
                <a:extLst>
                  <a:ext uri="{B3EEFA1A-A8C4-4972-8CAB-C2C4A9AEF212}">
                    <a16:creationId xmlns:a16="http://schemas.microsoft.com/office/drawing/2010/main" id="{71E93341-AA1F-485B-991F-0A0FC7CA8C1C}"/>
                  </a:ext>
                </a:extLst>
              </p:cNvPr>
              <p:cNvSpPr/>
              <p:nvPr/>
            </p:nvSpPr>
            <p:spPr>
              <a:xfrm>
                <a:off x="476232" y="1533663"/>
                <a:ext cx="241171" cy="88786"/>
              </a:xfrm>
              <a:custGeom>
                <a:avLst/>
                <a:gdLst/>
                <a:ahLst/>
                <a:cxnLst/>
                <a:rect b="b" l="0" r="r" t="0"/>
                <a:pathLst>
                  <a:path h="88787" w="241171">
                    <a:moveTo>
                      <a:pt x="0" y="45307"/>
                    </a:moveTo>
                    <a:cubicBezTo>
                      <a:pt x="26344" y="27731"/>
                      <a:pt x="50894" y="18154"/>
                      <a:pt x="73651" y="16577"/>
                    </a:cubicBezTo>
                    <a:cubicBezTo>
                      <a:pt x="107785" y="14211"/>
                      <a:pt x="141050" y="20311"/>
                      <a:pt x="188501" y="13265"/>
                    </a:cubicBezTo>
                    <a:cubicBezTo>
                      <a:pt x="220135" y="8568"/>
                      <a:pt x="237692" y="4147"/>
                      <a:pt x="241171" y="0"/>
                    </a:cubicBezTo>
                    <a:cubicBezTo>
                      <a:pt x="192629" y="44185"/>
                      <a:pt x="131484" y="73780"/>
                      <a:pt x="57737" y="88787"/>
                    </a:cubicBezTo>
                    <a:cubicBezTo>
                      <a:pt x="35138" y="85397"/>
                      <a:pt x="16453" y="72800"/>
                      <a:pt x="1682" y="50996"/>
                    </a:cubicBezTo>
                    <a:lnTo>
                      <a:pt x="0" y="45307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" name="">
                <a:extLst>
                  <a:ext uri="{2C008572-06E7-40CA-96E6-C722A878A3EB}">
                    <a16:creationId xmlns:a16="http://schemas.microsoft.com/office/drawing/2010/main" id="{1CDDA963-9CCA-405A-8B87-FE562F77D642}"/>
                  </a:ext>
                </a:extLst>
              </p:cNvPr>
              <p:cNvSpPr/>
              <p:nvPr/>
            </p:nvSpPr>
            <p:spPr>
              <a:xfrm>
                <a:off x="589583" y="1594891"/>
                <a:ext cx="267050" cy="157021"/>
              </a:xfrm>
              <a:custGeom>
                <a:avLst/>
                <a:gdLst/>
                <a:ahLst/>
                <a:cxnLst/>
                <a:rect b="b" l="0" r="r" t="0"/>
                <a:pathLst>
                  <a:path h="157021" w="267051">
                    <a:moveTo>
                      <a:pt x="20289" y="121925"/>
                    </a:moveTo>
                    <a:cubicBezTo>
                      <a:pt x="0" y="95658"/>
                      <a:pt x="45837" y="70315"/>
                      <a:pt x="78733" y="60904"/>
                    </a:cubicBezTo>
                    <a:cubicBezTo>
                      <a:pt x="111630" y="51492"/>
                      <a:pt x="137256" y="54638"/>
                      <a:pt x="182205" y="37880"/>
                    </a:cubicBezTo>
                    <a:cubicBezTo>
                      <a:pt x="212172" y="26709"/>
                      <a:pt x="240454" y="14082"/>
                      <a:pt x="267051" y="0"/>
                    </a:cubicBezTo>
                    <a:cubicBezTo>
                      <a:pt x="219516" y="64368"/>
                      <a:pt x="161241" y="111558"/>
                      <a:pt x="92225" y="141569"/>
                    </a:cubicBezTo>
                    <a:cubicBezTo>
                      <a:pt x="49055" y="157021"/>
                      <a:pt x="25077" y="150473"/>
                      <a:pt x="20289" y="12192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1" name="">
                <a:extLst>
                  <a:ext uri="{9BFF1C46-E276-4B7E-9960-9A1ECA49E815}">
                    <a16:creationId xmlns:a16="http://schemas.microsoft.com/office/drawing/2010/main" id="{695C62D8-F88B-4DDC-80D2-12E535079A3E}"/>
                  </a:ext>
                </a:extLst>
              </p:cNvPr>
              <p:cNvSpPr/>
              <p:nvPr/>
            </p:nvSpPr>
            <p:spPr>
              <a:xfrm>
                <a:off x="603572" y="1793698"/>
                <a:ext cx="83457" cy="283540"/>
              </a:xfrm>
              <a:custGeom>
                <a:avLst/>
                <a:gdLst/>
                <a:ahLst/>
                <a:cxnLst/>
                <a:rect b="b" l="0" r="r" t="0"/>
                <a:pathLst>
                  <a:path h="283540" w="83457">
                    <a:moveTo>
                      <a:pt x="42268" y="11179"/>
                    </a:moveTo>
                    <a:cubicBezTo>
                      <a:pt x="73519" y="0"/>
                      <a:pt x="83457" y="51425"/>
                      <a:pt x="82242" y="85620"/>
                    </a:cubicBezTo>
                    <a:cubicBezTo>
                      <a:pt x="81027" y="119815"/>
                      <a:pt x="70117" y="143214"/>
                      <a:pt x="72164" y="191142"/>
                    </a:cubicBezTo>
                    <a:cubicBezTo>
                      <a:pt x="73529" y="223094"/>
                      <a:pt x="76798" y="253893"/>
                      <a:pt x="81972" y="283540"/>
                    </a:cubicBezTo>
                    <a:cubicBezTo>
                      <a:pt x="35443" y="218441"/>
                      <a:pt x="8571" y="148436"/>
                      <a:pt x="1355" y="73524"/>
                    </a:cubicBezTo>
                    <a:cubicBezTo>
                      <a:pt x="0" y="27692"/>
                      <a:pt x="13637" y="6911"/>
                      <a:pt x="42268" y="11179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2" name="">
                <a:extLst>
                  <a:ext uri="{30B39C48-B418-40EB-9613-C763B54C5139}">
                    <a16:creationId xmlns:a16="http://schemas.microsoft.com/office/drawing/2010/main" id="{5D37CB9A-8627-485E-ACB0-132CC8BD4566}"/>
                  </a:ext>
                </a:extLst>
              </p:cNvPr>
              <p:cNvSpPr/>
              <p:nvPr/>
            </p:nvSpPr>
            <p:spPr>
              <a:xfrm>
                <a:off x="476923" y="1725790"/>
                <a:ext cx="79915" cy="249000"/>
              </a:xfrm>
              <a:custGeom>
                <a:avLst/>
                <a:gdLst/>
                <a:ahLst/>
                <a:cxnLst/>
                <a:rect b="b" l="0" r="r" t="0"/>
                <a:pathLst>
                  <a:path h="249001" w="79916">
                    <a:moveTo>
                      <a:pt x="36651" y="10787"/>
                    </a:moveTo>
                    <a:cubicBezTo>
                      <a:pt x="63780" y="0"/>
                      <a:pt x="74096" y="44902"/>
                      <a:pt x="74077" y="75000"/>
                    </a:cubicBezTo>
                    <a:cubicBezTo>
                      <a:pt x="74059" y="105099"/>
                      <a:pt x="65186" y="126004"/>
                      <a:pt x="68457" y="168074"/>
                    </a:cubicBezTo>
                    <a:cubicBezTo>
                      <a:pt x="70638" y="196121"/>
                      <a:pt x="74457" y="223097"/>
                      <a:pt x="79916" y="249001"/>
                    </a:cubicBezTo>
                    <a:cubicBezTo>
                      <a:pt x="37014" y="193200"/>
                      <a:pt x="11241" y="132484"/>
                      <a:pt x="2598" y="66850"/>
                    </a:cubicBezTo>
                    <a:cubicBezTo>
                      <a:pt x="0" y="26601"/>
                      <a:pt x="11351" y="7913"/>
                      <a:pt x="36651" y="1078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3" name="">
                <a:extLst>
                  <a:ext uri="{8EFD880F-9250-4727-BD4F-3627F90AB96D}">
                    <a16:creationId xmlns:a16="http://schemas.microsoft.com/office/drawing/2010/main" id="{758DDFCC-D2C2-4F76-AFDD-006D4B45CA61}"/>
                  </a:ext>
                </a:extLst>
              </p:cNvPr>
              <p:cNvSpPr/>
              <p:nvPr/>
            </p:nvSpPr>
            <p:spPr>
              <a:xfrm>
                <a:off x="612663" y="1715575"/>
                <a:ext cx="221054" cy="221358"/>
              </a:xfrm>
              <a:custGeom>
                <a:avLst/>
                <a:gdLst/>
                <a:ahLst/>
                <a:cxnLst/>
                <a:rect b="b" l="0" r="r" t="0"/>
                <a:pathLst>
                  <a:path h="221358" w="221054">
                    <a:moveTo>
                      <a:pt x="25434" y="27736"/>
                    </a:moveTo>
                    <a:cubicBezTo>
                      <a:pt x="43664" y="0"/>
                      <a:pt x="82550" y="35089"/>
                      <a:pt x="102158" y="63129"/>
                    </a:cubicBezTo>
                    <a:cubicBezTo>
                      <a:pt x="121767" y="91169"/>
                      <a:pt x="127136" y="116423"/>
                      <a:pt x="157615" y="153468"/>
                    </a:cubicBezTo>
                    <a:cubicBezTo>
                      <a:pt x="177934" y="178165"/>
                      <a:pt x="199080" y="200795"/>
                      <a:pt x="221054" y="221358"/>
                    </a:cubicBezTo>
                    <a:cubicBezTo>
                      <a:pt x="144717" y="197369"/>
                      <a:pt x="81126" y="157633"/>
                      <a:pt x="30280" y="102148"/>
                    </a:cubicBezTo>
                    <a:cubicBezTo>
                      <a:pt x="1615" y="66360"/>
                      <a:pt x="0" y="41556"/>
                      <a:pt x="25434" y="2773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4" name="">
                <a:extLst>
                  <a:ext uri="{92118654-47F6-49C8-B223-C48DB4C6D414}">
                    <a16:creationId xmlns:a16="http://schemas.microsoft.com/office/drawing/2010/main" id="{B100491C-B178-458A-8604-8EB342A7BBB7}"/>
                  </a:ext>
                </a:extLst>
              </p:cNvPr>
              <p:cNvSpPr/>
              <p:nvPr/>
            </p:nvSpPr>
            <p:spPr>
              <a:xfrm>
                <a:off x="575096" y="1066151"/>
                <a:ext cx="237283" cy="428055"/>
              </a:xfrm>
              <a:custGeom>
                <a:avLst/>
                <a:gdLst/>
                <a:ahLst/>
                <a:cxnLst/>
                <a:rect b="b" l="0" r="r" t="0"/>
                <a:pathLst>
                  <a:path h="428055" w="237283">
                    <a:moveTo>
                      <a:pt x="52709" y="0"/>
                    </a:moveTo>
                    <a:cubicBezTo>
                      <a:pt x="93132" y="59636"/>
                      <a:pt x="119503" y="109886"/>
                      <a:pt x="131823" y="150748"/>
                    </a:cubicBezTo>
                    <a:cubicBezTo>
                      <a:pt x="150304" y="212042"/>
                      <a:pt x="157820" y="250612"/>
                      <a:pt x="190607" y="335160"/>
                    </a:cubicBezTo>
                    <a:cubicBezTo>
                      <a:pt x="212464" y="391526"/>
                      <a:pt x="228023" y="422491"/>
                      <a:pt x="237283" y="428055"/>
                    </a:cubicBezTo>
                    <a:cubicBezTo>
                      <a:pt x="152663" y="360504"/>
                      <a:pt x="94731" y="300826"/>
                      <a:pt x="63484" y="249021"/>
                    </a:cubicBezTo>
                    <a:cubicBezTo>
                      <a:pt x="43071" y="215176"/>
                      <a:pt x="32924" y="180822"/>
                      <a:pt x="20058" y="134416"/>
                    </a:cubicBezTo>
                    <a:cubicBezTo>
                      <a:pt x="0" y="78016"/>
                      <a:pt x="7531" y="34556"/>
                      <a:pt x="42653" y="4037"/>
                    </a:cubicBezTo>
                    <a:lnTo>
                      <a:pt x="52709" y="0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5" name="">
                <a:extLst>
                  <a:ext uri="{4DFCBCCD-C965-48C6-99CE-FD60E77885E1}">
                    <a16:creationId xmlns:a16="http://schemas.microsoft.com/office/drawing/2010/main" id="{A019D56D-8787-40D4-9992-B782A539A530}"/>
                  </a:ext>
                </a:extLst>
              </p:cNvPr>
              <p:cNvSpPr/>
              <p:nvPr/>
            </p:nvSpPr>
            <p:spPr>
              <a:xfrm>
                <a:off x="614193" y="1052970"/>
                <a:ext cx="233827" cy="193726"/>
              </a:xfrm>
              <a:custGeom>
                <a:avLst/>
                <a:gdLst/>
                <a:ahLst/>
                <a:cxnLst/>
                <a:rect b="b" l="0" r="r" t="0"/>
                <a:pathLst>
                  <a:path h="193726" w="233828">
                    <a:moveTo>
                      <a:pt x="13782" y="0"/>
                    </a:moveTo>
                    <a:cubicBezTo>
                      <a:pt x="52161" y="22076"/>
                      <a:pt x="80462" y="43245"/>
                      <a:pt x="98686" y="63509"/>
                    </a:cubicBezTo>
                    <a:cubicBezTo>
                      <a:pt x="126021" y="93905"/>
                      <a:pt x="141062" y="114406"/>
                      <a:pt x="182597" y="153897"/>
                    </a:cubicBezTo>
                    <a:cubicBezTo>
                      <a:pt x="210288" y="180224"/>
                      <a:pt x="227365" y="193501"/>
                      <a:pt x="233828" y="193726"/>
                    </a:cubicBezTo>
                    <a:cubicBezTo>
                      <a:pt x="169930" y="189853"/>
                      <a:pt x="103794" y="158721"/>
                      <a:pt x="35422" y="100330"/>
                    </a:cubicBezTo>
                    <a:cubicBezTo>
                      <a:pt x="8587" y="67233"/>
                      <a:pt x="0" y="35713"/>
                      <a:pt x="9662" y="5769"/>
                    </a:cubicBezTo>
                    <a:lnTo>
                      <a:pt x="13782" y="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6" name="">
                <a:extLst>
                  <a:ext uri="{353BAAC0-9312-47E7-BCD3-641EEC07B8C9}">
                    <a16:creationId xmlns:a16="http://schemas.microsoft.com/office/drawing/2010/main" id="{66867F0C-24AF-4CAB-A4CB-AD5FBDD25942}"/>
                  </a:ext>
                </a:extLst>
              </p:cNvPr>
              <p:cNvSpPr/>
              <p:nvPr/>
            </p:nvSpPr>
            <p:spPr>
              <a:xfrm>
                <a:off x="948828" y="435608"/>
                <a:ext cx="367636" cy="82280"/>
              </a:xfrm>
              <a:custGeom>
                <a:avLst/>
                <a:gdLst/>
                <a:ahLst/>
                <a:cxnLst/>
                <a:rect b="b" l="0" r="r" t="0"/>
                <a:pathLst>
                  <a:path h="82281" w="367636">
                    <a:moveTo>
                      <a:pt x="615" y="9350"/>
                    </a:moveTo>
                    <a:cubicBezTo>
                      <a:pt x="56830" y="1320"/>
                      <a:pt x="101540" y="0"/>
                      <a:pt x="134745" y="5391"/>
                    </a:cubicBezTo>
                    <a:cubicBezTo>
                      <a:pt x="184553" y="13477"/>
                      <a:pt x="214474" y="21479"/>
                      <a:pt x="285699" y="27466"/>
                    </a:cubicBezTo>
                    <a:cubicBezTo>
                      <a:pt x="333182" y="31457"/>
                      <a:pt x="360495" y="31134"/>
                      <a:pt x="367636" y="26496"/>
                    </a:cubicBezTo>
                    <a:cubicBezTo>
                      <a:pt x="289619" y="64896"/>
                      <a:pt x="194191" y="82281"/>
                      <a:pt x="81352" y="78650"/>
                    </a:cubicBezTo>
                    <a:cubicBezTo>
                      <a:pt x="36603" y="73555"/>
                      <a:pt x="9486" y="53295"/>
                      <a:pt x="0" y="17869"/>
                    </a:cubicBezTo>
                    <a:lnTo>
                      <a:pt x="615" y="9350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7" name="">
                <a:extLst>
                  <a:ext uri="{2E959E2D-092D-4245-BC82-9D74BC2C2A96}">
                    <a16:creationId xmlns:a16="http://schemas.microsoft.com/office/drawing/2010/main" id="{C162E281-FE90-45FE-A22D-0A12F297DCF9}"/>
                  </a:ext>
                </a:extLst>
              </p:cNvPr>
              <p:cNvSpPr/>
              <p:nvPr/>
            </p:nvSpPr>
            <p:spPr>
              <a:xfrm>
                <a:off x="457319" y="499565"/>
                <a:ext cx="170935" cy="285830"/>
              </a:xfrm>
              <a:custGeom>
                <a:avLst/>
                <a:gdLst/>
                <a:ahLst/>
                <a:cxnLst/>
                <a:rect b="b" l="0" r="r" t="0"/>
                <a:pathLst>
                  <a:path h="285830" w="170936">
                    <a:moveTo>
                      <a:pt x="0" y="0"/>
                    </a:moveTo>
                    <a:cubicBezTo>
                      <a:pt x="20269" y="84053"/>
                      <a:pt x="33715" y="135334"/>
                      <a:pt x="40338" y="153843"/>
                    </a:cubicBezTo>
                    <a:cubicBezTo>
                      <a:pt x="50272" y="181607"/>
                      <a:pt x="72723" y="285830"/>
                      <a:pt x="128555" y="260155"/>
                    </a:cubicBezTo>
                    <a:cubicBezTo>
                      <a:pt x="161540" y="264398"/>
                      <a:pt x="170936" y="251030"/>
                      <a:pt x="156740" y="220051"/>
                    </a:cubicBezTo>
                    <a:cubicBezTo>
                      <a:pt x="135447" y="173582"/>
                      <a:pt x="83918" y="124881"/>
                      <a:pt x="65478" y="102306"/>
                    </a:cubicBezTo>
                    <a:cubicBezTo>
                      <a:pt x="53184" y="87257"/>
                      <a:pt x="31358" y="53154"/>
                      <a:pt x="0" y="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8" name="">
                <a:extLst>
                  <a:ext uri="{7E9AFE20-AD53-4FF5-8B37-177C3D30B106}">
                    <a16:creationId xmlns:a16="http://schemas.microsoft.com/office/drawing/2010/main" id="{C730FC36-666E-4EAE-A841-7F4B18E568CD}"/>
                  </a:ext>
                </a:extLst>
              </p:cNvPr>
              <p:cNvSpPr/>
              <p:nvPr/>
            </p:nvSpPr>
            <p:spPr>
              <a:xfrm>
                <a:off x="613408" y="649671"/>
                <a:ext cx="260889" cy="150651"/>
              </a:xfrm>
              <a:custGeom>
                <a:avLst/>
                <a:gdLst/>
                <a:ahLst/>
                <a:cxnLst/>
                <a:rect b="b" l="0" r="r" t="0"/>
                <a:pathLst>
                  <a:path h="150652" w="260890">
                    <a:moveTo>
                      <a:pt x="260890" y="5664"/>
                    </a:moveTo>
                    <a:cubicBezTo>
                      <a:pt x="190047" y="0"/>
                      <a:pt x="131193" y="9087"/>
                      <a:pt x="84328" y="32924"/>
                    </a:cubicBezTo>
                    <a:cubicBezTo>
                      <a:pt x="14030" y="68680"/>
                      <a:pt x="0" y="98259"/>
                      <a:pt x="27341" y="110440"/>
                    </a:cubicBezTo>
                    <a:cubicBezTo>
                      <a:pt x="30476" y="143824"/>
                      <a:pt x="45325" y="150652"/>
                      <a:pt x="71889" y="130923"/>
                    </a:cubicBezTo>
                    <a:cubicBezTo>
                      <a:pt x="95231" y="111611"/>
                      <a:pt x="123464" y="90651"/>
                      <a:pt x="160751" y="60740"/>
                    </a:cubicBezTo>
                    <a:cubicBezTo>
                      <a:pt x="183938" y="40191"/>
                      <a:pt x="217317" y="21832"/>
                      <a:pt x="260890" y="5664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9" name="">
                <a:extLst>
                  <a:ext uri="{7CDB22DE-CB00-44A2-8B2E-B2C23F6CC0C0}">
                    <a16:creationId xmlns:a16="http://schemas.microsoft.com/office/drawing/2010/main" id="{0D9EBAC8-C521-4387-81BF-B60C9581EF85}"/>
                  </a:ext>
                </a:extLst>
              </p:cNvPr>
              <p:cNvSpPr/>
              <p:nvPr/>
            </p:nvSpPr>
            <p:spPr>
              <a:xfrm>
                <a:off x="548564" y="482875"/>
                <a:ext cx="100389" cy="288259"/>
              </a:xfrm>
              <a:custGeom>
                <a:avLst/>
                <a:gdLst/>
                <a:ahLst/>
                <a:cxnLst/>
                <a:rect b="b" l="0" r="r" t="0"/>
                <a:pathLst>
                  <a:path h="288260" w="100389">
                    <a:moveTo>
                      <a:pt x="34691" y="0"/>
                    </a:moveTo>
                    <a:cubicBezTo>
                      <a:pt x="10448" y="78816"/>
                      <a:pt x="0" y="140252"/>
                      <a:pt x="3348" y="184307"/>
                    </a:cubicBezTo>
                    <a:cubicBezTo>
                      <a:pt x="8371" y="250390"/>
                      <a:pt x="45935" y="288260"/>
                      <a:pt x="70518" y="273010"/>
                    </a:cubicBezTo>
                    <a:cubicBezTo>
                      <a:pt x="95102" y="257760"/>
                      <a:pt x="100389" y="243233"/>
                      <a:pt x="94315" y="207629"/>
                    </a:cubicBezTo>
                    <a:cubicBezTo>
                      <a:pt x="88241" y="172025"/>
                      <a:pt x="74605" y="154681"/>
                      <a:pt x="59900" y="106818"/>
                    </a:cubicBezTo>
                    <a:cubicBezTo>
                      <a:pt x="50096" y="74910"/>
                      <a:pt x="41693" y="39304"/>
                      <a:pt x="34691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grpSp>
            <p:nvGrpSpPr>
              <p:cNvPr id="20" name="">
                <a:extLst>
                  <a:ext uri="{51FB1AFC-0282-4E1F-9A8D-B66286F9CFD6}">
                    <a16:creationId xmlns:a16="http://schemas.microsoft.com/office/drawing/2010/main" id="{6AF86190-A2C1-4E7F-AC4F-3CC41896F268}"/>
                  </a:ext>
                </a:extLst>
              </p:cNvPr>
              <p:cNvGrpSpPr/>
              <p:nvPr/>
            </p:nvGrpSpPr>
            <p:grpSpPr>
              <a:xfrm>
                <a:off x="648984" y="626011"/>
                <a:ext cx="986940" cy="862337"/>
                <a:chOff x="648984" y="626011"/>
                <a:chExt cx="986940" cy="862337"/>
              </a:xfrm>
              <a:grpFill/>
            </p:grpSpPr>
            <p:sp>
              <p:nvSpPr>
                <p:cNvPr id="21" name="">
                  <a:extLst>
                    <a:ext uri="{DD02C967-13CF-4CCA-B274-AB0C077681FB}">
                      <a16:creationId xmlns:a16="http://schemas.microsoft.com/office/drawing/2010/main" id="{352F84C0-B0DD-4584-B4CD-8477852B69AB}"/>
                    </a:ext>
                  </a:extLst>
                </p:cNvPr>
                <p:cNvSpPr/>
                <p:nvPr/>
              </p:nvSpPr>
              <p:spPr>
                <a:xfrm>
                  <a:off x="648984" y="733482"/>
                  <a:ext cx="393567" cy="438001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438001" w="393568">
                      <a:moveTo>
                        <a:pt x="0" y="0"/>
                      </a:moveTo>
                      <a:cubicBezTo>
                        <a:pt x="114115" y="166011"/>
                        <a:pt x="245304" y="312011"/>
                        <a:pt x="393568" y="438001"/>
                      </a:cubicBezTo>
                    </a:path>
                  </a:pathLst>
                </a:custGeom>
                <a:grpFill/>
                <a:ln w="19050">
                  <a:solidFill>
                    <a:srgbClr val="41832d"/>
                  </a:solidFill>
                  <a:prstDash val="solid"/>
                </a:ln>
              </p:spPr>
            </p:sp>
            <p:sp>
              <p:nvSpPr>
                <p:cNvPr id="22" name="">
                  <a:extLst>
                    <a:ext uri="{41F65238-AAEF-4674-834E-D63635A43813}">
                      <a16:creationId xmlns:a16="http://schemas.microsoft.com/office/drawing/2010/main" id="{4B177023-C5A6-4752-A88D-16B2981546E1}"/>
                    </a:ext>
                  </a:extLst>
                </p:cNvPr>
                <p:cNvSpPr/>
                <p:nvPr/>
              </p:nvSpPr>
              <p:spPr>
                <a:xfrm>
                  <a:off x="736555" y="855927"/>
                  <a:ext cx="583032" cy="82547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82548" w="583032">
                      <a:moveTo>
                        <a:pt x="0" y="0"/>
                      </a:moveTo>
                      <a:cubicBezTo>
                        <a:pt x="194127" y="53820"/>
                        <a:pt x="388471" y="81336"/>
                        <a:pt x="583032" y="82548"/>
                      </a:cubicBezTo>
                    </a:path>
                  </a:pathLst>
                </a:custGeom>
                <a:grpFill/>
                <a:ln>
                  <a:solidFill>
                    <a:srgbClr val="41832d"/>
                  </a:solidFill>
                  <a:prstDash val="solid"/>
                </a:ln>
              </p:spPr>
            </p:sp>
            <p:sp>
              <p:nvSpPr>
                <p:cNvPr id="23" name="">
                  <a:extLst>
                    <a:ext uri="{453E21E8-ED04-46ED-B617-487ACF07FD3C}">
                      <a16:creationId xmlns:a16="http://schemas.microsoft.com/office/drawing/2010/main" id="{97457C79-52C9-4FC2-AF9F-55878F609CBD}"/>
                    </a:ext>
                  </a:extLst>
                </p:cNvPr>
                <p:cNvSpPr/>
                <p:nvPr/>
              </p:nvSpPr>
              <p:spPr>
                <a:xfrm>
                  <a:off x="749291" y="655643"/>
                  <a:ext cx="368760" cy="247879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247880" w="368761">
                      <a:moveTo>
                        <a:pt x="0" y="207153"/>
                      </a:moveTo>
                      <a:cubicBezTo>
                        <a:pt x="49981" y="165021"/>
                        <a:pt x="92823" y="136458"/>
                        <a:pt x="128528" y="121465"/>
                      </a:cubicBezTo>
                      <a:cubicBezTo>
                        <a:pt x="182085" y="98975"/>
                        <a:pt x="216177" y="88535"/>
                        <a:pt x="289362" y="50930"/>
                      </a:cubicBezTo>
                      <a:cubicBezTo>
                        <a:pt x="338152" y="25861"/>
                        <a:pt x="364618" y="8884"/>
                        <a:pt x="368761" y="0"/>
                      </a:cubicBezTo>
                      <a:cubicBezTo>
                        <a:pt x="316023" y="85080"/>
                        <a:pt x="233467" y="160265"/>
                        <a:pt x="121093" y="225555"/>
                      </a:cubicBezTo>
                      <a:cubicBezTo>
                        <a:pt x="74299" y="247880"/>
                        <a:pt x="35467" y="244643"/>
                        <a:pt x="4596" y="215845"/>
                      </a:cubicBezTo>
                      <a:lnTo>
                        <a:pt x="0" y="207153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24" name="">
                  <a:extLst>
                    <a:ext uri="{C16CDD0F-C5F9-41FB-BFB9-D3B4ABBF714A}">
                      <a16:creationId xmlns:a16="http://schemas.microsoft.com/office/drawing/2010/main" id="{51EABBC0-9C19-4A5D-8F4A-016F6D50E638}"/>
                    </a:ext>
                  </a:extLst>
                </p:cNvPr>
                <p:cNvSpPr/>
                <p:nvPr/>
              </p:nvSpPr>
              <p:spPr>
                <a:xfrm>
                  <a:off x="1008799" y="1173740"/>
                  <a:ext cx="254607" cy="314609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314609" w="254607">
                      <a:moveTo>
                        <a:pt x="47749" y="0"/>
                      </a:moveTo>
                      <a:cubicBezTo>
                        <a:pt x="88267" y="41768"/>
                        <a:pt x="116292" y="78040"/>
                        <a:pt x="131824" y="108817"/>
                      </a:cubicBezTo>
                      <a:cubicBezTo>
                        <a:pt x="155122" y="154981"/>
                        <a:pt x="166511" y="184607"/>
                        <a:pt x="204449" y="247263"/>
                      </a:cubicBezTo>
                      <a:cubicBezTo>
                        <a:pt x="229741" y="289033"/>
                        <a:pt x="246461" y="311482"/>
                        <a:pt x="254607" y="314609"/>
                      </a:cubicBezTo>
                      <a:cubicBezTo>
                        <a:pt x="145579" y="238024"/>
                        <a:pt x="77697" y="180831"/>
                        <a:pt x="50963" y="143031"/>
                      </a:cubicBezTo>
                      <a:cubicBezTo>
                        <a:pt x="10861" y="86331"/>
                        <a:pt x="0" y="47460"/>
                        <a:pt x="29667" y="2830"/>
                      </a:cubicBezTo>
                      <a:lnTo>
                        <a:pt x="47749" y="0"/>
                      </a:ln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25" name="">
                  <a:extLst>
                    <a:ext uri="{F8AE0F44-C469-4F2C-8047-4B3065495E66}">
                      <a16:creationId xmlns:a16="http://schemas.microsoft.com/office/drawing/2010/main" id="{98B68DA7-858D-4713-8F24-583E1AC03CDC}"/>
                    </a:ext>
                  </a:extLst>
                </p:cNvPr>
                <p:cNvSpPr/>
                <p:nvPr/>
              </p:nvSpPr>
              <p:spPr>
                <a:xfrm>
                  <a:off x="1025395" y="1163972"/>
                  <a:ext cx="291433" cy="74444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74444" w="291434">
                      <a:moveTo>
                        <a:pt x="66" y="3930"/>
                      </a:moveTo>
                      <a:cubicBezTo>
                        <a:pt x="44166" y="0"/>
                        <a:pt x="79492" y="1108"/>
                        <a:pt x="106042" y="7255"/>
                      </a:cubicBezTo>
                      <a:cubicBezTo>
                        <a:pt x="145868" y="16475"/>
                        <a:pt x="169948" y="24641"/>
                        <a:pt x="226623" y="33167"/>
                      </a:cubicBezTo>
                      <a:cubicBezTo>
                        <a:pt x="264406" y="38850"/>
                        <a:pt x="286010" y="39931"/>
                        <a:pt x="291434" y="36408"/>
                      </a:cubicBezTo>
                      <a:cubicBezTo>
                        <a:pt x="231578" y="64637"/>
                        <a:pt x="156900" y="74444"/>
                        <a:pt x="67401" y="65830"/>
                      </a:cubicBezTo>
                      <a:cubicBezTo>
                        <a:pt x="31727" y="59360"/>
                        <a:pt x="9260" y="41089"/>
                        <a:pt x="0" y="11018"/>
                      </a:cubicBezTo>
                      <a:lnTo>
                        <a:pt x="66" y="3930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26" name="">
                  <a:extLst>
                    <a:ext uri="{5DF1FDB3-3473-4EBD-9B3C-3DC039872161}">
                      <a16:creationId xmlns:a16="http://schemas.microsoft.com/office/drawing/2010/main" id="{0D9AA96E-F12E-4BFF-B333-5897A2F6DCA9}"/>
                    </a:ext>
                  </a:extLst>
                </p:cNvPr>
                <p:cNvSpPr/>
                <p:nvPr/>
              </p:nvSpPr>
              <p:spPr>
                <a:xfrm>
                  <a:off x="803464" y="855997"/>
                  <a:ext cx="485885" cy="100031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100031" w="485885">
                      <a:moveTo>
                        <a:pt x="1509" y="19930"/>
                      </a:moveTo>
                      <a:cubicBezTo>
                        <a:pt x="76568" y="5298"/>
                        <a:pt x="135852" y="0"/>
                        <a:pt x="179362" y="4035"/>
                      </a:cubicBezTo>
                      <a:cubicBezTo>
                        <a:pt x="244625" y="10087"/>
                        <a:pt x="283575" y="17655"/>
                        <a:pt x="377357" y="19334"/>
                      </a:cubicBezTo>
                      <a:cubicBezTo>
                        <a:pt x="439878" y="20453"/>
                        <a:pt x="476055" y="17820"/>
                        <a:pt x="485885" y="11436"/>
                      </a:cubicBezTo>
                      <a:cubicBezTo>
                        <a:pt x="379493" y="65836"/>
                        <a:pt x="251769" y="95368"/>
                        <a:pt x="102716" y="100031"/>
                      </a:cubicBezTo>
                      <a:cubicBezTo>
                        <a:pt x="43903" y="97309"/>
                        <a:pt x="9665" y="74178"/>
                        <a:pt x="0" y="30637"/>
                      </a:cubicBezTo>
                      <a:lnTo>
                        <a:pt x="1509" y="19930"/>
                      </a:ln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27" name="">
                  <a:extLst>
                    <a:ext uri="{27AC14E0-FA30-4279-8BAF-D059AEA112B9}">
                      <a16:creationId xmlns:a16="http://schemas.microsoft.com/office/drawing/2010/main" id="{741A3DCA-2A8E-4A48-BD05-C63F838D9FCA}"/>
                    </a:ext>
                  </a:extLst>
                </p:cNvPr>
                <p:cNvSpPr/>
                <p:nvPr/>
              </p:nvSpPr>
              <p:spPr>
                <a:xfrm>
                  <a:off x="1289705" y="901605"/>
                  <a:ext cx="346219" cy="116045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116045" w="346220">
                      <a:moveTo>
                        <a:pt x="346220" y="116045"/>
                      </a:moveTo>
                      <a:cubicBezTo>
                        <a:pt x="256107" y="62691"/>
                        <a:pt x="184458" y="30011"/>
                        <a:pt x="131273" y="18007"/>
                      </a:cubicBezTo>
                      <a:cubicBezTo>
                        <a:pt x="51495" y="0"/>
                        <a:pt x="0" y="26253"/>
                        <a:pt x="14122" y="57550"/>
                      </a:cubicBezTo>
                      <a:cubicBezTo>
                        <a:pt x="28243" y="88848"/>
                        <a:pt x="44716" y="99545"/>
                        <a:pt x="88260" y="105696"/>
                      </a:cubicBezTo>
                      <a:cubicBezTo>
                        <a:pt x="131803" y="111847"/>
                        <a:pt x="154793" y="103585"/>
                        <a:pt x="214418" y="104957"/>
                      </a:cubicBezTo>
                      <a:cubicBezTo>
                        <a:pt x="254168" y="105872"/>
                        <a:pt x="298102" y="109568"/>
                        <a:pt x="346220" y="116045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28" name="">
                  <a:extLst>
                    <a:ext uri="{A46DF2E9-A399-4A08-9FED-B44DA9E6D15B}">
                      <a16:creationId xmlns:a16="http://schemas.microsoft.com/office/drawing/2010/main" id="{2CA9BDAB-0E69-4934-940C-C43B71CADC47}"/>
                    </a:ext>
                  </a:extLst>
                </p:cNvPr>
                <p:cNvSpPr/>
                <p:nvPr/>
              </p:nvSpPr>
              <p:spPr>
                <a:xfrm>
                  <a:off x="1286517" y="941416"/>
                  <a:ext cx="335622" cy="161869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161869" w="335622">
                      <a:moveTo>
                        <a:pt x="8886" y="0"/>
                      </a:moveTo>
                      <a:cubicBezTo>
                        <a:pt x="63039" y="14379"/>
                        <a:pt x="104156" y="30417"/>
                        <a:pt x="132236" y="48115"/>
                      </a:cubicBezTo>
                      <a:cubicBezTo>
                        <a:pt x="174356" y="74662"/>
                        <a:pt x="198447" y="93465"/>
                        <a:pt x="260829" y="126362"/>
                      </a:cubicBezTo>
                      <a:cubicBezTo>
                        <a:pt x="302417" y="148293"/>
                        <a:pt x="327348" y="158529"/>
                        <a:pt x="335622" y="157070"/>
                      </a:cubicBezTo>
                      <a:cubicBezTo>
                        <a:pt x="249959" y="161869"/>
                        <a:pt x="156584" y="140869"/>
                        <a:pt x="55498" y="94067"/>
                      </a:cubicBezTo>
                      <a:cubicBezTo>
                        <a:pt x="16818" y="72189"/>
                        <a:pt x="0" y="43333"/>
                        <a:pt x="5043" y="7500"/>
                      </a:cubicBezTo>
                      <a:lnTo>
                        <a:pt x="8886" y="0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29" name="">
                  <a:extLst>
                    <a:ext uri="{9D232939-1547-4E94-B6D9-E6BB51A0E124}">
                      <a16:creationId xmlns:a16="http://schemas.microsoft.com/office/drawing/2010/main" id="{0E9A866A-856B-4EC2-8338-272AEA12F2C4}"/>
                    </a:ext>
                  </a:extLst>
                </p:cNvPr>
                <p:cNvSpPr/>
                <p:nvPr/>
              </p:nvSpPr>
              <p:spPr>
                <a:xfrm>
                  <a:off x="770054" y="879102"/>
                  <a:ext cx="273226" cy="349899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349899" w="273226">
                      <a:moveTo>
                        <a:pt x="34315" y="0"/>
                      </a:moveTo>
                      <a:cubicBezTo>
                        <a:pt x="80722" y="46197"/>
                        <a:pt x="112964" y="86456"/>
                        <a:pt x="131043" y="120777"/>
                      </a:cubicBezTo>
                      <a:cubicBezTo>
                        <a:pt x="158161" y="172258"/>
                        <a:pt x="171557" y="205366"/>
                        <a:pt x="215471" y="275114"/>
                      </a:cubicBezTo>
                      <a:cubicBezTo>
                        <a:pt x="244747" y="321612"/>
                        <a:pt x="263999" y="346541"/>
                        <a:pt x="273226" y="349899"/>
                      </a:cubicBezTo>
                      <a:cubicBezTo>
                        <a:pt x="183721" y="304700"/>
                        <a:pt x="101487" y="228882"/>
                        <a:pt x="26524" y="122444"/>
                      </a:cubicBezTo>
                      <a:cubicBezTo>
                        <a:pt x="161" y="77699"/>
                        <a:pt x="0" y="38666"/>
                        <a:pt x="26042" y="5346"/>
                      </a:cubicBezTo>
                      <a:lnTo>
                        <a:pt x="34315" y="0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30" name="">
                  <a:extLst>
                    <a:ext uri="{3E15ECDC-52D6-486B-B23A-CA69EDC6DA93}">
                      <a16:creationId xmlns:a16="http://schemas.microsoft.com/office/drawing/2010/main" id="{831E0184-2413-4B6E-B408-CB0313D1E789}"/>
                    </a:ext>
                  </a:extLst>
                </p:cNvPr>
                <p:cNvSpPr/>
                <p:nvPr/>
              </p:nvSpPr>
              <p:spPr>
                <a:xfrm>
                  <a:off x="694432" y="626011"/>
                  <a:ext cx="261519" cy="274687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274688" w="261520">
                      <a:moveTo>
                        <a:pt x="261520" y="0"/>
                      </a:moveTo>
                      <a:cubicBezTo>
                        <a:pt x="242685" y="929"/>
                        <a:pt x="222408" y="15393"/>
                        <a:pt x="200687" y="43392"/>
                      </a:cubicBezTo>
                      <a:cubicBezTo>
                        <a:pt x="128930" y="99704"/>
                        <a:pt x="91521" y="129915"/>
                        <a:pt x="88460" y="134027"/>
                      </a:cubicBezTo>
                      <a:cubicBezTo>
                        <a:pt x="83870" y="140195"/>
                        <a:pt x="0" y="216189"/>
                        <a:pt x="44336" y="248811"/>
                      </a:cubicBezTo>
                      <a:cubicBezTo>
                        <a:pt x="64732" y="274688"/>
                        <a:pt x="89639" y="266559"/>
                        <a:pt x="119055" y="224424"/>
                      </a:cubicBezTo>
                      <a:cubicBezTo>
                        <a:pt x="143930" y="186753"/>
                        <a:pt x="159915" y="160253"/>
                        <a:pt x="167013" y="144923"/>
                      </a:cubicBezTo>
                      <a:cubicBezTo>
                        <a:pt x="177659" y="121928"/>
                        <a:pt x="218766" y="52668"/>
                        <a:pt x="229054" y="37943"/>
                      </a:cubicBezTo>
                      <a:cubicBezTo>
                        <a:pt x="235913" y="28126"/>
                        <a:pt x="246734" y="15479"/>
                        <a:pt x="261520" y="0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31" name="">
                  <a:extLst>
                    <a:ext uri="{2078677D-619D-4DB0-A443-1D9B7C102A02}">
                      <a16:creationId xmlns:a16="http://schemas.microsoft.com/office/drawing/2010/main" id="{B456BFBC-B305-410D-87EC-39C82C9798B1}"/>
                    </a:ext>
                  </a:extLst>
                </p:cNvPr>
                <p:cNvSpPr/>
                <p:nvPr/>
              </p:nvSpPr>
              <p:spPr>
                <a:xfrm>
                  <a:off x="999042" y="1076265"/>
                  <a:ext cx="258629" cy="103109"/>
                </a:xfrm>
                <a:custGeom>
                  <a:avLst/>
                  <a:gdLst/>
                  <a:ahLst/>
                  <a:cxnLst/>
                  <a:rect b="b" l="0" r="r" t="0"/>
                  <a:pathLst>
                    <a:path h="103110" w="258630">
                      <a:moveTo>
                        <a:pt x="258630" y="7476"/>
                      </a:moveTo>
                      <a:cubicBezTo>
                        <a:pt x="246274" y="0"/>
                        <a:pt x="227205" y="499"/>
                        <a:pt x="201423" y="8974"/>
                      </a:cubicBezTo>
                      <a:cubicBezTo>
                        <a:pt x="131746" y="13997"/>
                        <a:pt x="95056" y="17158"/>
                        <a:pt x="91352" y="18458"/>
                      </a:cubicBezTo>
                      <a:cubicBezTo>
                        <a:pt x="85796" y="20408"/>
                        <a:pt x="0" y="32741"/>
                        <a:pt x="14179" y="72441"/>
                      </a:cubicBezTo>
                      <a:cubicBezTo>
                        <a:pt x="16047" y="97605"/>
                        <a:pt x="35342" y="103110"/>
                        <a:pt x="72064" y="88956"/>
                      </a:cubicBezTo>
                      <a:cubicBezTo>
                        <a:pt x="103990" y="75691"/>
                        <a:pt x="125489" y="65711"/>
                        <a:pt x="136561" y="59017"/>
                      </a:cubicBezTo>
                      <a:cubicBezTo>
                        <a:pt x="153168" y="48976"/>
                        <a:pt x="208929" y="22607"/>
                        <a:pt x="221767" y="17663"/>
                      </a:cubicBezTo>
                      <a:cubicBezTo>
                        <a:pt x="230326" y="14367"/>
                        <a:pt x="242614" y="10972"/>
                        <a:pt x="258630" y="7476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</p:grpSp>
          <p:sp>
            <p:nvSpPr>
              <p:cNvPr id="32" name="">
                <a:extLst>
                  <a:ext uri="{A5490A7D-2BB0-4FE1-A32D-F202C3451631}">
                    <a16:creationId xmlns:a16="http://schemas.microsoft.com/office/drawing/2010/main" id="{74C853B8-A1CE-443F-836F-203F46C70D67}"/>
                  </a:ext>
                </a:extLst>
              </p:cNvPr>
              <p:cNvSpPr/>
              <p:nvPr/>
            </p:nvSpPr>
            <p:spPr>
              <a:xfrm>
                <a:off x="171405" y="976812"/>
                <a:ext cx="374832" cy="237101"/>
              </a:xfrm>
              <a:custGeom>
                <a:avLst/>
                <a:gdLst/>
                <a:ahLst/>
                <a:cxnLst/>
                <a:rect b="b" l="0" r="r" t="0"/>
                <a:pathLst>
                  <a:path h="237102" w="374832">
                    <a:moveTo>
                      <a:pt x="0" y="237102"/>
                    </a:moveTo>
                    <a:cubicBezTo>
                      <a:pt x="137325" y="91358"/>
                      <a:pt x="262269" y="12324"/>
                      <a:pt x="374832" y="0"/>
                    </a:cubicBezTo>
                    <a:cubicBezTo>
                      <a:pt x="312229" y="90026"/>
                      <a:pt x="187285" y="169060"/>
                      <a:pt x="0" y="237102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33" name="">
                <a:extLst>
                  <a:ext uri="{497ADE3F-015C-4983-98CE-03395F839254}">
                    <a16:creationId xmlns:a16="http://schemas.microsoft.com/office/drawing/2010/main" id="{318C0554-9AA1-4DFF-BC7F-40A8D46745F4}"/>
                  </a:ext>
                </a:extLst>
              </p:cNvPr>
              <p:cNvSpPr/>
              <p:nvPr/>
            </p:nvSpPr>
            <p:spPr>
              <a:xfrm>
                <a:off x="149782" y="938230"/>
                <a:ext cx="372914" cy="133592"/>
              </a:xfrm>
              <a:custGeom>
                <a:avLst/>
                <a:gdLst/>
                <a:ahLst/>
                <a:cxnLst/>
                <a:rect b="b" l="0" r="r" t="0"/>
                <a:pathLst>
                  <a:path h="133592" w="372914">
                    <a:moveTo>
                      <a:pt x="0" y="128743"/>
                    </a:moveTo>
                    <a:cubicBezTo>
                      <a:pt x="147503" y="32503"/>
                      <a:pt x="271808" y="0"/>
                      <a:pt x="372914" y="31235"/>
                    </a:cubicBezTo>
                    <a:cubicBezTo>
                      <a:pt x="288037" y="101090"/>
                      <a:pt x="163732" y="133592"/>
                      <a:pt x="0" y="128743"/>
                    </a:cubicBezTo>
                    <a:close/>
                  </a:path>
                </a:pathLst>
              </a:custGeom>
              <a:solidFill>
                <a:srgbClr val="317c25"/>
              </a:solidFill>
            </p:spPr>
          </p:sp>
          <p:sp>
            <p:nvSpPr>
              <p:cNvPr id="34" name="">
                <a:extLst>
                  <a:ext uri="{28464541-DEB6-4531-B083-66BA6ED035DD}">
                    <a16:creationId xmlns:a16="http://schemas.microsoft.com/office/drawing/2010/main" id="{DBF0E556-C150-47FF-AF33-6E232BC56906}"/>
                  </a:ext>
                </a:extLst>
              </p:cNvPr>
              <p:cNvSpPr/>
              <p:nvPr/>
            </p:nvSpPr>
            <p:spPr>
              <a:xfrm>
                <a:off x="310939" y="1270517"/>
                <a:ext cx="148788" cy="513914"/>
              </a:xfrm>
              <a:custGeom>
                <a:avLst/>
                <a:gdLst/>
                <a:ahLst/>
                <a:cxnLst/>
                <a:rect b="b" l="0" r="r" t="0"/>
                <a:pathLst>
                  <a:path h="513915" w="148788">
                    <a:moveTo>
                      <a:pt x="92332" y="513915"/>
                    </a:moveTo>
                    <a:cubicBezTo>
                      <a:pt x="74797" y="442218"/>
                      <a:pt x="61563" y="391593"/>
                      <a:pt x="52630" y="362038"/>
                    </a:cubicBezTo>
                    <a:cubicBezTo>
                      <a:pt x="7153" y="211592"/>
                      <a:pt x="0" y="99036"/>
                      <a:pt x="59519" y="0"/>
                    </a:cubicBezTo>
                    <a:cubicBezTo>
                      <a:pt x="137850" y="97445"/>
                      <a:pt x="148788" y="268750"/>
                      <a:pt x="92332" y="513915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35" name="">
                <a:extLst>
                  <a:ext uri="{0EB742E1-8DD7-4CB0-A856-D73EC5889EF3}">
                    <a16:creationId xmlns:a16="http://schemas.microsoft.com/office/drawing/2010/main" id="{B0DE0379-DF60-448E-B10D-8280F44D06A3}"/>
                  </a:ext>
                </a:extLst>
              </p:cNvPr>
              <p:cNvSpPr/>
              <p:nvPr/>
            </p:nvSpPr>
            <p:spPr>
              <a:xfrm>
                <a:off x="464933" y="1584450"/>
                <a:ext cx="118245" cy="318276"/>
              </a:xfrm>
              <a:custGeom>
                <a:avLst/>
                <a:gdLst/>
                <a:ahLst/>
                <a:cxnLst/>
                <a:rect b="b" l="0" r="r" t="0"/>
                <a:pathLst>
                  <a:path h="318276" w="118246">
                    <a:moveTo>
                      <a:pt x="118246" y="318276"/>
                    </a:moveTo>
                    <a:cubicBezTo>
                      <a:pt x="96819" y="275754"/>
                      <a:pt x="81153" y="245852"/>
                      <a:pt x="71249" y="228571"/>
                    </a:cubicBezTo>
                    <a:cubicBezTo>
                      <a:pt x="20830" y="140602"/>
                      <a:pt x="0" y="70890"/>
                      <a:pt x="23040" y="0"/>
                    </a:cubicBezTo>
                    <a:cubicBezTo>
                      <a:pt x="86420" y="49885"/>
                      <a:pt x="118155" y="155977"/>
                      <a:pt x="118246" y="318276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36" name="">
                <a:extLst>
                  <a:ext uri="{494D376C-9B35-4F65-BB9A-B19AA8EBF20A}">
                    <a16:creationId xmlns:a16="http://schemas.microsoft.com/office/drawing/2010/main" id="{09EDEDB2-DBD8-4B18-B251-10CA5EDFBC6D}"/>
                  </a:ext>
                </a:extLst>
              </p:cNvPr>
              <p:cNvSpPr/>
              <p:nvPr/>
            </p:nvSpPr>
            <p:spPr>
              <a:xfrm>
                <a:off x="1697" y="1324833"/>
                <a:ext cx="305913" cy="177977"/>
              </a:xfrm>
              <a:custGeom>
                <a:avLst/>
                <a:gdLst/>
                <a:ahLst/>
                <a:cxnLst/>
                <a:rect b="b" l="0" r="r" t="0"/>
                <a:pathLst>
                  <a:path h="177977" w="305913">
                    <a:moveTo>
                      <a:pt x="0" y="177977"/>
                    </a:moveTo>
                    <a:cubicBezTo>
                      <a:pt x="108799" y="57752"/>
                      <a:pt x="210770" y="0"/>
                      <a:pt x="305913" y="4720"/>
                    </a:cubicBezTo>
                    <a:cubicBezTo>
                      <a:pt x="246370" y="86876"/>
                      <a:pt x="144399" y="144628"/>
                      <a:pt x="0" y="177977"/>
                    </a:cubicBezTo>
                    <a:close/>
                  </a:path>
                </a:pathLst>
              </a:custGeom>
              <a:solidFill>
                <a:srgbClr val="317c25"/>
              </a:solidFill>
            </p:spPr>
          </p:sp>
          <p:sp>
            <p:nvSpPr>
              <p:cNvPr id="37" name="">
                <a:extLst>
                  <a:ext uri="{C29923DD-338E-44F8-A2FB-4199774C212F}">
                    <a16:creationId xmlns:a16="http://schemas.microsoft.com/office/drawing/2010/main" id="{F0F14B18-D12F-4CEE-9483-FDD0F258AC74}"/>
                  </a:ext>
                </a:extLst>
              </p:cNvPr>
              <p:cNvSpPr/>
              <p:nvPr/>
            </p:nvSpPr>
            <p:spPr>
              <a:xfrm>
                <a:off x="235877" y="1314013"/>
                <a:ext cx="96182" cy="231547"/>
              </a:xfrm>
              <a:custGeom>
                <a:avLst/>
                <a:gdLst/>
                <a:ahLst/>
                <a:cxnLst/>
                <a:rect b="b" l="0" r="r" t="0"/>
                <a:pathLst>
                  <a:path h="231548" w="96183">
                    <a:moveTo>
                      <a:pt x="96183" y="1489"/>
                    </a:moveTo>
                    <a:cubicBezTo>
                      <a:pt x="90445" y="38101"/>
                      <a:pt x="82392" y="66566"/>
                      <a:pt x="72023" y="86885"/>
                    </a:cubicBezTo>
                    <a:cubicBezTo>
                      <a:pt x="56471" y="117362"/>
                      <a:pt x="44962" y="135265"/>
                      <a:pt x="26562" y="179568"/>
                    </a:cubicBezTo>
                    <a:cubicBezTo>
                      <a:pt x="14296" y="209103"/>
                      <a:pt x="9044" y="226430"/>
                      <a:pt x="10806" y="231548"/>
                    </a:cubicBezTo>
                    <a:cubicBezTo>
                      <a:pt x="0" y="177219"/>
                      <a:pt x="7157" y="114584"/>
                      <a:pt x="32276" y="43641"/>
                    </a:cubicBezTo>
                    <a:cubicBezTo>
                      <a:pt x="44754" y="15979"/>
                      <a:pt x="64142" y="1432"/>
                      <a:pt x="90440" y="0"/>
                    </a:cubicBezTo>
                    <a:lnTo>
                      <a:pt x="96183" y="1489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38" name="">
                <a:extLst>
                  <a:ext uri="{EEEF1EDD-E121-4760-B2F2-E05A6EFC02C3}">
                    <a16:creationId xmlns:a16="http://schemas.microsoft.com/office/drawing/2010/main" id="{0ECC66F1-0C24-45BC-A575-7A6978176048}"/>
                  </a:ext>
                </a:extLst>
              </p:cNvPr>
              <p:cNvSpPr/>
              <p:nvPr/>
            </p:nvSpPr>
            <p:spPr>
              <a:xfrm>
                <a:off x="31036" y="1233586"/>
                <a:ext cx="341039" cy="82834"/>
              </a:xfrm>
              <a:custGeom>
                <a:avLst/>
                <a:gdLst/>
                <a:ahLst/>
                <a:cxnLst/>
                <a:rect b="b" l="0" r="r" t="0"/>
                <a:pathLst>
                  <a:path h="82834" w="341039">
                    <a:moveTo>
                      <a:pt x="0" y="10986"/>
                    </a:moveTo>
                    <a:cubicBezTo>
                      <a:pt x="25940" y="20869"/>
                      <a:pt x="50488" y="22202"/>
                      <a:pt x="73642" y="14983"/>
                    </a:cubicBezTo>
                    <a:cubicBezTo>
                      <a:pt x="108373" y="4154"/>
                      <a:pt x="239702" y="0"/>
                      <a:pt x="260620" y="1981"/>
                    </a:cubicBezTo>
                    <a:cubicBezTo>
                      <a:pt x="274565" y="3302"/>
                      <a:pt x="301371" y="3671"/>
                      <a:pt x="341039" y="3090"/>
                    </a:cubicBezTo>
                    <a:cubicBezTo>
                      <a:pt x="308309" y="52093"/>
                      <a:pt x="249211" y="78675"/>
                      <a:pt x="163746" y="82834"/>
                    </a:cubicBezTo>
                    <a:cubicBezTo>
                      <a:pt x="108185" y="75410"/>
                      <a:pt x="53602" y="51461"/>
                      <a:pt x="0" y="10986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</p:grpSp>
        <p:grpSp>
          <p:nvGrpSpPr>
            <p:cNvPr id="39" name="">
              <a:extLst>
                <a:ext uri="{30731F3D-27A6-4C23-AA84-5B369FA2C285}">
                  <a16:creationId xmlns:a16="http://schemas.microsoft.com/office/drawing/2010/main" id="{35DFAE49-CADA-4BD3-8CF5-7FADB56DBB2B}"/>
                </a:ext>
              </a:extLst>
            </p:cNvPr>
            <p:cNvGrpSpPr/>
            <p:nvPr/>
          </p:nvGrpSpPr>
          <p:grpSpPr>
            <a:xfrm rot="0">
              <a:off x="8350831" y="-418758"/>
              <a:ext cx="889650" cy="1649325"/>
              <a:chOff x="770628" y="797760"/>
              <a:chExt cx="889650" cy="1649325"/>
            </a:xfrm>
            <a:noFill/>
          </p:grpSpPr>
          <p:sp>
            <p:nvSpPr>
              <p:cNvPr id="40" name="">
                <a:extLst>
                  <a:ext uri="{50A00835-5EA0-40DB-B3AF-665F6403C8D6}">
                    <a16:creationId xmlns:a16="http://schemas.microsoft.com/office/drawing/2010/main" id="{49041ECE-D029-4717-9E9F-3BB00F370011}"/>
                  </a:ext>
                </a:extLst>
              </p:cNvPr>
              <p:cNvSpPr/>
              <p:nvPr/>
            </p:nvSpPr>
            <p:spPr>
              <a:xfrm>
                <a:off x="1221280" y="797760"/>
                <a:ext cx="296362" cy="1145672"/>
              </a:xfrm>
              <a:custGeom>
                <a:avLst/>
                <a:gdLst/>
                <a:ahLst/>
                <a:cxnLst/>
                <a:rect b="b" l="0" r="r" t="0"/>
                <a:pathLst>
                  <a:path h="1145673" w="296362">
                    <a:moveTo>
                      <a:pt x="264224" y="0"/>
                    </a:moveTo>
                    <a:cubicBezTo>
                      <a:pt x="269126" y="197412"/>
                      <a:pt x="266641" y="354365"/>
                      <a:pt x="256771" y="470860"/>
                    </a:cubicBezTo>
                    <a:cubicBezTo>
                      <a:pt x="246900" y="587354"/>
                      <a:pt x="225580" y="772635"/>
                      <a:pt x="192810" y="1026702"/>
                    </a:cubicBezTo>
                    <a:lnTo>
                      <a:pt x="183721" y="1145673"/>
                    </a:lnTo>
                    <a:moveTo>
                      <a:pt x="194121" y="1013695"/>
                    </a:moveTo>
                    <a:cubicBezTo>
                      <a:pt x="182254" y="1048751"/>
                      <a:pt x="165720" y="1070931"/>
                      <a:pt x="144522" y="1080236"/>
                    </a:cubicBezTo>
                    <a:moveTo>
                      <a:pt x="192142" y="1027179"/>
                    </a:moveTo>
                    <a:cubicBezTo>
                      <a:pt x="201909" y="1043434"/>
                      <a:pt x="212161" y="1060497"/>
                      <a:pt x="222899" y="1078367"/>
                    </a:cubicBezTo>
                    <a:moveTo>
                      <a:pt x="235685" y="663174"/>
                    </a:moveTo>
                    <a:cubicBezTo>
                      <a:pt x="233388" y="755601"/>
                      <a:pt x="253614" y="818005"/>
                      <a:pt x="296362" y="850387"/>
                    </a:cubicBezTo>
                    <a:moveTo>
                      <a:pt x="237081" y="649568"/>
                    </a:moveTo>
                    <a:cubicBezTo>
                      <a:pt x="222643" y="700779"/>
                      <a:pt x="196759" y="735541"/>
                      <a:pt x="159430" y="753854"/>
                    </a:cubicBezTo>
                    <a:moveTo>
                      <a:pt x="35131" y="774835"/>
                    </a:moveTo>
                    <a:lnTo>
                      <a:pt x="0" y="807311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41" name="">
                <a:extLst>
                  <a:ext uri="{A7A68AD4-98B8-4104-8775-31D89EB01D4E}">
                    <a16:creationId xmlns:a16="http://schemas.microsoft.com/office/drawing/2010/main" id="{895B4386-9AB8-4370-8F0E-974D625BA1AE}"/>
                  </a:ext>
                </a:extLst>
              </p:cNvPr>
              <p:cNvSpPr/>
              <p:nvPr/>
            </p:nvSpPr>
            <p:spPr>
              <a:xfrm>
                <a:off x="1266197" y="1173551"/>
                <a:ext cx="153244" cy="416908"/>
              </a:xfrm>
              <a:custGeom>
                <a:avLst/>
                <a:gdLst/>
                <a:ahLst/>
                <a:cxnLst/>
                <a:rect b="b" l="0" r="r" t="0"/>
                <a:pathLst>
                  <a:path h="416908" w="153244">
                    <a:moveTo>
                      <a:pt x="76793" y="0"/>
                    </a:moveTo>
                    <a:cubicBezTo>
                      <a:pt x="76089" y="89371"/>
                      <a:pt x="81075" y="150760"/>
                      <a:pt x="91751" y="184168"/>
                    </a:cubicBezTo>
                    <a:cubicBezTo>
                      <a:pt x="107764" y="234279"/>
                      <a:pt x="153244" y="415398"/>
                      <a:pt x="79964" y="396446"/>
                    </a:cubicBezTo>
                    <a:cubicBezTo>
                      <a:pt x="44583" y="416908"/>
                      <a:pt x="21515" y="398352"/>
                      <a:pt x="10757" y="340776"/>
                    </a:cubicBezTo>
                    <a:cubicBezTo>
                      <a:pt x="0" y="283200"/>
                      <a:pt x="22012" y="169608"/>
                      <a:pt x="76793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42" name="">
                <a:extLst>
                  <a:ext uri="{74B31DAF-3ADE-43E7-873B-D0D3CEE24EC9}">
                    <a16:creationId xmlns:a16="http://schemas.microsoft.com/office/drawing/2010/main" id="{BA49F6FE-0242-4144-9852-B00CB0F00347}"/>
                  </a:ext>
                </a:extLst>
              </p:cNvPr>
              <p:cNvSpPr/>
              <p:nvPr/>
            </p:nvSpPr>
            <p:spPr>
              <a:xfrm>
                <a:off x="923507" y="1439002"/>
                <a:ext cx="372427" cy="146203"/>
              </a:xfrm>
              <a:custGeom>
                <a:avLst/>
                <a:gdLst/>
                <a:ahLst/>
                <a:cxnLst/>
                <a:rect b="b" l="0" r="r" t="0"/>
                <a:pathLst>
                  <a:path h="146203" w="372427">
                    <a:moveTo>
                      <a:pt x="372427" y="125406"/>
                    </a:moveTo>
                    <a:cubicBezTo>
                      <a:pt x="347235" y="80685"/>
                      <a:pt x="297165" y="53846"/>
                      <a:pt x="222219" y="44887"/>
                    </a:cubicBezTo>
                    <a:cubicBezTo>
                      <a:pt x="109800" y="31449"/>
                      <a:pt x="28061" y="19234"/>
                      <a:pt x="9859" y="6758"/>
                    </a:cubicBezTo>
                    <a:cubicBezTo>
                      <a:pt x="0" y="0"/>
                      <a:pt x="79954" y="77755"/>
                      <a:pt x="266294" y="136129"/>
                    </a:cubicBezTo>
                    <a:cubicBezTo>
                      <a:pt x="298453" y="146203"/>
                      <a:pt x="333831" y="142629"/>
                      <a:pt x="372427" y="12540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43" name="">
                <a:extLst>
                  <a:ext uri="{2144B070-7D04-45D8-AF59-59632798B883}">
                    <a16:creationId xmlns:a16="http://schemas.microsoft.com/office/drawing/2010/main" id="{3DE8874C-D8FA-424D-8747-50C0483CE851}"/>
                  </a:ext>
                </a:extLst>
              </p:cNvPr>
              <p:cNvSpPr/>
              <p:nvPr/>
            </p:nvSpPr>
            <p:spPr>
              <a:xfrm>
                <a:off x="770628" y="1572145"/>
                <a:ext cx="460999" cy="159183"/>
              </a:xfrm>
              <a:custGeom>
                <a:avLst/>
                <a:gdLst/>
                <a:ahLst/>
                <a:cxnLst/>
                <a:rect b="b" l="0" r="r" t="0"/>
                <a:pathLst>
                  <a:path h="159183" w="460999">
                    <a:moveTo>
                      <a:pt x="460999" y="21017"/>
                    </a:moveTo>
                    <a:cubicBezTo>
                      <a:pt x="434196" y="3127"/>
                      <a:pt x="395613" y="0"/>
                      <a:pt x="345250" y="11636"/>
                    </a:cubicBezTo>
                    <a:cubicBezTo>
                      <a:pt x="269705" y="29091"/>
                      <a:pt x="231941" y="64543"/>
                      <a:pt x="222907" y="69971"/>
                    </a:cubicBezTo>
                    <a:cubicBezTo>
                      <a:pt x="213874" y="75399"/>
                      <a:pt x="136588" y="125743"/>
                      <a:pt x="103714" y="122756"/>
                    </a:cubicBezTo>
                    <a:cubicBezTo>
                      <a:pt x="70840" y="119769"/>
                      <a:pt x="62077" y="121014"/>
                      <a:pt x="31038" y="115177"/>
                    </a:cubicBezTo>
                    <a:cubicBezTo>
                      <a:pt x="0" y="109340"/>
                      <a:pt x="119639" y="159183"/>
                      <a:pt x="254666" y="144995"/>
                    </a:cubicBezTo>
                    <a:cubicBezTo>
                      <a:pt x="344684" y="135536"/>
                      <a:pt x="413462" y="94210"/>
                      <a:pt x="460999" y="2101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44" name="">
                <a:extLst>
                  <a:ext uri="{5F2CDBB8-1624-45DA-8DEB-FC85433BF0DD}">
                    <a16:creationId xmlns:a16="http://schemas.microsoft.com/office/drawing/2010/main" id="{7213F398-17E2-4C65-9FAD-8C6F8CBE1E96}"/>
                  </a:ext>
                </a:extLst>
              </p:cNvPr>
              <p:cNvSpPr/>
              <p:nvPr/>
            </p:nvSpPr>
            <p:spPr>
              <a:xfrm>
                <a:off x="1494848" y="1344917"/>
                <a:ext cx="144077" cy="323924"/>
              </a:xfrm>
              <a:custGeom>
                <a:avLst/>
                <a:gdLst/>
                <a:ahLst/>
                <a:cxnLst/>
                <a:rect b="b" l="0" r="r" t="0"/>
                <a:pathLst>
                  <a:path h="323924" w="144078">
                    <a:moveTo>
                      <a:pt x="17424" y="0"/>
                    </a:moveTo>
                    <a:cubicBezTo>
                      <a:pt x="36772" y="69995"/>
                      <a:pt x="52898" y="119255"/>
                      <a:pt x="65800" y="147778"/>
                    </a:cubicBezTo>
                    <a:cubicBezTo>
                      <a:pt x="85154" y="190562"/>
                      <a:pt x="144078" y="294331"/>
                      <a:pt x="82701" y="307181"/>
                    </a:cubicBezTo>
                    <a:cubicBezTo>
                      <a:pt x="64053" y="323924"/>
                      <a:pt x="45162" y="313321"/>
                      <a:pt x="26029" y="275371"/>
                    </a:cubicBezTo>
                    <a:cubicBezTo>
                      <a:pt x="6897" y="237421"/>
                      <a:pt x="0" y="177403"/>
                      <a:pt x="5340" y="95317"/>
                    </a:cubicBezTo>
                    <a:lnTo>
                      <a:pt x="17424" y="0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45" name="">
                <a:extLst>
                  <a:ext uri="{1E69D8D8-0496-44BF-BB41-0090271F8FAE}">
                    <a16:creationId xmlns:a16="http://schemas.microsoft.com/office/drawing/2010/main" id="{8DB0DEB7-05FE-4A24-B3E9-ECFAF5E2C961}"/>
                  </a:ext>
                </a:extLst>
              </p:cNvPr>
              <p:cNvSpPr/>
              <p:nvPr/>
            </p:nvSpPr>
            <p:spPr>
              <a:xfrm>
                <a:off x="987374" y="1683317"/>
                <a:ext cx="454930" cy="111744"/>
              </a:xfrm>
              <a:custGeom>
                <a:avLst/>
                <a:gdLst/>
                <a:ahLst/>
                <a:cxnLst/>
                <a:rect b="b" l="0" r="r" t="0"/>
                <a:pathLst>
                  <a:path h="111745" w="454931">
                    <a:moveTo>
                      <a:pt x="363247" y="64660"/>
                    </a:moveTo>
                    <a:cubicBezTo>
                      <a:pt x="414405" y="38734"/>
                      <a:pt x="454931" y="0"/>
                      <a:pt x="366616" y="3774"/>
                    </a:cubicBezTo>
                    <a:cubicBezTo>
                      <a:pt x="333768" y="9135"/>
                      <a:pt x="292673" y="22491"/>
                      <a:pt x="243329" y="43840"/>
                    </a:cubicBezTo>
                    <a:cubicBezTo>
                      <a:pt x="169313" y="75863"/>
                      <a:pt x="19380" y="111745"/>
                      <a:pt x="0" y="103813"/>
                    </a:cubicBezTo>
                    <a:cubicBezTo>
                      <a:pt x="125604" y="108506"/>
                      <a:pt x="205711" y="107213"/>
                      <a:pt x="240321" y="99933"/>
                    </a:cubicBezTo>
                    <a:cubicBezTo>
                      <a:pt x="292237" y="89012"/>
                      <a:pt x="336950" y="77374"/>
                      <a:pt x="363247" y="64660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46" name="">
                <a:extLst>
                  <a:ext uri="{781CB9A9-86CE-4417-BF00-49EFBF1AA98B}">
                    <a16:creationId xmlns:a16="http://schemas.microsoft.com/office/drawing/2010/main" id="{DEC9D3C1-83D5-4E58-AE61-7997E8765FA7}"/>
                  </a:ext>
                </a:extLst>
              </p:cNvPr>
              <p:cNvSpPr/>
              <p:nvPr/>
            </p:nvSpPr>
            <p:spPr>
              <a:xfrm>
                <a:off x="1117283" y="1627084"/>
                <a:ext cx="452921" cy="84094"/>
              </a:xfrm>
              <a:custGeom>
                <a:avLst/>
                <a:gdLst/>
                <a:ahLst/>
                <a:cxnLst/>
                <a:rect b="b" l="0" r="r" t="0"/>
                <a:pathLst>
                  <a:path h="84094" w="452921">
                    <a:moveTo>
                      <a:pt x="373628" y="814"/>
                    </a:moveTo>
                    <a:cubicBezTo>
                      <a:pt x="427707" y="0"/>
                      <a:pt x="452002" y="10161"/>
                      <a:pt x="446512" y="31296"/>
                    </a:cubicBezTo>
                    <a:cubicBezTo>
                      <a:pt x="452921" y="49759"/>
                      <a:pt x="430515" y="63222"/>
                      <a:pt x="379294" y="71684"/>
                    </a:cubicBezTo>
                    <a:cubicBezTo>
                      <a:pt x="328072" y="80147"/>
                      <a:pt x="249457" y="84094"/>
                      <a:pt x="143447" y="83527"/>
                    </a:cubicBezTo>
                    <a:cubicBezTo>
                      <a:pt x="68138" y="75076"/>
                      <a:pt x="20323" y="73277"/>
                      <a:pt x="0" y="78130"/>
                    </a:cubicBezTo>
                    <a:cubicBezTo>
                      <a:pt x="98393" y="49607"/>
                      <a:pt x="164198" y="31660"/>
                      <a:pt x="197416" y="24290"/>
                    </a:cubicBezTo>
                    <a:cubicBezTo>
                      <a:pt x="230635" y="16920"/>
                      <a:pt x="289372" y="9095"/>
                      <a:pt x="373628" y="814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47" name="">
                <a:extLst>
                  <a:ext uri="{8720CC7A-79CF-4905-B70A-A869EC8AC51E}">
                    <a16:creationId xmlns:a16="http://schemas.microsoft.com/office/drawing/2010/main" id="{DD7D93A8-FE9D-46D2-9305-DFF9C555DD35}"/>
                  </a:ext>
                </a:extLst>
              </p:cNvPr>
              <p:cNvSpPr/>
              <p:nvPr/>
            </p:nvSpPr>
            <p:spPr>
              <a:xfrm>
                <a:off x="845276" y="1847044"/>
                <a:ext cx="533161" cy="153560"/>
              </a:xfrm>
              <a:custGeom>
                <a:avLst/>
                <a:gdLst/>
                <a:ahLst/>
                <a:cxnLst/>
                <a:rect b="b" l="0" r="r" t="0"/>
                <a:pathLst>
                  <a:path h="153561" w="533162">
                    <a:moveTo>
                      <a:pt x="515756" y="46982"/>
                    </a:moveTo>
                    <a:cubicBezTo>
                      <a:pt x="533162" y="21089"/>
                      <a:pt x="526762" y="6514"/>
                      <a:pt x="496559" y="3257"/>
                    </a:cubicBezTo>
                    <a:cubicBezTo>
                      <a:pt x="466355" y="0"/>
                      <a:pt x="426264" y="4579"/>
                      <a:pt x="376288" y="16994"/>
                    </a:cubicBezTo>
                    <a:cubicBezTo>
                      <a:pt x="302984" y="39567"/>
                      <a:pt x="254356" y="55126"/>
                      <a:pt x="230401" y="63670"/>
                    </a:cubicBezTo>
                    <a:cubicBezTo>
                      <a:pt x="194470" y="76486"/>
                      <a:pt x="27441" y="139156"/>
                      <a:pt x="0" y="153561"/>
                    </a:cubicBezTo>
                    <a:lnTo>
                      <a:pt x="228964" y="151155"/>
                    </a:lnTo>
                    <a:cubicBezTo>
                      <a:pt x="302133" y="145694"/>
                      <a:pt x="363054" y="133787"/>
                      <a:pt x="411727" y="115432"/>
                    </a:cubicBezTo>
                    <a:cubicBezTo>
                      <a:pt x="460400" y="97079"/>
                      <a:pt x="495076" y="74262"/>
                      <a:pt x="515756" y="46982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48" name="">
                <a:extLst>
                  <a:ext uri="{E6C52623-F478-4BFA-996F-062621F70C3C}">
                    <a16:creationId xmlns:a16="http://schemas.microsoft.com/office/drawing/2010/main" id="{4EF53406-EBEA-42F2-A724-598CDE1874E0}"/>
                  </a:ext>
                </a:extLst>
              </p:cNvPr>
              <p:cNvSpPr/>
              <p:nvPr/>
            </p:nvSpPr>
            <p:spPr>
              <a:xfrm>
                <a:off x="1159152" y="1922542"/>
                <a:ext cx="245544" cy="347098"/>
              </a:xfrm>
              <a:custGeom>
                <a:avLst/>
                <a:gdLst/>
                <a:ahLst/>
                <a:cxnLst/>
                <a:rect b="b" l="0" r="r" t="0"/>
                <a:pathLst>
                  <a:path h="347099" w="245544">
                    <a:moveTo>
                      <a:pt x="245544" y="0"/>
                    </a:moveTo>
                    <a:cubicBezTo>
                      <a:pt x="201939" y="25822"/>
                      <a:pt x="156767" y="73212"/>
                      <a:pt x="110026" y="142168"/>
                    </a:cubicBezTo>
                    <a:cubicBezTo>
                      <a:pt x="63285" y="211124"/>
                      <a:pt x="26609" y="279434"/>
                      <a:pt x="0" y="347099"/>
                    </a:cubicBezTo>
                    <a:cubicBezTo>
                      <a:pt x="78118" y="261719"/>
                      <a:pt x="133288" y="196256"/>
                      <a:pt x="165508" y="150710"/>
                    </a:cubicBezTo>
                    <a:cubicBezTo>
                      <a:pt x="197728" y="105164"/>
                      <a:pt x="224407" y="54927"/>
                      <a:pt x="245544" y="0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49" name="">
                <a:extLst>
                  <a:ext uri="{1A913C53-9ADB-48B0-A45F-B8A5B04C1531}">
                    <a16:creationId xmlns:a16="http://schemas.microsoft.com/office/drawing/2010/main" id="{72AFAD50-47FC-420F-A36F-58C3802D719A}"/>
                  </a:ext>
                </a:extLst>
              </p:cNvPr>
              <p:cNvSpPr/>
              <p:nvPr/>
            </p:nvSpPr>
            <p:spPr>
              <a:xfrm>
                <a:off x="1199813" y="1941223"/>
                <a:ext cx="216127" cy="505863"/>
              </a:xfrm>
              <a:custGeom>
                <a:avLst/>
                <a:gdLst/>
                <a:ahLst/>
                <a:cxnLst/>
                <a:rect b="b" l="0" r="r" t="0"/>
                <a:pathLst>
                  <a:path h="505863" w="216127">
                    <a:moveTo>
                      <a:pt x="196765" y="0"/>
                    </a:moveTo>
                    <a:cubicBezTo>
                      <a:pt x="216127" y="36562"/>
                      <a:pt x="216095" y="81337"/>
                      <a:pt x="196669" y="134326"/>
                    </a:cubicBezTo>
                    <a:cubicBezTo>
                      <a:pt x="177242" y="187315"/>
                      <a:pt x="160916" y="232622"/>
                      <a:pt x="147689" y="270247"/>
                    </a:cubicBezTo>
                    <a:cubicBezTo>
                      <a:pt x="78430" y="405990"/>
                      <a:pt x="29201" y="484529"/>
                      <a:pt x="0" y="505863"/>
                    </a:cubicBezTo>
                    <a:cubicBezTo>
                      <a:pt x="18525" y="470275"/>
                      <a:pt x="28318" y="444898"/>
                      <a:pt x="29378" y="429734"/>
                    </a:cubicBezTo>
                    <a:cubicBezTo>
                      <a:pt x="30968" y="406988"/>
                      <a:pt x="57070" y="343682"/>
                      <a:pt x="65479" y="313366"/>
                    </a:cubicBezTo>
                    <a:cubicBezTo>
                      <a:pt x="71085" y="293156"/>
                      <a:pt x="84507" y="255515"/>
                      <a:pt x="105746" y="200442"/>
                    </a:cubicBezTo>
                    <a:cubicBezTo>
                      <a:pt x="123043" y="144165"/>
                      <a:pt x="137079" y="104162"/>
                      <a:pt x="147854" y="80433"/>
                    </a:cubicBezTo>
                    <a:cubicBezTo>
                      <a:pt x="158629" y="56703"/>
                      <a:pt x="174933" y="29893"/>
                      <a:pt x="196765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50" name="">
                <a:extLst>
                  <a:ext uri="{BBE377BC-F90D-45BD-B69D-364A8A25E2B1}">
                    <a16:creationId xmlns:a16="http://schemas.microsoft.com/office/drawing/2010/main" id="{AF32DC4D-7220-4AB8-8B1B-2CE5C81A44F4}"/>
                  </a:ext>
                </a:extLst>
              </p:cNvPr>
              <p:cNvSpPr/>
              <p:nvPr/>
            </p:nvSpPr>
            <p:spPr>
              <a:xfrm>
                <a:off x="1433870" y="1861329"/>
                <a:ext cx="226408" cy="513306"/>
              </a:xfrm>
              <a:custGeom>
                <a:avLst/>
                <a:gdLst/>
                <a:ahLst/>
                <a:cxnLst/>
                <a:rect b="b" l="0" r="r" t="0"/>
                <a:pathLst>
                  <a:path h="513307" w="226408">
                    <a:moveTo>
                      <a:pt x="0" y="0"/>
                    </a:moveTo>
                    <a:cubicBezTo>
                      <a:pt x="56340" y="36622"/>
                      <a:pt x="97999" y="90341"/>
                      <a:pt x="124976" y="161155"/>
                    </a:cubicBezTo>
                    <a:cubicBezTo>
                      <a:pt x="165442" y="267376"/>
                      <a:pt x="190315" y="272219"/>
                      <a:pt x="201763" y="355746"/>
                    </a:cubicBezTo>
                    <a:cubicBezTo>
                      <a:pt x="213210" y="439274"/>
                      <a:pt x="212375" y="483611"/>
                      <a:pt x="226408" y="513307"/>
                    </a:cubicBezTo>
                    <a:cubicBezTo>
                      <a:pt x="189322" y="442110"/>
                      <a:pt x="157963" y="395656"/>
                      <a:pt x="132330" y="373945"/>
                    </a:cubicBezTo>
                    <a:cubicBezTo>
                      <a:pt x="106696" y="352234"/>
                      <a:pt x="76521" y="291539"/>
                      <a:pt x="41805" y="1918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</p:grpSp>
      <p:sp>
        <p:nvSpPr>
          <p:cNvPr id="51" name="Title Placeholder 1">
            <a:extLst>
              <a:ext uri="{C9F18D42-E375-438F-BB09-10647915493B}">
                <a16:creationId xmlns:a16="http://schemas.microsoft.com/office/drawing/2010/main" id="{5553FEFC-2441-4D38-BC6B-3C2EDBEEFDC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90575" y="476250"/>
            <a:ext cx="7562850" cy="57150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2" name="Text Placeholder 2">
            <a:extLst>
              <a:ext uri="{7BD853E9-551B-4873-BB7D-B7D55AF74B4E}">
                <a16:creationId xmlns:a16="http://schemas.microsoft.com/office/drawing/2010/main" id="{C990CA2F-6A2C-4BFC-ABBC-406803C443E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90575" y="1230567"/>
            <a:ext cx="7562850" cy="3103307"/>
          </a:xfrm>
          <a:prstGeom prst="rect">
            <a:avLst/>
          </a:prstGeom>
        </p:spPr>
        <p:txBody>
          <a:bodyPr anchor="t"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3" name="Slide Number Placeholder 5">
            <a:extLst>
              <a:ext uri="{DE856AD6-1FF6-48C2-B30E-644944E2C6BD}">
                <a16:creationId xmlns:a16="http://schemas.microsoft.com/office/drawing/2010/main" id="{576A8E99-16EF-4BB8-9104-DE2E88282FB9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8639413" y="4762500"/>
            <a:ext cx="390287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Open Sans-ligh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4" name="Footer Placeholder 4">
            <a:extLst>
              <a:ext uri="{58C2C3AA-CDFC-412B-9C33-8894FE56F93D}">
                <a16:creationId xmlns:a16="http://schemas.microsoft.com/office/drawing/2010/main" id="{1F04E86F-BA3D-42A2-B49B-93EA2741E60C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095625" y="4667250"/>
            <a:ext cx="295275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5" name="Date Placeholder 3">
            <a:extLst>
              <a:ext uri="{6A442E7F-E28C-469B-95D9-AB97E8566336}">
                <a16:creationId xmlns:a16="http://schemas.microsoft.com/office/drawing/2010/main" id="{2A41A338-F720-4B87-BD56-84DDDEB785D2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9861" y="4667250"/>
            <a:ext cx="19050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4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0" dirty="0" i="0" lang="en-US" sz="3200">
          <a:solidFill>
            <a:schemeClr val="accent2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2"/>
        </a:buClr>
        <a:buSzPct val="100000"/>
        <a:buFont typeface="Source Sans Pro"/>
        <a:buChar char="✶"/>
        <a:defRPr b="0" dirty="0" i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400"/>
        </a:spcBef>
        <a:buClr>
          <a:schemeClr val="accent1"/>
        </a:buClr>
        <a:buFont typeface="Arial"/>
        <a:buChar char="-"/>
        <a:defRPr b="0" dirty="0" i="0" lang="en-US" sz="1600">
          <a:solidFill>
            <a:schemeClr val="tx1"/>
          </a:solidFill>
          <a:latin typeface="+mn-lt"/>
        </a:defRPr>
      </a:lvl2pPr>
      <a:lvl3pPr algn="l" indent="-228600" lvl="2" marL="1143000" rtl="false">
        <a:spcBef>
          <a:spcPts val="400"/>
        </a:spcBef>
        <a:buClr>
          <a:schemeClr val="accent1"/>
        </a:buClr>
        <a:buFont typeface="Arial"/>
        <a:buChar char="-"/>
        <a:defRPr b="0" dirty="0" i="0" lang="en-US" sz="1400">
          <a:solidFill>
            <a:schemeClr val="tx1"/>
          </a:solidFill>
          <a:latin typeface="+mn-lt"/>
        </a:defRPr>
      </a:lvl3pPr>
      <a:lvl4pPr algn="l" indent="-228600" lvl="3" marL="1600200" rtl="false">
        <a:spcBef>
          <a:spcPts val="400"/>
        </a:spcBef>
        <a:buClr>
          <a:schemeClr val="accent1"/>
        </a:buClr>
        <a:buFont typeface="Arial"/>
        <a:buChar char="-"/>
        <a:defRPr b="0" dirty="0" i="0" lang="en-US" sz="1200">
          <a:solidFill>
            <a:schemeClr val="tx1"/>
          </a:solidFill>
          <a:latin typeface="+mn-lt"/>
        </a:defRPr>
      </a:lvl4pPr>
      <a:lvl5pPr algn="l" indent="-228600" lvl="4" marL="2057400" rtl="false">
        <a:spcBef>
          <a:spcPts val="400"/>
        </a:spcBef>
        <a:buClr>
          <a:schemeClr val="accent1"/>
        </a:buClr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Clr>
          <a:schemeClr val="accent1"/>
        </a:buClr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Clr>
          <a:schemeClr val="accent1"/>
        </a:buClr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Clr>
          <a:schemeClr val="accent1"/>
        </a:buClr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Clr>
          <a:schemeClr val="accent1"/>
        </a:buClr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tags/tag12.xml" Type="http://schemas.openxmlformats.org/officeDocument/2006/relationships/tags"/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tags/tag5.xml" Type="http://schemas.openxmlformats.org/officeDocument/2006/relationships/tags"/><Relationship Id="rId4" Target="../tags/tag6.xml" Type="http://schemas.openxmlformats.org/officeDocument/2006/relationships/tags"/><Relationship Id="rId1" Target="../slideLayouts/slideLayout11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3" Target="../tags/tag7.xml" Type="http://schemas.openxmlformats.org/officeDocument/2006/relationships/tags"/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charts/chart1.xml" Type="http://schemas.openxmlformats.org/officeDocument/2006/relationships/chart"/><Relationship Id="rId3" Target="../charts/chart2.xml" Type="http://schemas.openxmlformats.org/officeDocument/2006/relationships/chart"/><Relationship Id="rId4" Target="../charts/chart3.xml" Type="http://schemas.openxmlformats.org/officeDocument/2006/relationships/chart"/><Relationship Id="rId5" Target="../tags/tag8.xml" Type="http://schemas.openxmlformats.org/officeDocument/2006/relationships/tags"/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tags/tag9.xml" Type="http://schemas.openxmlformats.org/officeDocument/2006/relationships/tags"/><Relationship Id="rId3" Target="../media/image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tags/tag10.xml" Type="http://schemas.openxmlformats.org/officeDocument/2006/relationships/tags"/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8.png" Type="http://schemas.openxmlformats.org/officeDocument/2006/relationships/image"/><Relationship Id="rId3" Target="../tags/tag11.xml" Type="http://schemas.openxmlformats.org/officeDocument/2006/relationships/tags"/><Relationship Id="rId1" Target="../slideLayouts/slideLayout9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4DF41F7-E885-439B-81AE-506A91C135DE}">
                <a16:creationId xmlns:a16="http://schemas.microsoft.com/office/drawing/2010/main" id="{C8492856-F5A7-49F9-A0FA-E503244D810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LEAD SCORING CASE STUDY</a:t>
            </a:r>
            <a:endParaRPr dirty="0" lang="en-US"/>
          </a:p>
        </p:txBody>
      </p:sp>
      <p:sp>
        <p:nvSpPr>
          <p:cNvPr id="3" name="Subtitle 2">
            <a:extLst>
              <a:ext uri="{8DE263C6-B719-44AF-8617-D70780268391}">
                <a16:creationId xmlns:a16="http://schemas.microsoft.com/office/drawing/2010/main" id="{549E6713-9E5D-4399-B2B0-09EDA75EE329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>SUBMITTED BY -Ruchira Dolai</a:t>
            </a:r>
            <a:endParaRPr dirty="0" lang="en-US"/>
          </a:p>
        </p:txBody>
      </p:sp>
    </p:spTree>
    <p:extLst>
      <p:ext uri="{B04B14B9-C1E1-4CE3-8B7C-C03940E26B5F}">
        <p14:creationId xmlns:p14="http://schemas.microsoft.com/office/powerpoint/2010/main" val="170240439585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E909553E-32A6-4B73-8AFB-92F01162D66E}">
                <a16:creationId xmlns:a16="http://schemas.microsoft.com/office/drawing/2010/main" id="{C11A25A1-0E23-4141-B1D7-9DACD2E0292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1265548" y="2001345"/>
            <a:ext cx="6470437" cy="571500"/>
          </a:xfr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Thank You</a:t>
            </a:r>
            <a:endParaRPr dirty="0" lang="en-US"/>
          </a:p>
        </p:txBody>
      </p:sp>
    </p:spTree>
    <p:extLst>
      <p:ext uri="{AE0F11D5-A72E-40F6-9F4A-6F41F7ADEF04}">
        <p14:creationId xmlns:p14="http://schemas.microsoft.com/office/powerpoint/2010/main" val="1702404395888"/>
      </p:ext>
    </p:extLst>
  </p:cSld>
  <p:clrMapOvr>
    <a:masterClrMapping/>
  </p:clrMapOvr>
  <p:transition spd="slow">
    <p:fade thruBlk="false"/>
  </p:transition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720DD5E2-252B-4981-87BD-D3AC9CAF2862}">
                <a16:creationId xmlns:a16="http://schemas.microsoft.com/office/drawing/2010/main" id="{8B5BBF96-C383-4FA3-AACA-0199D0CA4E26}"/>
              </a:ext>
            </a:extLst>
          </p:cNvPr>
          <p:cNvSpPr>
            <a:spLocks noGrp="true"/>
          </p:cNvSpPr>
          <p:nvPr>
            <p:ph/>
          </p:nvPr>
        </p:nvSpPr>
        <p:spPr>
          <a:xfrm rot="0">
            <a:off x="790575" y="1230567"/>
            <a:ext cx="6940089" cy="3103307"/>
          </a:xfrm>
          <a:prstGeom prst="rect">
            <a:avLst/>
          </a:prstGeom>
        </p:spPr>
        <p:txBody>
          <a:bodyPr rtlCol="0" vert="horz">
            <a:normAutofit fontScale="100000" lnSpcReduction="10000"/>
          </a:bodyPr>
          <a:lstStyle/>
          <a:p>
            <a:pPr/>
            <a:r>
              <a:rPr dirty="0" lang="en-US">
                <a:latin typeface="Lato"/>
              </a:rPr>
              <a:t>Objective:</a:t>
            </a:r>
            <a:br>
              <a:rPr dirty="0" lang="en-US"/>
            </a:br>
            <a:r>
              <a:rPr dirty="0" lang="en-US">
                <a:latin typeface="Lato"/>
              </a:rPr>
              <a:t>X Education expects to help them select the most promising leads, i.e. the leads that are most likely </a:t>
            </a:r>
            <a:br>
              <a:rPr dirty="0" lang="en-US"/>
            </a:br>
            <a:r>
              <a:rPr dirty="0" lang="en-US">
                <a:latin typeface="Lato"/>
              </a:rPr>
              <a:t>to convert into paying customers. The company wants us to build a model wherein we need to </a:t>
            </a:r>
            <a:br>
              <a:rPr dirty="0" lang="en-US"/>
            </a:br>
            <a:r>
              <a:rPr dirty="0" lang="en-US">
                <a:latin typeface="Lato"/>
              </a:rPr>
              <a:t>assign a lead score to each of the leads such that the customers with higher lead score have a higher </a:t>
            </a:r>
            <a:br>
              <a:rPr dirty="0" lang="en-US"/>
            </a:br>
            <a:r>
              <a:rPr dirty="0" lang="en-US">
                <a:latin typeface="Lato"/>
              </a:rPr>
              <a:t>conversion chance and the customers with lower lead score have a lower conversion chance. The </a:t>
            </a:r>
            <a:br>
              <a:rPr dirty="0" lang="en-US"/>
            </a:br>
            <a:r>
              <a:rPr dirty="0" lang="en-US">
                <a:latin typeface="Lato"/>
              </a:rPr>
              <a:t>CEO, in particular, has given a ballpark of the target lead conversion rate to be around 80%.</a:t>
            </a:r>
            <a:endParaRPr dirty="0" lang="en-US">
              <a:latin typeface="Lato"/>
            </a:endParaRPr>
          </a:p>
        </p:txBody>
      </p:sp>
    </p:spTree>
    <p:extLst>
      <p:ext uri="{6DB90C2E-9AE4-42C9-9CE4-084B32AD05B8}">
        <p14:creationId xmlns:p14="http://schemas.microsoft.com/office/powerpoint/2010/main" val="1702404395861"/>
      </p:ext>
    </p:extLst>
  </p:cSld>
  <p:clrMapOvr>
    <a:masterClrMapping/>
  </p:clrMapOvr>
  <p:transition spd="slow">
    <p:fade thruBlk="false"/>
  </p:transition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A2AD2242-9266-40A7-A679-19ECB476B56A}">
                <a16:creationId xmlns:a16="http://schemas.microsoft.com/office/drawing/2010/main" id="{90CE55BF-FFF7-4F86-8A6A-7145C877B13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ANALYSIS approach from </a:t>
            </a:r>
            <a:r>
              <a:rPr dirty="0" err="1" lang="en-US"/>
              <a:t>datatset</a:t>
            </a:r>
            <a:endParaRPr dirty="0" err="1" lang="en-US"/>
          </a:p>
        </p:txBody>
      </p:sp>
      <p:pic>
        <p:nvPicPr>
          <p:cNvPr id="3" name="Picture Placeholder 2">
            <a:extLst>
              <a:ext uri="{C492C0B3-C995-42FF-A299-F7C829C541B0}">
                <a16:creationId xmlns:a16="http://schemas.microsoft.com/office/drawing/2010/main" id="{0742FBE5-EC59-4953-9EBF-90A974041B69}"/>
              </a:ext>
            </a:extLst>
          </p:cNvPr>
          <p:cNvPicPr>
            <a:picLocks noChangeAspect="true" noGrp="true"/>
          </p:cNvPicPr>
          <p:nvPr>
            <p:ph idx="1" type="pic"/>
          </p:nvPr>
        </p:nvPicPr>
        <p:blipFill>
          <a:blip r:embed="rId2"/>
          <a:srcRect b="1491" l="0" r="0" t="1491"/>
          <a:stretch>
            <a:fillRect/>
          </a:stretch>
        </p:blipFill>
        <p:spPr>
          <a:xfrm rot="0">
            <a:off x="2559948" y="1723082"/>
            <a:ext cx="4044600" cy="2614193"/>
          </a:xfrm>
          <a:noFill/>
        </p:spPr>
      </p:pic>
      <p:sp>
        <p:nvSpPr>
          <p:cNvPr id="4" name="Picture Placeholder 2">
            <a:extLst>
              <a:ext uri="{A23281E6-6442-42B9-BED7-1631F07537D9}">
                <a16:creationId xmlns:a16="http://schemas.microsoft.com/office/drawing/2010/main" id="{2771DCF4-24B2-4670-901E-73933F5EE688}"/>
              </a:ext>
            </a:extLst>
          </p:cNvPr>
          <p:cNvSpPr>
            <a:spLocks noChangeAspect="false" noGrp="true"/>
          </p:cNvSpPr>
          <p:nvPr>
            <p:ph idx="2" type="pic"/>
          </p:nvPr>
        </p:nvSpPr>
        <p:spPr>
          <a:xfrm rot="0">
            <a:off x="7008085" y="2417473"/>
            <a:ext cx="1793795" cy="1256014"/>
          </a:xfrm>
          <a:solidFill>
            <a:schemeClr val="accent1"/>
          </a:solidFill>
          <a:ln cap="flat" w="9525">
            <a:solidFill>
              <a:srgbClr val="bc892c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1793D652-1A5F-49EC-81DA-BE74FEFF5B37}">
                <a16:creationId xmlns:a16="http://schemas.microsoft.com/office/drawing/2010/main" id="{490F7A1B-3D66-4156-9C19-959BB411068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18154" y="2346437"/>
            <a:ext cx="1838258" cy="1327049"/>
          </a:xfrm>
          <a:solidFill>
            <a:srgbClr val="ffcc52"/>
          </a:solidFill>
          <a:ln cap="flat" w="9525">
            <a:noFill/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Data understanding and Exploring</a:t>
            </a:r>
          </a:p>
          <a:p>
            <a:pPr algn="ctr">
              <a:defRPr dirty="0" lang="en-US" sz="1400"/>
            </a:pPr>
            <a:r>
              <a:rPr dirty="0" lang="en-US"/>
              <a:t>From leads dataset</a:t>
            </a:r>
            <a:endParaRPr dirty="0" lang="en-US"/>
          </a:p>
        </p:txBody>
      </p:sp>
      <p:sp>
        <p:nvSpPr>
          <p:cNvPr id="6" name="">
            <a:extLst>
              <a:ext uri="{9BB27574-B938-4DA2-B80B-1690B0754CA8}">
                <a16:creationId xmlns:a16="http://schemas.microsoft.com/office/drawing/2010/main" id="{713E95F3-DB75-449C-8ABC-38DF89728D3D}"/>
              </a:ext>
            </a:extLst>
          </p:cNvPr>
          <p:cNvSpPr txBox="1"/>
          <p:nvPr/>
        </p:nvSpPr>
        <p:spPr>
          <a:xfrm flipH="false" flipV="false" rot="0">
            <a:off x="3619500" y="2417473"/>
            <a:ext cx="1905000" cy="308552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Open Sans"/>
              </a:rPr>
              <a:t>T</a:t>
            </a:r>
            <a:endParaRPr dirty="0" lang="en-US" sz="140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7" name="">
            <a:extLst>
              <a:ext uri="{04104223-F6B5-4211-9650-01CB89302B7D}">
                <a16:creationId xmlns:a16="http://schemas.microsoft.com/office/drawing/2010/main" id="{96B87D7C-691C-4603-AC6E-90D3787661BE}"/>
              </a:ext>
            </a:extLst>
          </p:cNvPr>
          <p:cNvSpPr txBox="1"/>
          <p:nvPr/>
        </p:nvSpPr>
        <p:spPr>
          <a:xfrm flipH="false" flipV="false" rot="0">
            <a:off x="7059910" y="2417473"/>
            <a:ext cx="1626889" cy="1256014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Open Sans"/>
              </a:rPr>
              <a:t>T</a:t>
            </a:r>
            <a:endParaRPr dirty="0" lang="en-US" sz="140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8" name="">
            <a:extLst>
              <a:ext uri="{1D468DCA-2DCB-4ED9-99E6-57AE26DC5BA9}">
                <a16:creationId xmlns:a16="http://schemas.microsoft.com/office/drawing/2010/main" id="{3F2AE6A1-4C6C-494E-AD34-4B5FC8832D6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false" flipV="true" rot="0">
            <a:off x="7008085" y="2713453"/>
            <a:ext cx="1793795" cy="735158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ot="1080000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Data Cleaning and Prepare for data model</a:t>
            </a:r>
            <a:endParaRPr dirty="0" lang="en-US"/>
          </a:p>
        </p:txBody>
      </p:sp>
    </p:spTree>
    <p:extLst>
      <p:ext uri="{4EEA6E7A-9204-44AB-AD78-8FEDC8EF6B8C}">
        <p14:creationId xmlns:p14="http://schemas.microsoft.com/office/powerpoint/2010/main" val="1702404395862"/>
      </p:ext>
    </p:extLst>
  </p:cSld>
  <p:clrMapOvr>
    <a:masterClrMapping/>
  </p:clrMapOvr>
  <p:transition spd="slow">
    <p:fade thruBlk="false"/>
  </p:transition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4EB6100E-4146-40D7-8F8F-20A13137F6C6}">
                <a16:creationId xmlns:a16="http://schemas.microsoft.com/office/drawing/2010/main" id="{C67C1A43-8560-4F58-BC1F-E1F7AB4A848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Model outcome</a:t>
            </a:r>
            <a:endParaRPr dirty="0" lang="en-US"/>
          </a:p>
        </p:txBody>
      </p:sp>
      <p:sp>
        <p:nvSpPr>
          <p:cNvPr id="3" name="Picture Placeholder 2">
            <a:extLst>
              <a:ext uri="{507C18F2-20CF-4BFD-B660-1102F4983D84}">
                <a16:creationId xmlns:a16="http://schemas.microsoft.com/office/drawing/2010/main" id="{95C6A8A8-1A22-4EAB-8D22-49205705433C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/>
            <a:r>
              <a:rPr dirty="0" lang="en-US"/>
              <a:t>Model outcome for lead score above 35.</a:t>
            </a:r>
          </a:p>
          <a:p>
            <a:pPr/>
            <a:r>
              <a:rPr dirty="0" lang="en-US"/>
              <a:t>Higher the lead score, more chance the lead customer to get converted.</a:t>
            </a:r>
          </a:p>
          <a:p>
            <a:pPr/>
            <a:r>
              <a:rPr dirty="0" lang="en-US"/>
              <a:t>Average lead score of converted leads 68, of non converted leads 15.</a:t>
            </a:r>
          </a:p>
          <a:p>
            <a:pPr/>
            <a:r>
              <a:rPr dirty="0" lang="en-US"/>
              <a:t>Optimum probability cutoff is 0.5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Picture Placeholder 2">
            <a:extLst>
              <a:ext uri="{2FA118B9-A698-49FF-B590-1C7B8E2BE75A}">
                <a16:creationId xmlns:a16="http://schemas.microsoft.com/office/drawing/2010/main" id="{BB820662-7C97-42E7-8503-C4090BD8279C}"/>
              </a:ext>
            </a:extLst>
          </p:cNvPr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0" l="22917" r="22917" t="0"/>
          <a:stretch>
            <a:fillRect/>
          </a:stretch>
        </p:blipFill>
        <p:spPr>
          <a:xfrm rot="0">
            <a:off x="802757" y="742950"/>
            <a:ext cx="2775975" cy="3495675"/>
          </a:xfrm>
          <a:noFill/>
        </p:spPr>
      </p:pic>
    </p:spTree>
    <p:extLst>
      <p:ext uri="{860A7406-D15E-4E2B-AFEC-0867D8A5CD93}">
        <p14:creationId xmlns:p14="http://schemas.microsoft.com/office/powerpoint/2010/main" val="1702404395865"/>
      </p:ext>
    </p:extLst>
  </p:cSld>
  <p:clrMapOvr>
    <a:masterClrMapping/>
  </p:clrMapOvr>
  <p:transition spd="slow">
    <p:fade thruBlk="false"/>
  </p:transition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40C3AEA2-F1DA-474B-8188-0A2F5F9F112E}">
                <a16:creationId xmlns:a16="http://schemas.microsoft.com/office/drawing/2010/main" id="{92C3AC31-7A16-4D2D-A3D7-414CADCB8CA8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1083364"/>
            <a:ext cx="9144000" cy="2976772"/>
          </a:xfrm>
          <a:prstGeom prst="rect">
            <a:avLst/>
          </a:prstGeom>
          <a:noFill/>
        </p:spPr>
      </p:pic>
      <p:sp>
        <p:nvSpPr>
          <p:cNvPr id="3" name="">
            <a:extLst>
              <a:ext uri="{356B95D6-5109-4017-9C93-AC6F125E0A57}">
                <a16:creationId xmlns:a16="http://schemas.microsoft.com/office/drawing/2010/main" id="{563E7867-BA2A-4084-BB7D-DBBB13F44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-10363" y="3909479"/>
            <a:ext cx="9144000" cy="1085651"/>
          </a:xfrm>
          <a:solidFill>
            <a:srgbClr val="ffcc52"/>
          </a:solidFill>
          <a:ln cap="flat" w="14288">
            <a:solidFill>
              <a:srgbClr val="ffffff"/>
            </a:solidFill>
            <a:prstDash val="dash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Lead Origin: Lead Add form </a:t>
            </a:r>
            <a:r>
              <a:rPr dirty="0" err="1" lang="en-US"/>
              <a:t>higest</a:t>
            </a:r>
            <a:r>
              <a:rPr dirty="0" lang="en-US"/>
              <a:t> conversion.</a:t>
            </a:r>
          </a:p>
          <a:p>
            <a:pPr algn="ctr">
              <a:defRPr dirty="0" lang="en-US" sz="1400"/>
            </a:pPr>
            <a:r>
              <a:rPr dirty="0" lang="en-US"/>
              <a:t>Total time spent on website: People with most total time have high conversion rate.</a:t>
            </a:r>
          </a:p>
          <a:p>
            <a:pPr algn="ctr">
              <a:defRPr dirty="0" lang="en-US" sz="1400"/>
            </a:pPr>
            <a:r>
              <a:rPr dirty="0" lang="en-US"/>
              <a:t>Lead Quality: Efforts to be made to correct idea of relevance of person </a:t>
            </a:r>
            <a:r>
              <a:rPr dirty="0" err="1" lang="en-US"/>
              <a:t>incharge</a:t>
            </a:r>
            <a:r>
              <a:rPr dirty="0" lang="en-US"/>
              <a:t> of lead.</a:t>
            </a:r>
          </a:p>
          <a:p>
            <a:pPr algn="ctr"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8FED8E56-86DE-4AD5-ADF2-1FE49C57FFD5}">
        <p14:creationId xmlns:p14="http://schemas.microsoft.com/office/powerpoint/2010/main" val="1702404395866"/>
      </p:ext>
    </p:extLst>
  </p:cSld>
  <p:clrMapOvr>
    <a:masterClrMapping/>
  </p:clrMapOvr>
  <p:transition spd="slow">
    <p:fade thruBlk="false"/>
  </p:transition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>
            <a:extLst>
              <a:ext uri="{7FE6152E-212D-4FE5-AB74-75A087E79699}">
                <a16:creationId xmlns:a16="http://schemas.microsoft.com/office/drawing/2010/main" id="{E40DA9C3-3922-4847-AD8B-0AB44B4933D4}"/>
              </a:ext>
            </a:extLst>
          </p:cNvPr>
          <p:cNvGraphicFramePr/>
          <p:nvPr/>
        </p:nvGraphicFramePr>
        <p:xfrm>
          <a:off x="833437" y="666750"/>
          <a:ext cx="7477125" cy="3810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3" name="">
            <a:extLst>
              <a:ext uri="{31AE4F6F-32BD-4998-BC4E-9FE5FA2E465A}">
                <a16:creationId xmlns:a16="http://schemas.microsoft.com/office/drawing/2010/main" id="{0604F99C-0982-423F-8B0A-B59618BACF8E}"/>
              </a:ext>
            </a:extLst>
          </p:cNvPr>
          <p:cNvGraphicFramePr/>
          <p:nvPr/>
        </p:nvGraphicFramePr>
        <p:xfrm>
          <a:off x="833437" y="666750"/>
          <a:ext cx="7477125" cy="3810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4" name="">
            <a:extLst>
              <a:ext uri="{07EE93B7-7E10-42B6-9348-2241C2F8BCDD}">
                <a16:creationId xmlns:a16="http://schemas.microsoft.com/office/drawing/2010/main" id="{C17D5437-E064-4C87-AAA6-DC7A967CFCD9}"/>
              </a:ext>
            </a:extLst>
          </p:cNvPr>
          <p:cNvGraphicFramePr/>
          <p:nvPr/>
        </p:nvGraphicFramePr>
        <p:xfrm>
          <a:off x="833437" y="666750"/>
          <a:ext cx="7477125" cy="381000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5" name="">
            <a:extLst>
              <a:ext uri="{2BBA20C9-5EFB-4977-9AC9-275237C1A997}">
                <a16:creationId xmlns:a16="http://schemas.microsoft.com/office/drawing/2010/main" id="{A864208A-BC5A-4D2B-9A32-3DE9C3DDC74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false" flipV="false" rot="0">
            <a:off x="217712" y="4368532"/>
            <a:ext cx="8843353" cy="560716"/>
          </a:xfr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Accuracy Specificity and Sensitivity</a:t>
            </a:r>
            <a:endParaRPr dirty="0" lang="en-US"/>
          </a:p>
        </p:txBody>
      </p:sp>
    </p:spTree>
    <p:extLst>
      <p:ext uri="{FC0411C2-7153-4BF4-B6B9-0A195D21C24C}">
        <p14:creationId xmlns:p14="http://schemas.microsoft.com/office/powerpoint/2010/main" val="1702404395880"/>
      </p:ext>
    </p:extLst>
  </p:cSld>
  <p:clrMapOvr>
    <a:masterClrMapping/>
  </p:clrMapOvr>
  <p:transition spd="slow">
    <p:fade thruBlk="false"/>
  </p:transition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B3D271C-783C-4033-825E-8B05F27C48DD}">
                <a16:creationId xmlns:a16="http://schemas.microsoft.com/office/drawing/2010/main" id="{DB98BD05-5BC8-4FE5-AFF9-923B162DAC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0" y="4389682"/>
            <a:ext cx="9144000" cy="557869"/>
          </a:xfr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Last Activity by customers who have sms and email facility availed have good conversion rates.</a:t>
            </a:r>
            <a:endParaRPr dirty="0" lang="en-US"/>
          </a:p>
        </p:txBody>
      </p:sp>
      <p:pic>
        <p:nvPicPr>
          <p:cNvPr id="3" name="">
            <a:extLst>
              <a:ext uri="{C1743622-AB66-45A6-A2B1-8C03D45E3C4C}">
                <a16:creationId xmlns:a16="http://schemas.microsoft.com/office/drawing/2010/main" id="{B00A3B66-2603-404E-8DE4-C1B750B2B5FB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>
            <a:off x="0" y="638018"/>
            <a:ext cx="9144000" cy="3867462"/>
          </a:xfrm>
          <a:prstGeom prst="rect">
            <a:avLst/>
          </a:prstGeom>
          <a:noFill/>
        </p:spPr>
      </p:pic>
    </p:spTree>
    <p:extLst>
      <p:ext uri="{9458DD30-25B2-47C6-8399-35AC54AD999B}">
        <p14:creationId xmlns:p14="http://schemas.microsoft.com/office/powerpoint/2010/main" val="1702404395882"/>
      </p:ext>
    </p:extLst>
  </p:cSld>
  <p:clrMapOvr>
    <a:masterClrMapping/>
  </p:clrMapOvr>
  <p:transition spd="slow">
    <p:fade thruBlk="false"/>
  </p:transition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511C2030-573B-4B71-AF0A-7FFCD8892588}">
                <a16:creationId xmlns:a16="http://schemas.microsoft.com/office/drawing/2010/main" id="{FA50BA64-AA65-4811-B6DD-2FF1DB7ADFC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1835" y="459286"/>
            <a:ext cx="6149235" cy="4619710"/>
          </a:xfrm>
          <a:prstGeom prst="rect">
            <a:avLst/>
          </a:prstGeom>
          <a:noFill/>
        </p:spPr>
      </p:pic>
      <p:sp>
        <p:nvSpPr>
          <p:cNvPr id="3" name="">
            <a:extLst>
              <a:ext uri="{31B33DCF-F1C2-4FA0-BD7E-1C27FE78D260}">
                <a16:creationId xmlns:a16="http://schemas.microsoft.com/office/drawing/2010/main" id="{456BB94B-CA6E-4FC5-93EB-8B1B3605C21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6201070" y="769245"/>
            <a:ext cx="2942929" cy="3029147"/>
          </a:xfrm>
          <a:solidFill>
            <a:srgbClr val="ffcc52"/>
          </a:solidFill>
          <a:ln cap="flat" w="14288">
            <a:solidFill>
              <a:srgbClr val="ffffff"/>
            </a:solidFill>
            <a:prstDash val="dash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Specialization with the chart mentions converted and non converted data.</a:t>
            </a:r>
          </a:p>
          <a:p>
            <a:pPr algn="ctr">
              <a:defRPr dirty="0" lang="en-US" sz="1400"/>
            </a:pPr>
            <a:r>
              <a:rPr dirty="0" lang="en-US"/>
              <a:t/>
            </a:r>
          </a:p>
          <a:p>
            <a:pPr algn="ctr">
              <a:defRPr dirty="0" lang="en-US" sz="1400"/>
            </a:pPr>
            <a:r>
              <a:rPr dirty="0" lang="en-US"/>
              <a:t>The count of others under specialization is more and can be filtered  out.</a:t>
            </a:r>
          </a:p>
          <a:p>
            <a:pPr algn="ctr">
              <a:defRPr dirty="0" lang="en-US" sz="1400"/>
            </a:pPr>
            <a:r>
              <a:rPr dirty="0" lang="en-US"/>
              <a:t/>
            </a:r>
          </a:p>
          <a:p>
            <a:pPr algn="ctr">
              <a:defRPr dirty="0" lang="en-US" sz="1400"/>
            </a:pPr>
            <a:r>
              <a:rPr dirty="0" lang="en-US"/>
              <a:t/>
            </a:r>
          </a:p>
          <a:p>
            <a:pPr algn="ctr">
              <a:defRPr dirty="0" lang="en-US" sz="1400"/>
            </a:pPr>
            <a:r>
              <a:rPr dirty="0" lang="en-US"/>
              <a:t/>
            </a:r>
          </a:p>
          <a:p>
            <a:pPr algn="ctr">
              <a:defRPr dirty="0" lang="en-US" sz="1400"/>
            </a:pPr>
            <a:r>
              <a:rPr dirty="0" lang="en-US"/>
              <a:t/>
            </a:r>
          </a:p>
          <a:p>
            <a:pPr algn="ctr"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3E922936-7D0E-4203-A160-0FA00720B648}">
        <p14:creationId xmlns:p14="http://schemas.microsoft.com/office/powerpoint/2010/main" val="1702404395884"/>
      </p:ext>
    </p:extLst>
  </p:cSld>
  <p:clrMapOvr>
    <a:masterClrMapping/>
  </p:clrMapOvr>
  <p:transition spd="slow">
    <p:fade thruBlk="false"/>
  </p:transition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E719EBC9-2349-4FE5-BC82-3652338FEEB8}">
                <a16:creationId xmlns:a16="http://schemas.microsoft.com/office/drawing/2010/main" id="{95D5F94B-FB3C-4B2A-85D9-A38ADB09ADB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Recommendations</a:t>
            </a:r>
            <a:endParaRPr dirty="0" lang="en-US"/>
          </a:p>
        </p:txBody>
      </p:sp>
      <p:sp>
        <p:nvSpPr>
          <p:cNvPr id="3" name="Text Placeholder 3">
            <a:extLst>
              <a:ext uri="{874A8C4C-68C2-4224-9903-D9C31F188C6E}">
                <a16:creationId xmlns:a16="http://schemas.microsoft.com/office/drawing/2010/main" id="{862B5084-E58A-48D9-A12F-C5376F7900CC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/>
            <a:r>
              <a:rPr dirty="0" lang="en-US"/>
              <a:t>Area under ROC is 0.95</a:t>
            </a:r>
          </a:p>
          <a:p>
            <a:pPr/>
            <a:r>
              <a:rPr dirty="0" lang="en-US"/>
              <a:t>Treating missing values and getting rid of outliers is important.</a:t>
            </a:r>
          </a:p>
          <a:p>
            <a:pPr/>
            <a:r>
              <a:rPr dirty="0" lang="en-US"/>
              <a:t>Remove the features which created imbalance during merging values.</a:t>
            </a:r>
          </a:p>
          <a:p>
            <a:pPr/>
            <a:r>
              <a:rPr dirty="0" lang="en-US"/>
              <a:t>Positive and false rates required for Gini of the Model.</a:t>
            </a:r>
          </a:p>
          <a:p>
            <a:pPr lvl="1"/>
            <a:r>
              <a:rPr dirty="0" lang="en-US"/>
              <a:t/>
            </a:r>
            <a:endParaRPr dirty="0" lang="en-US"/>
          </a:p>
        </p:txBody>
      </p:sp>
      <p:pic>
        <p:nvPicPr>
          <p:cNvPr id="4" name="Picture Placeholder 6">
            <a:extLst>
              <a:ext uri="{E73635B7-65C1-4700-AC41-E04A3B80C191}">
                <a16:creationId xmlns:a16="http://schemas.microsoft.com/office/drawing/2010/main" id="{81044F19-E652-4525-B657-F375837FEFA6}"/>
              </a:ext>
            </a:extLst>
          </p:cNvPr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-30640" l="1050" r="90" t="-26900"/>
          <a:stretch>
            <a:fillRect/>
          </a:stretch>
        </p:blipFill>
        <p:spPr>
          <a:xfrm rot="0">
            <a:off x="-15392" y="136940"/>
            <a:ext cx="4258875" cy="4876257"/>
          </a:xfrm>
          <a:noFill/>
        </p:spPr>
      </p:pic>
      <p:sp>
        <p:nvSpPr>
          <p:cNvPr id="5" name="">
            <a:extLst>
              <a:ext uri="{11912C24-0238-4B31-A072-755F4B62E44B}">
                <a16:creationId xmlns:a16="http://schemas.microsoft.com/office/drawing/2010/main" id="{3D55888D-A5D7-4EFC-BDFC-59C5E9F61E1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0" y="4112971"/>
            <a:ext cx="4238625" cy="557383"/>
          </a:xfr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err="1" lang="en-US"/>
              <a:t>GINI</a:t>
            </a:r>
            <a:r>
              <a:rPr dirty="0" lang="en-US"/>
              <a:t> MODEL</a:t>
            </a:r>
            <a:endParaRPr dirty="0" lang="en-US"/>
          </a:p>
        </p:txBody>
      </p:sp>
    </p:spTree>
    <p:extLst>
      <p:ext uri="{C9D766C6-41BC-434F-867E-BD364D597114}">
        <p14:creationId xmlns:p14="http://schemas.microsoft.com/office/powerpoint/2010/main" val="1702404395886"/>
      </p:ext>
    </p:extLst>
  </p:cSld>
  <p:clrMapOvr>
    <a:masterClrMapping/>
  </p:clrMapOvr>
  <p:transition spd="slow">
    <p:fade thruBlk="false"/>
  </p:transition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53:0:0" val="2"/>
</p:tagLst>
</file>

<file path=ppt/tags/tag10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DOTTED_SIGN:"/>
</p:tagLst>
</file>

<file path=ppt/tags/tag1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BORDER_QUOTE:0.5"/>
</p:tagLst>
</file>

<file path=ppt/tags/tag1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BORDER_QUOTE:0.5"/>
</p:tagLst>
</file>

<file path=ppt/tags/tag1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4" val="Open Sans-light"/>
  <p:tag name="webfont6" val="Open Sans-demi_bold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3:0:0" val="6"/>
  <p:tag name="fontWeight:5:0:0" val="6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DOTTED_SIGN:"/>
</p:tagLst>
</file>

<file path=ppt/tags/tag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ags/tag7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DOTTED_SIGN:"/>
</p:tagLst>
</file>

<file path=ppt/tags/tag8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BORDER_QUOTE:0.5"/>
</p:tagLst>
</file>

<file path=ppt/tags/tag9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BORDER_QUOTE:0.5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ultural">
  <a:themeElements>
    <a:clrScheme name="Cultural">
      <a:dk1>
        <a:srgbClr val="000000"/>
      </a:dk1>
      <a:lt1>
        <a:srgbClr val="ffffff"/>
      </a:lt1>
      <a:dk2>
        <a:srgbClr val="9b896e"/>
      </a:dk2>
      <a:lt2>
        <a:srgbClr val="e9e2d8"/>
      </a:lt2>
      <a:accent1>
        <a:srgbClr val="ffbc3f"/>
      </a:accent1>
      <a:accent2>
        <a:srgbClr val="72432f"/>
      </a:accent2>
      <a:accent3>
        <a:srgbClr val="a3522e"/>
      </a:accent3>
      <a:accent4>
        <a:srgbClr val="ffd99b"/>
      </a:accent4>
      <a:accent5>
        <a:srgbClr val="d15328"/>
      </a:accent5>
      <a:accent6>
        <a:srgbClr val="c42c1d"/>
      </a:accent6>
      <a:hlink>
        <a:srgbClr val="d93700"/>
      </a:hlink>
      <a:folHlink>
        <a:srgbClr val="752907"/>
      </a:folHlink>
    </a:clrScheme>
    <a:fontScheme name="Cultural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Cultu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2700">
          <a:solidFill>
            <a:schemeClr val="accent3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ultural">
  <a:themeElements>
    <a:clrScheme name="Cultural">
      <a:dk1>
        <a:srgbClr val="000000"/>
      </a:dk1>
      <a:lt1>
        <a:srgbClr val="ffffff"/>
      </a:lt1>
      <a:dk2>
        <a:srgbClr val="9b896e"/>
      </a:dk2>
      <a:lt2>
        <a:srgbClr val="e9e2d8"/>
      </a:lt2>
      <a:accent1>
        <a:srgbClr val="ffbc3f"/>
      </a:accent1>
      <a:accent2>
        <a:srgbClr val="72432f"/>
      </a:accent2>
      <a:accent3>
        <a:srgbClr val="a3522e"/>
      </a:accent3>
      <a:accent4>
        <a:srgbClr val="ffd99b"/>
      </a:accent4>
      <a:accent5>
        <a:srgbClr val="d15328"/>
      </a:accent5>
      <a:accent6>
        <a:srgbClr val="c42c1d"/>
      </a:accent6>
      <a:hlink>
        <a:srgbClr val="d93700"/>
      </a:hlink>
      <a:folHlink>
        <a:srgbClr val="752907"/>
      </a:folHlink>
    </a:clrScheme>
    <a:fontScheme name="Cultural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Cultu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2700">
          <a:solidFill>
            <a:schemeClr val="accent3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Override1.xml><?xml version="1.0" encoding="utf-8"?>
<a:themeOverrid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heme/themeOverride2.xml><?xml version="1.0" encoding="utf-8"?>
<a:themeOverrid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heme/themeOverride3.xml><?xml version="1.0" encoding="utf-8"?>
<a:themeOverrid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2023-12-12T21:45:01Z</dcterms:created>
  <dcterms:modified xsi:type="dcterms:W3CDTF">2023-12-12T23:34:49Z</dcterms:modified>
</cp:coreProperties>
</file>