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2920" y="84600"/>
            <a:ext cx="8571960" cy="13010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457200" y="158760"/>
            <a:ext cx="8228880" cy="101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                                             Idea/Approach Details</a:t>
            </a:r>
            <a:r>
              <a:t/>
            </a:r>
            <a:br/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Technology Bucket : All							Category: Software</a:t>
            </a:r>
            <a:r>
              <a:t/>
            </a:r>
            <a:br/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Company Name/ Ministry Name:  MixORG                                  Problem Code :  CS1</a:t>
            </a:r>
            <a:r>
              <a:t/>
            </a:r>
            <a:br/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Team Leader Name : Rahul Dangi					           College Code :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358920" y="1512000"/>
            <a:ext cx="8444880" cy="53456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864000" y="1467720"/>
            <a:ext cx="7623720" cy="54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Solution for </a:t>
            </a:r>
            <a:r>
              <a:rPr lang="en-IN" sz="18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camera </a:t>
            </a:r>
            <a:r>
              <a:rPr lang="en-IN" b="1" spc="-1" dirty="0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lang="en-IN" sz="18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ystem </a:t>
            </a: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to monitor residential societies vehicle activity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Camera System Setup</a:t>
            </a:r>
            <a:endParaRPr lang="en-IN" sz="1600" b="0" strike="noStrike" spc="-1" dirty="0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 camera will be positioned at the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entry/exit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gate to capture the cars in real-time.</a:t>
            </a:r>
            <a:endParaRPr lang="en-IN" sz="1600" b="0" strike="noStrike" spc="-1" dirty="0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 region of interest (car in Image) will be extracted using background subtraction and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computer vision techniques.</a:t>
            </a: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Number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plate of car will be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detected and extracted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using edge detection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method.</a:t>
            </a:r>
            <a:endParaRPr lang="en-IN" sz="1600" spc="-1" dirty="0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Using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OCR (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Optical Character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Recognition), the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digits of number plate will be recognized and send to </a:t>
            </a:r>
            <a:r>
              <a:rPr lang="en-IN" sz="16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database for verification.</a:t>
            </a:r>
            <a:endParaRPr lang="en-IN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Mobile Application for use of staff/residents of society:</a:t>
            </a:r>
            <a:endParaRPr lang="en-IN" sz="1600" b="0" strike="noStrike" spc="-1" dirty="0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Application will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work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on three types of user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modes: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Admin, Security &amp;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Users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where Admin will be any person who maintain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database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Security will be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security guards,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and user will be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vehicle owner.</a:t>
            </a: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Recording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vehicle activity can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be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done using camera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system as well as by security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guards (in case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camera system is not working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).</a:t>
            </a:r>
            <a:endParaRPr lang="en-IN" sz="1600" b="0" strike="noStrike" spc="-1" dirty="0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Mobile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application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will send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notifications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to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vehicle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owner and security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person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every time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a car enter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and exit from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society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and display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information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about car and car owner on display in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real-time.</a:t>
            </a:r>
            <a:endParaRPr lang="en-IN" sz="1600" b="0" strike="noStrike" spc="-1" dirty="0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Anonymous car </a:t>
            </a:r>
            <a:r>
              <a:rPr lang="en-IN" sz="16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may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also get entry in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society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with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permission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security person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through </a:t>
            </a:r>
            <a:r>
              <a:rPr lang="en-IN" sz="1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the application.</a:t>
            </a:r>
            <a:endParaRPr lang="en-IN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54760" y="1152000"/>
            <a:ext cx="8228880" cy="179964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Times New Roman"/>
              </a:rPr>
              <a:t>Technology Python: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</a:rPr>
              <a:t>1. Image Processing – (Python, </a:t>
            </a:r>
            <a:r>
              <a:rPr lang="en-IN" sz="1800" b="0" strike="noStrike" spc="-1" dirty="0" err="1">
                <a:solidFill>
                  <a:srgbClr val="FFFFFF"/>
                </a:solidFill>
                <a:latin typeface="Times New Roman"/>
              </a:rPr>
              <a:t>OpenCV</a:t>
            </a: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</a:rPr>
              <a:t>)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</a:rPr>
              <a:t>2. Machine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</a:rPr>
              <a:t>Learning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</a:rPr>
              <a:t>3. Database Management – MySQL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</a:rPr>
              <a:t>4. Mobile Application - Android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57560" y="274680"/>
            <a:ext cx="8228880" cy="66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Idea / Approach details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60000" y="3168000"/>
            <a:ext cx="8444880" cy="35276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Use Case: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1. Notification through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the application </a:t>
            </a: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will increase the vehicle security in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society. When an unauthorized </a:t>
            </a: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car will be detected, it will send a security alert to security guards and if car </a:t>
            </a:r>
            <a:r>
              <a:rPr lang="en-IN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belongs to the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society </a:t>
            </a: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then it will send notification to car owner and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security.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2. Automatic entry with help of image processing will decrease the time span for record entry/exit of vehicle and will give ease to security as well as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residents.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3. Database management will help in maintaining logs of entry/exit of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vehicles.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4. </a:t>
            </a: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Application will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be </a:t>
            </a: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able to manage the data of car which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does not belong </a:t>
            </a: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to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society </a:t>
            </a: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and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may give </a:t>
            </a:r>
            <a:r>
              <a:rPr lang="en-IN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a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temporary </a:t>
            </a:r>
            <a:r>
              <a:rPr lang="en-IN" sz="1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permission to enter in society after security process has been </a:t>
            </a:r>
            <a:r>
              <a:rPr lang="en-IN" sz="18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done.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Idea / Approach details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04000" y="1224000"/>
            <a:ext cx="8444880" cy="24037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Dependencies / Stopper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1. OpenCV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2. Vehicle images must not be blur or camera system must be work properly 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3. Internet connection for notification and database management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4. Camera system must be positioned at correct place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402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Ministry Category :     Problem Statement :                                                                                 Problem Code :   Team Leader Name :          College Code :</dc:title>
  <dc:subject/>
  <dc:creator>Adesh Gokhale</dc:creator>
  <dc:description/>
  <cp:lastModifiedBy>ducs</cp:lastModifiedBy>
  <cp:revision>23</cp:revision>
  <dcterms:created xsi:type="dcterms:W3CDTF">2016-12-12T06:47:53Z</dcterms:created>
  <dcterms:modified xsi:type="dcterms:W3CDTF">2019-01-22T08:12:41Z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