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8880" cy="114228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8880" cy="114228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8228880" cy="114228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4680"/>
            <a:ext cx="8228880" cy="114228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8880" cy="114228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8880" cy="11422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4680"/>
            <a:ext cx="8228880" cy="52963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8880" cy="114228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8880" cy="114228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8880" cy="114228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232920" y="84600"/>
            <a:ext cx="8571960" cy="1301040"/>
          </a:xfrm>
          <a:prstGeom prst="roundRect">
            <a:avLst>
              <a:gd name="adj" fmla="val 16667"/>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 name="CustomShape 2"/>
          <p:cNvSpPr/>
          <p:nvPr/>
        </p:nvSpPr>
        <p:spPr>
          <a:xfrm>
            <a:off x="457200" y="158760"/>
            <a:ext cx="8228880" cy="10126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Idea/Approach Details</a:t>
            </a:r>
            <a:br/>
            <a:r>
              <a:rPr b="0" lang="en-IN" sz="1800" spc="-1" strike="noStrike">
                <a:solidFill>
                  <a:srgbClr val="000000"/>
                </a:solidFill>
                <a:latin typeface="Calibri"/>
              </a:rPr>
              <a:t>Technology Bucket : All</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Category: Software</a:t>
            </a:r>
            <a:br/>
            <a:r>
              <a:rPr b="0" lang="en-IN" sz="1800" spc="-1" strike="noStrike">
                <a:solidFill>
                  <a:srgbClr val="000000"/>
                </a:solidFill>
                <a:latin typeface="Calibri"/>
              </a:rPr>
              <a:t>Company Name/ Ministry Name:  MixORG                                  Problem Code :  CS1</a:t>
            </a:r>
            <a:br/>
            <a:r>
              <a:rPr b="0" lang="en-IN" sz="1800" spc="-1" strike="noStrike">
                <a:solidFill>
                  <a:srgbClr val="000000"/>
                </a:solidFill>
                <a:latin typeface="Calibri"/>
              </a:rPr>
              <a:t>Team Leader Name : Rahul Dangi</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	</a:t>
            </a:r>
            <a:r>
              <a:rPr b="0" lang="en-IN" sz="1800" spc="-1" strike="noStrike">
                <a:solidFill>
                  <a:srgbClr val="000000"/>
                </a:solidFill>
                <a:latin typeface="Calibri"/>
              </a:rPr>
              <a:t>           College Code : </a:t>
            </a:r>
            <a:endParaRPr b="0" lang="en-IN" sz="1800" spc="-1" strike="noStrike">
              <a:latin typeface="Arial"/>
            </a:endParaRPr>
          </a:p>
        </p:txBody>
      </p:sp>
      <p:sp>
        <p:nvSpPr>
          <p:cNvPr id="40" name="CustomShape 3"/>
          <p:cNvSpPr/>
          <p:nvPr/>
        </p:nvSpPr>
        <p:spPr>
          <a:xfrm>
            <a:off x="358920" y="1512000"/>
            <a:ext cx="8444880" cy="5345640"/>
          </a:xfrm>
          <a:prstGeom prst="roundRect">
            <a:avLst>
              <a:gd name="adj" fmla="val 16667"/>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1" name="CustomShape 4"/>
          <p:cNvSpPr/>
          <p:nvPr/>
        </p:nvSpPr>
        <p:spPr>
          <a:xfrm>
            <a:off x="864000" y="1467720"/>
            <a:ext cx="7623720" cy="54741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Times New Roman"/>
                <a:ea typeface="DejaVu Sans"/>
              </a:rPr>
              <a:t>Solution for Camera System to monitor residential societies vehicle activity</a:t>
            </a:r>
            <a:endParaRPr b="0" lang="en-IN" sz="1800" spc="-1" strike="noStrike">
              <a:latin typeface="Arial"/>
            </a:endParaRPr>
          </a:p>
          <a:p>
            <a:pPr algn="ctr">
              <a:lnSpc>
                <a:spcPct val="100000"/>
              </a:lnSpc>
            </a:pPr>
            <a:endParaRPr b="0" lang="en-IN" sz="1800" spc="-1" strike="noStrike">
              <a:latin typeface="Arial"/>
            </a:endParaRPr>
          </a:p>
          <a:p>
            <a:pPr algn="just">
              <a:lnSpc>
                <a:spcPct val="100000"/>
              </a:lnSpc>
            </a:pPr>
            <a:r>
              <a:rPr b="1" lang="en-IN" sz="1600" spc="-1" strike="noStrike">
                <a:solidFill>
                  <a:srgbClr val="000000"/>
                </a:solidFill>
                <a:latin typeface="Times New Roman"/>
                <a:ea typeface="DejaVu Sans"/>
              </a:rPr>
              <a:t>Camera System Setup</a:t>
            </a:r>
            <a:endParaRPr b="0" lang="en-IN" sz="1600" spc="-1" strike="noStrike">
              <a:latin typeface="Arial"/>
            </a:endParaRPr>
          </a:p>
          <a:p>
            <a:pPr marL="285840" indent="-285120" algn="just">
              <a:lnSpc>
                <a:spcPct val="100000"/>
              </a:lnSpc>
              <a:buClr>
                <a:srgbClr val="000000"/>
              </a:buClr>
              <a:buFont typeface="Arial"/>
              <a:buChar char="•"/>
            </a:pPr>
            <a:r>
              <a:rPr b="0" lang="en-IN" sz="1600" spc="-1" strike="noStrike">
                <a:solidFill>
                  <a:srgbClr val="000000"/>
                </a:solidFill>
                <a:latin typeface="Times New Roman"/>
                <a:ea typeface="DejaVu Sans"/>
              </a:rPr>
              <a:t>The camera will be positioned at the entry\exit gate to capture the cars in real-time.</a:t>
            </a:r>
            <a:endParaRPr b="0" lang="en-IN" sz="1600" spc="-1" strike="noStrike">
              <a:latin typeface="Arial"/>
            </a:endParaRPr>
          </a:p>
          <a:p>
            <a:pPr marL="285840" indent="-285120" algn="just">
              <a:lnSpc>
                <a:spcPct val="100000"/>
              </a:lnSpc>
              <a:buClr>
                <a:srgbClr val="000000"/>
              </a:buClr>
              <a:buFont typeface="Arial"/>
              <a:buChar char="•"/>
            </a:pPr>
            <a:r>
              <a:rPr b="0" lang="en-IN" sz="1600" spc="-1" strike="noStrike">
                <a:solidFill>
                  <a:srgbClr val="000000"/>
                </a:solidFill>
                <a:latin typeface="Times New Roman"/>
                <a:ea typeface="DejaVu Sans"/>
              </a:rPr>
              <a:t>The region of interest (car in Image) will be extracted using background subtraction and machine learning techniques like SVM or Random Forest.</a:t>
            </a:r>
            <a:endParaRPr b="0" lang="en-IN" sz="1600" spc="-1" strike="noStrike">
              <a:latin typeface="Arial"/>
            </a:endParaRPr>
          </a:p>
          <a:p>
            <a:pPr marL="285840" indent="-285120" algn="just">
              <a:lnSpc>
                <a:spcPct val="100000"/>
              </a:lnSpc>
              <a:buClr>
                <a:srgbClr val="000000"/>
              </a:buClr>
              <a:buFont typeface="Arial"/>
              <a:buChar char="•"/>
            </a:pPr>
            <a:r>
              <a:rPr b="0" lang="en-IN" sz="1600" spc="-1" strike="noStrike">
                <a:solidFill>
                  <a:srgbClr val="000000"/>
                </a:solidFill>
                <a:latin typeface="Times New Roman"/>
                <a:ea typeface="DejaVu Sans"/>
              </a:rPr>
              <a:t>Number plate of car will be detected using edge detection method and will be extracted from car image.</a:t>
            </a:r>
            <a:endParaRPr b="0" lang="en-IN" sz="1600" spc="-1" strike="noStrike">
              <a:latin typeface="Arial"/>
            </a:endParaRPr>
          </a:p>
          <a:p>
            <a:pPr marL="285840" indent="-285120" algn="just">
              <a:lnSpc>
                <a:spcPct val="100000"/>
              </a:lnSpc>
              <a:buClr>
                <a:srgbClr val="000000"/>
              </a:buClr>
              <a:buFont typeface="Arial"/>
              <a:buChar char="•"/>
            </a:pPr>
            <a:r>
              <a:rPr b="0" lang="en-IN" sz="1600" spc="-1" strike="noStrike">
                <a:solidFill>
                  <a:srgbClr val="000000"/>
                </a:solidFill>
                <a:latin typeface="Times New Roman"/>
                <a:ea typeface="DejaVu Sans"/>
              </a:rPr>
              <a:t>By OCR(Optical Character recognition),the digits of number plate will be recognized and send to application for further processing.</a:t>
            </a:r>
            <a:endParaRPr b="0" lang="en-IN" sz="1600" spc="-1" strike="noStrike">
              <a:latin typeface="Arial"/>
            </a:endParaRPr>
          </a:p>
          <a:p>
            <a:pPr algn="just">
              <a:lnSpc>
                <a:spcPct val="100000"/>
              </a:lnSpc>
            </a:pPr>
            <a:r>
              <a:rPr b="1" lang="en-IN" sz="1600" spc="-1" strike="noStrike">
                <a:solidFill>
                  <a:srgbClr val="000000"/>
                </a:solidFill>
                <a:latin typeface="Times New Roman"/>
                <a:ea typeface="DejaVu Sans"/>
              </a:rPr>
              <a:t>Mobile Application for use of staff/residents of society:</a:t>
            </a:r>
            <a:endParaRPr b="0" lang="en-IN" sz="1600" spc="-1" strike="noStrike">
              <a:latin typeface="Arial"/>
            </a:endParaRPr>
          </a:p>
          <a:p>
            <a:pPr marL="285840" indent="-285120" algn="just">
              <a:lnSpc>
                <a:spcPct val="100000"/>
              </a:lnSpc>
              <a:buClr>
                <a:srgbClr val="000000"/>
              </a:buClr>
              <a:buFont typeface="Arial"/>
              <a:buChar char="•"/>
            </a:pPr>
            <a:r>
              <a:rPr b="0" lang="en-IN" sz="1600" spc="-1" strike="noStrike">
                <a:solidFill>
                  <a:srgbClr val="000000"/>
                </a:solidFill>
                <a:latin typeface="Times New Roman"/>
                <a:ea typeface="DejaVu Sans"/>
              </a:rPr>
              <a:t>Application will be work on three types of user mode: Admin, Security &amp; User where Admin will be any person who maintain database, Security will be security gurds and user will be vehicle owner who ows the vehicle</a:t>
            </a:r>
            <a:endParaRPr b="0" lang="en-IN" sz="1600" spc="-1" strike="noStrike">
              <a:latin typeface="Arial"/>
            </a:endParaRPr>
          </a:p>
          <a:p>
            <a:pPr marL="285840" indent="-285120" algn="just">
              <a:lnSpc>
                <a:spcPct val="100000"/>
              </a:lnSpc>
              <a:buClr>
                <a:srgbClr val="000000"/>
              </a:buClr>
              <a:buFont typeface="Arial"/>
              <a:buChar char="•"/>
            </a:pPr>
            <a:r>
              <a:rPr b="0" lang="en-IN" sz="1600" spc="-1" strike="noStrike">
                <a:solidFill>
                  <a:srgbClr val="000000"/>
                </a:solidFill>
                <a:latin typeface="Times New Roman"/>
                <a:ea typeface="DejaVu Sans"/>
              </a:rPr>
              <a:t>Record of vehicle can be done by using camera system as well as by security guard (In the case camera system is not working) and It will be application which will deal with database. </a:t>
            </a:r>
            <a:endParaRPr b="0" lang="en-IN" sz="1600" spc="-1" strike="noStrike">
              <a:latin typeface="Arial"/>
            </a:endParaRPr>
          </a:p>
          <a:p>
            <a:pPr marL="285840" indent="-285120" algn="just">
              <a:lnSpc>
                <a:spcPct val="100000"/>
              </a:lnSpc>
              <a:buClr>
                <a:srgbClr val="000000"/>
              </a:buClr>
              <a:buFont typeface="Arial"/>
              <a:buChar char="•"/>
            </a:pPr>
            <a:r>
              <a:rPr b="0" lang="en-IN" sz="1600" spc="-1" strike="noStrike">
                <a:solidFill>
                  <a:srgbClr val="000000"/>
                </a:solidFill>
                <a:latin typeface="Times New Roman"/>
                <a:ea typeface="DejaVu Sans"/>
              </a:rPr>
              <a:t>Mobile Application will send notification to vehicle owner and security for every time car enters and exit from society and display information about car and car owner on display in real-time</a:t>
            </a:r>
            <a:endParaRPr b="0" lang="en-IN" sz="1600" spc="-1" strike="noStrike">
              <a:latin typeface="Arial"/>
            </a:endParaRPr>
          </a:p>
          <a:p>
            <a:pPr marL="285840" indent="-285120" algn="just">
              <a:lnSpc>
                <a:spcPct val="100000"/>
              </a:lnSpc>
              <a:buClr>
                <a:srgbClr val="000000"/>
              </a:buClr>
              <a:buFont typeface="Arial"/>
              <a:buChar char="•"/>
            </a:pPr>
            <a:r>
              <a:rPr b="0" lang="en-IN" sz="1600" spc="-1" strike="noStrike">
                <a:solidFill>
                  <a:srgbClr val="000000"/>
                </a:solidFill>
                <a:latin typeface="Times New Roman"/>
                <a:ea typeface="DejaVu Sans"/>
              </a:rPr>
              <a:t>Anonymous car can also get entry in society with permission of security through application</a:t>
            </a:r>
            <a:endParaRPr b="0" lang="en-IN"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554760" y="1152000"/>
            <a:ext cx="8228880" cy="1799640"/>
          </a:xfrm>
          <a:prstGeom prst="rect">
            <a:avLst/>
          </a:prstGeom>
          <a:gradFill rotWithShape="0">
            <a:gsLst>
              <a:gs pos="0">
                <a:srgbClr val="3e7fcc"/>
              </a:gs>
              <a:gs pos="100000">
                <a:srgbClr val="a4c1ff"/>
              </a:gs>
            </a:gsLst>
            <a:lin ang="16200000"/>
          </a:gradFill>
          <a:ln w="9360">
            <a:solidFill>
              <a:srgbClr val="4a7ebb"/>
            </a:solidFill>
            <a:round/>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ffffff"/>
                </a:solidFill>
                <a:latin typeface="Times New Roman"/>
              </a:rPr>
              <a:t>Technology Python:</a:t>
            </a:r>
            <a:br/>
            <a:r>
              <a:rPr b="0" lang="en-IN" sz="1800" spc="-1" strike="noStrike">
                <a:solidFill>
                  <a:srgbClr val="ffffff"/>
                </a:solidFill>
                <a:latin typeface="Times New Roman"/>
              </a:rPr>
              <a:t>1. Image Processing – (Python, OpenCV)</a:t>
            </a:r>
            <a:br/>
            <a:r>
              <a:rPr b="0" lang="en-IN" sz="1800" spc="-1" strike="noStrike">
                <a:solidFill>
                  <a:srgbClr val="ffffff"/>
                </a:solidFill>
                <a:latin typeface="Times New Roman"/>
              </a:rPr>
              <a:t>2. Machine Learning – (SVM &amp; Random Forest)</a:t>
            </a:r>
            <a:br/>
            <a:r>
              <a:rPr b="0" lang="en-IN" sz="1800" spc="-1" strike="noStrike">
                <a:solidFill>
                  <a:srgbClr val="ffffff"/>
                </a:solidFill>
                <a:latin typeface="Times New Roman"/>
              </a:rPr>
              <a:t>3. Database Management – MySQL</a:t>
            </a:r>
            <a:br/>
            <a:r>
              <a:rPr b="0" lang="en-IN" sz="1800" spc="-1" strike="noStrike">
                <a:solidFill>
                  <a:srgbClr val="ffffff"/>
                </a:solidFill>
                <a:latin typeface="Times New Roman"/>
              </a:rPr>
              <a:t>4. Mobile Application - Android</a:t>
            </a:r>
            <a:endParaRPr b="0" lang="en-IN" sz="1800" spc="-1" strike="noStrike">
              <a:latin typeface="Arial"/>
            </a:endParaRPr>
          </a:p>
        </p:txBody>
      </p:sp>
      <p:sp>
        <p:nvSpPr>
          <p:cNvPr id="43" name="CustomShape 2"/>
          <p:cNvSpPr/>
          <p:nvPr/>
        </p:nvSpPr>
        <p:spPr>
          <a:xfrm>
            <a:off x="457560" y="274680"/>
            <a:ext cx="8228880" cy="660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Idea / Approach details</a:t>
            </a:r>
            <a:endParaRPr b="0" lang="en-IN" sz="4400" spc="-1" strike="noStrike">
              <a:latin typeface="Arial"/>
            </a:endParaRPr>
          </a:p>
        </p:txBody>
      </p:sp>
      <p:sp>
        <p:nvSpPr>
          <p:cNvPr id="44" name="CustomShape 3"/>
          <p:cNvSpPr/>
          <p:nvPr/>
        </p:nvSpPr>
        <p:spPr>
          <a:xfrm>
            <a:off x="360000" y="3168000"/>
            <a:ext cx="8444880" cy="3527640"/>
          </a:xfrm>
          <a:prstGeom prst="roundRect">
            <a:avLst>
              <a:gd name="adj" fmla="val 16667"/>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ea typeface="DejaVu Sans"/>
              </a:rPr>
              <a:t>Use Case:</a:t>
            </a:r>
            <a:endParaRPr b="0" lang="en-IN" sz="1800" spc="-1" strike="noStrike">
              <a:latin typeface="Arial"/>
            </a:endParaRPr>
          </a:p>
          <a:p>
            <a:pPr algn="ctr">
              <a:lnSpc>
                <a:spcPct val="100000"/>
              </a:lnSpc>
            </a:pPr>
            <a:r>
              <a:rPr b="0" lang="en-IN" sz="1800" spc="-1" strike="noStrike">
                <a:solidFill>
                  <a:srgbClr val="ffffff"/>
                </a:solidFill>
                <a:latin typeface="Times New Roman"/>
                <a:ea typeface="DejaVu Sans"/>
              </a:rPr>
              <a:t>1. Notification through appliation will increase the vehicle security in society as when  non authorized car will be detected, it will send a security alert to security guards and if car is of society then it will send notification to car owner and security</a:t>
            </a:r>
            <a:endParaRPr b="0" lang="en-IN" sz="1800" spc="-1" strike="noStrike">
              <a:latin typeface="Arial"/>
            </a:endParaRPr>
          </a:p>
          <a:p>
            <a:pPr algn="ctr">
              <a:lnSpc>
                <a:spcPct val="100000"/>
              </a:lnSpc>
            </a:pPr>
            <a:r>
              <a:rPr b="0" lang="en-IN" sz="1800" spc="-1" strike="noStrike">
                <a:solidFill>
                  <a:srgbClr val="ffffff"/>
                </a:solidFill>
                <a:latin typeface="Times New Roman"/>
                <a:ea typeface="DejaVu Sans"/>
              </a:rPr>
              <a:t>2. Automatic entry with help of image processing will decrease the time span for record entry/exit of vehicle and will give ease to security as well as residents</a:t>
            </a:r>
            <a:endParaRPr b="0" lang="en-IN" sz="1800" spc="-1" strike="noStrike">
              <a:latin typeface="Arial"/>
            </a:endParaRPr>
          </a:p>
          <a:p>
            <a:pPr algn="ctr">
              <a:lnSpc>
                <a:spcPct val="100000"/>
              </a:lnSpc>
            </a:pPr>
            <a:r>
              <a:rPr b="0" lang="en-IN" sz="1800" spc="-1" strike="noStrike">
                <a:solidFill>
                  <a:srgbClr val="ffffff"/>
                </a:solidFill>
                <a:latin typeface="Times New Roman"/>
                <a:ea typeface="DejaVu Sans"/>
              </a:rPr>
              <a:t>3. Database management will help in maintaining logs of entry/exit of vehicles</a:t>
            </a:r>
            <a:endParaRPr b="0" lang="en-IN" sz="1800" spc="-1" strike="noStrike">
              <a:latin typeface="Arial"/>
            </a:endParaRPr>
          </a:p>
          <a:p>
            <a:pPr algn="ctr">
              <a:lnSpc>
                <a:spcPct val="100000"/>
              </a:lnSpc>
            </a:pPr>
            <a:r>
              <a:rPr b="0" lang="en-IN" sz="1800" spc="-1" strike="noStrike">
                <a:solidFill>
                  <a:srgbClr val="ffffff"/>
                </a:solidFill>
                <a:latin typeface="Times New Roman"/>
                <a:ea typeface="DejaVu Sans"/>
              </a:rPr>
              <a:t>4. With implementation of camera system on respbarry pi will reduce the cost of system.</a:t>
            </a:r>
            <a:endParaRPr b="0" lang="en-IN" sz="1800" spc="-1" strike="noStrike">
              <a:latin typeface="Arial"/>
            </a:endParaRPr>
          </a:p>
          <a:p>
            <a:pPr algn="ctr">
              <a:lnSpc>
                <a:spcPct val="100000"/>
              </a:lnSpc>
            </a:pPr>
            <a:r>
              <a:rPr b="0" lang="en-IN" sz="1800" spc="-1" strike="noStrike">
                <a:solidFill>
                  <a:srgbClr val="ffffff"/>
                </a:solidFill>
                <a:latin typeface="Times New Roman"/>
                <a:ea typeface="DejaVu Sans"/>
              </a:rPr>
              <a:t>5. Application will also be able to manage the data of car which not belongs to socity and give it temporary permission to enter in society after security process has been done</a:t>
            </a:r>
            <a:endParaRPr b="0" lang="en-IN"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rPr>
              <a:t>Idea / Approach details</a:t>
            </a:r>
            <a:endParaRPr b="0" lang="en-IN" sz="4400" spc="-1" strike="noStrike">
              <a:latin typeface="Arial"/>
            </a:endParaRPr>
          </a:p>
        </p:txBody>
      </p:sp>
      <p:sp>
        <p:nvSpPr>
          <p:cNvPr id="46" name="CustomShape 2"/>
          <p:cNvSpPr/>
          <p:nvPr/>
        </p:nvSpPr>
        <p:spPr>
          <a:xfrm>
            <a:off x="504000" y="1224000"/>
            <a:ext cx="8444880" cy="2403720"/>
          </a:xfrm>
          <a:prstGeom prst="roundRect">
            <a:avLst>
              <a:gd name="adj" fmla="val 16667"/>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IN" sz="1800" spc="-1" strike="noStrike">
                <a:solidFill>
                  <a:srgbClr val="ffffff"/>
                </a:solidFill>
                <a:latin typeface="Calibri"/>
                <a:ea typeface="DejaVu Sans"/>
              </a:rPr>
              <a:t>Dependencies / Stopper</a:t>
            </a:r>
            <a:endParaRPr b="0" lang="en-IN" sz="1800" spc="-1" strike="noStrike">
              <a:latin typeface="Arial"/>
            </a:endParaRPr>
          </a:p>
          <a:p>
            <a:pPr algn="ctr">
              <a:lnSpc>
                <a:spcPct val="100000"/>
              </a:lnSpc>
            </a:pPr>
            <a:r>
              <a:rPr b="0" lang="en-IN" sz="1800" spc="-1" strike="noStrike">
                <a:solidFill>
                  <a:srgbClr val="ffffff"/>
                </a:solidFill>
                <a:latin typeface="Times New Roman"/>
                <a:ea typeface="DejaVu Sans"/>
              </a:rPr>
              <a:t>1. OpenCV</a:t>
            </a:r>
            <a:endParaRPr b="0" lang="en-IN" sz="1800" spc="-1" strike="noStrike">
              <a:latin typeface="Arial"/>
            </a:endParaRPr>
          </a:p>
          <a:p>
            <a:pPr algn="ctr">
              <a:lnSpc>
                <a:spcPct val="100000"/>
              </a:lnSpc>
            </a:pPr>
            <a:r>
              <a:rPr b="0" lang="en-IN" sz="1800" spc="-1" strike="noStrike">
                <a:solidFill>
                  <a:srgbClr val="ffffff"/>
                </a:solidFill>
                <a:latin typeface="Times New Roman"/>
                <a:ea typeface="DejaVu Sans"/>
              </a:rPr>
              <a:t>2. Vehicle images must not be blur or camera system must be work properly </a:t>
            </a:r>
            <a:endParaRPr b="0" lang="en-IN" sz="1800" spc="-1" strike="noStrike">
              <a:latin typeface="Arial"/>
            </a:endParaRPr>
          </a:p>
          <a:p>
            <a:pPr algn="ctr">
              <a:lnSpc>
                <a:spcPct val="100000"/>
              </a:lnSpc>
            </a:pPr>
            <a:r>
              <a:rPr b="0" lang="en-IN" sz="1800" spc="-1" strike="noStrike">
                <a:solidFill>
                  <a:srgbClr val="ffffff"/>
                </a:solidFill>
                <a:latin typeface="Times New Roman"/>
                <a:ea typeface="DejaVu Sans"/>
              </a:rPr>
              <a:t>3. Internet connection for notification and database management</a:t>
            </a:r>
            <a:endParaRPr b="0" lang="en-IN" sz="1800" spc="-1" strike="noStrike">
              <a:latin typeface="Arial"/>
            </a:endParaRPr>
          </a:p>
          <a:p>
            <a:pPr algn="ctr">
              <a:lnSpc>
                <a:spcPct val="100000"/>
              </a:lnSpc>
            </a:pPr>
            <a:r>
              <a:rPr b="0" lang="en-IN" sz="1800" spc="-1" strike="noStrike">
                <a:solidFill>
                  <a:srgbClr val="ffffff"/>
                </a:solidFill>
                <a:latin typeface="Times New Roman"/>
                <a:ea typeface="DejaVu Sans"/>
              </a:rPr>
              <a:t>4. Camera system must be positioned at correct place</a:t>
            </a:r>
            <a:endParaRPr b="0" lang="en-IN"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162</TotalTime>
  <Application>LibreOffice/6.0.7.3$Linux_X86_64 LibreOffice_project/00m0$Build-3</Application>
  <Words>222</Words>
  <Paragraphs>18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2016-12-12T06:47:53Z</dcterms:created>
  <dc:creator>Adesh Gokhale</dc:creator>
  <dc:description/>
  <dc:language>en-IN</dc:language>
  <cp:lastModifiedBy/>
  <dcterms:modified xsi:type="dcterms:W3CDTF">2019-01-22T12:48:02Z</dcterms:modified>
  <cp:revision>21</cp:revision>
  <dc:subject/>
  <dc:title>Idea/Approach Details Ministry Category :     Problem Statement :                                                                                 Problem Code :   Team Leader Name :          College Code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vt:i4>
  </property>
</Properties>
</file>