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8B64-395A-40DB-8AD2-D51054FA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393A-6D54-4FE5-81D4-7AD0A254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7A45-F41F-4DEA-A309-A1CFC488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3755-9A0B-48A6-89E2-CF4214F4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3E57-1265-4F4D-9CCA-CEF6E081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73151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A5C-13A6-4D3B-B4A3-E7B6E37E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7E242-765B-49CD-BF91-9426F5EC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E41-DCEE-46B3-BB1F-16730567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FD91-7328-4092-BC79-F12214AF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E078-7193-4F5C-A613-9B1AFE08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91549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BB02-57D4-482E-8D1F-77ADAC537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B5BD-0445-45E8-BBDC-8F35C287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F03A-2CD7-4AC0-ACDA-4558C3A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4FB5-A992-4D13-BC9C-3A29D7AF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8CCD-12ED-42EE-ADBE-64FBE4A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803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572F-489D-4B4A-84AA-982F81EB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5606-D208-470F-9567-EEF4C629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D596-EF50-48A4-815E-7A5C27C3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BB0C-7C87-4C89-A233-155153B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BC69-60E8-4DB0-99CA-CA87ECC1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44300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ECEF-401F-4B51-BD15-9CE73BAE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3394-A56D-42FC-B10B-DE368EE9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AB14-B5F6-49D5-9D43-F0168490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257E-510A-42F0-9543-12CFE16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A25D-F750-448A-8899-5EB1A46D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268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80DD-1D82-4841-96F4-97653A0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FF55-6967-438F-B9A3-383DC6AAF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CEBD-D83B-486B-BDD3-0BA1ACBB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60A1B-0413-4334-91D2-96E83FE5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DD14C-D156-4652-B944-33B5E441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DF3D-17E4-4BA8-8939-51FA47F9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74232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A168-CEEA-46D5-B26F-5EE134E6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E512-060B-4E5B-811C-8D93D6E0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C91F-02CB-4013-8CF1-C55712885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82FFD-68B6-4DEF-B367-A0D8EB773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508E3-F37D-4B7B-A97F-C96DF87E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DEC1-36C3-4C20-8A13-E0FB0759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5F36E-DAD6-401C-9BE7-5F62021F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93839-AA2A-408D-88DB-D47FE77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3507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89D3-C98A-44BD-91EF-065B426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32057-983A-4CC0-9302-B52A1194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59D24-BB17-469B-9AD6-D690600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93AC-EFD7-4F09-83A9-09444890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39330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BAD27-9EF5-40D6-A365-D146F634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7F56-F979-4581-9BEB-350085B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B9C6B-F9D6-49F1-9D73-72E03C48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10961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3F26-9D44-4850-BC41-E4FEC86C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A28-A9BD-4DD7-A0E4-CD2875EA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22F3-FBB8-48F5-9288-E80D7F23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B8137-22E2-40CE-B803-081BBE3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59AC-51F1-46E2-B17D-140008C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335E-A21F-45A4-BBF8-0503C83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9953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0031-2E7D-4383-92B1-E92255BC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A3FD0-0803-460A-BAFA-214B085D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AE653-DE0C-4ECC-A008-D31FA928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791E-79DF-487A-A9E4-3A1EB2E0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263D-DEFF-4BBB-AF0C-ECB8A4AC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DCD5-C7E7-4FB1-AC33-9991898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03283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B1A82-1C7B-4A16-B3D7-6AD8908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54F0D-6BEE-4FC1-B781-3768D44F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A38D-BBA1-4965-81FE-D234DCD2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0444-4207-4808-8AE9-606EF9C4A04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05C7-2205-4C50-80A2-361955F5A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16A4-D72D-4B0A-93BD-511830662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24DB-954D-4788-A39F-66849AE22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2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24E1E-2A47-4E2A-8C35-5716A835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5744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3CC3E-B367-47A1-86D1-649617BE8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937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19DB8-7D15-4D49-B835-545FE56D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5101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CA5F6-1E83-4F39-A217-CCEBD5C7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47646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9E90A-CFB0-4F92-B37D-FEDF8575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950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36395-F050-4FA9-97BE-0930C2A4D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6755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DC66E-3650-4FB8-8E2E-F0EAAF8E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375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5158A-C51C-40A8-B571-34CAC217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4636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A70FA-7702-4A4B-B59E-A9244442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6280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FACA4-CA3F-48BB-A3C2-B39E269A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5280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8DCE1-363A-42ED-ACEC-A40B93DF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3350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F61D6-0F01-407C-A95E-16606C44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7999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5364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12EB7-3E89-45F8-BE1D-C4F1B16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55935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B94C1-A93A-423D-894C-86B360A45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85956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4</cp:revision>
  <dcterms:created xsi:type="dcterms:W3CDTF">2022-02-21T09:42:29Z</dcterms:created>
  <dcterms:modified xsi:type="dcterms:W3CDTF">2022-02-21T10:10:22Z</dcterms:modified>
</cp:coreProperties>
</file>