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75" r:id="rId6"/>
    <p:sldId id="271" r:id="rId7"/>
    <p:sldId id="269" r:id="rId8"/>
    <p:sldId id="273" r:id="rId9"/>
    <p:sldId id="261" r:id="rId10"/>
    <p:sldId id="262" r:id="rId11"/>
    <p:sldId id="270" r:id="rId12"/>
    <p:sldId id="276" r:id="rId13"/>
    <p:sldId id="279" r:id="rId14"/>
    <p:sldId id="278" r:id="rId15"/>
    <p:sldId id="277" r:id="rId16"/>
    <p:sldId id="259" r:id="rId17"/>
    <p:sldId id="264" r:id="rId18"/>
    <p:sldId id="265" r:id="rId19"/>
    <p:sldId id="263" r:id="rId20"/>
    <p:sldId id="272" r:id="rId2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7T12:13:08.2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16,'0'-7,"0"-1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7T12:13:08.2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16,'0'-7,"0"-1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7T12:13:08.2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16,'0'-7,"0"-1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7T12:13:08.2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16,'0'-7,"0"-1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7T12:15:06.73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7T12:15:09.59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7T12:15:10.14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F4B03-F223-0E6D-B9F7-891878533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1526C8-51A3-381F-96EF-793AB6092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C5CDB2-E194-98BA-0F74-559F30196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36FD-8664-44A0-B7E3-0BD9B829BB89}" type="datetimeFigureOut">
              <a:rPr lang="pt-PT" smtClean="0"/>
              <a:t>01/11/2022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C1A941-950D-A9A4-7302-2A82CC56A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18BBC0-DE17-BE5B-4465-E20FAF43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7798-2044-44F5-BB28-05FCEAFDD6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597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F10AD-4847-241E-1C4A-B47378AC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5F8B74-1C4E-0929-AB59-79FBD0569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0FE564-1A6E-8367-0247-1BDE0437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36FD-8664-44A0-B7E3-0BD9B829BB89}" type="datetimeFigureOut">
              <a:rPr lang="pt-PT" smtClean="0"/>
              <a:t>01/11/2022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107243-DB86-7BDD-17D5-4C59AE944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B3CEF6-FAEA-3EBA-E002-176B3596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7798-2044-44F5-BB28-05FCEAFDD6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995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D83E25-B5F4-86DA-B73D-B9F5C120B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2C17A7-2244-964E-BBF2-5D82876A6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800F0A-4D9C-AFC8-1CD6-878F97183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36FD-8664-44A0-B7E3-0BD9B829BB89}" type="datetimeFigureOut">
              <a:rPr lang="pt-PT" smtClean="0"/>
              <a:t>01/11/2022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A23EBF-257C-0FCF-3C37-052A5556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B8517E-846A-DE57-C8CC-65D7AB01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7798-2044-44F5-BB28-05FCEAFDD6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504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0FA93-EB93-F7A6-D130-BBBDE2AAD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63DE26-FA2F-FAA6-361B-A0F55B27E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2D4B44-4450-2856-A597-1CFB957BD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36FD-8664-44A0-B7E3-0BD9B829BB89}" type="datetimeFigureOut">
              <a:rPr lang="pt-PT" smtClean="0"/>
              <a:t>01/11/2022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61E950-E809-73E1-0586-1FFA9CAE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9B867B-A76C-A44C-BC95-E62379B1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7798-2044-44F5-BB28-05FCEAFDD6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533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C0CE8-EB3A-7C68-7747-A8F50E09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0B1D24-5044-5C16-AE41-B907DFBE3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BEE60F-7151-4CE3-2A0E-81EAEA04D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36FD-8664-44A0-B7E3-0BD9B829BB89}" type="datetimeFigureOut">
              <a:rPr lang="pt-PT" smtClean="0"/>
              <a:t>01/11/2022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5B4AE7-68D9-39E8-24E2-DCA04119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AC70DC-BD3C-2191-4C88-312FB8EF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7798-2044-44F5-BB28-05FCEAFDD6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444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8FE3B-9EAC-A83A-A760-E58151FB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DE3681-37BC-52D7-FBFC-15B38F7CD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059112-3941-9E09-9CA0-A206503AC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C86260-96C0-6B91-097D-8B52D5C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36FD-8664-44A0-B7E3-0BD9B829BB89}" type="datetimeFigureOut">
              <a:rPr lang="pt-PT" smtClean="0"/>
              <a:t>01/11/2022</a:t>
            </a:fld>
            <a:endParaRPr lang="pt-PT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E190B2-75BE-7CEB-F613-60062C20D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908FA3-B7E9-C53F-56AF-8045DBB0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7798-2044-44F5-BB28-05FCEAFDD6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456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9B06C-AD49-F9E1-9361-4C23023DA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4533FF-02B1-69CC-82C2-9766FA0A9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7ABC1C-14CA-3EFB-F6AB-8453D8880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55E0C21-E433-C680-DAF8-DED06E266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8BF037-6683-48D0-F7D8-9F7D637C2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A991EDE-A528-C612-E9F6-13585409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36FD-8664-44A0-B7E3-0BD9B829BB89}" type="datetimeFigureOut">
              <a:rPr lang="pt-PT" smtClean="0"/>
              <a:t>01/11/2022</a:t>
            </a:fld>
            <a:endParaRPr lang="pt-PT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176B2BB-D073-C14C-ECE2-94EF87E5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6E4778B-5D92-6E67-5790-E2B10734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7798-2044-44F5-BB28-05FCEAFDD6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021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09B49-111D-3573-A69C-82A90BD3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1117C1D-2D99-07D1-41BC-9D7B434BA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36FD-8664-44A0-B7E3-0BD9B829BB89}" type="datetimeFigureOut">
              <a:rPr lang="pt-PT" smtClean="0"/>
              <a:t>01/11/2022</a:t>
            </a:fld>
            <a:endParaRPr lang="pt-PT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16179D8-856C-0657-34AC-15D4D13F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D826C45-CFAD-0D22-8BF8-D8845834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7798-2044-44F5-BB28-05FCEAFDD6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680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2CB992-4E64-4F75-6677-453A5716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36FD-8664-44A0-B7E3-0BD9B829BB89}" type="datetimeFigureOut">
              <a:rPr lang="pt-PT" smtClean="0"/>
              <a:t>01/11/2022</a:t>
            </a:fld>
            <a:endParaRPr lang="pt-PT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D11C87A-9D14-F0E5-F7C7-FAF924964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D7CA23-66B5-B757-7D11-94C36D59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7798-2044-44F5-BB28-05FCEAFDD6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166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91CFA-52A7-2699-3A53-A8F9A5C2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5357EC-B696-64DE-AC1B-63A61DB39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1F7649-0A85-BBE0-059B-99CD74C25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3981A2-CEB4-BE39-D77C-7FB574C08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36FD-8664-44A0-B7E3-0BD9B829BB89}" type="datetimeFigureOut">
              <a:rPr lang="pt-PT" smtClean="0"/>
              <a:t>01/11/2022</a:t>
            </a:fld>
            <a:endParaRPr lang="pt-PT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8B4931-A1F4-A26C-A1BF-6781A6F6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D18E25-6D03-B957-72FE-A08B39C1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7798-2044-44F5-BB28-05FCEAFDD6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8440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4214A-CADB-F47F-DBEF-AA48879A1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F30B67E-E6DE-D80D-A7B5-8E10F1A67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0AE7E9-DCE4-4FE6-299B-7645D332F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D788E3-69BE-8369-1E7E-46DB5E89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36FD-8664-44A0-B7E3-0BD9B829BB89}" type="datetimeFigureOut">
              <a:rPr lang="pt-PT" smtClean="0"/>
              <a:t>01/11/2022</a:t>
            </a:fld>
            <a:endParaRPr lang="pt-PT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9E5E4F-5B92-1F3F-2AD7-250E3D36C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9256FD-CA6F-584D-1326-53647BBB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7798-2044-44F5-BB28-05FCEAFDD6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665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5041489-0808-5A9D-BA28-473686214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843147-F6C9-0EC2-FB8B-174D217E4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00E85E-C28F-0E68-09D5-4F1E0FA3F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136FD-8664-44A0-B7E3-0BD9B829BB89}" type="datetimeFigureOut">
              <a:rPr lang="pt-PT" smtClean="0"/>
              <a:t>01/11/2022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44A610-77F4-9728-6CF4-D0BCD3300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3770A9-6C6C-C8CA-DFCD-6EA1B531B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47798-2044-44F5-BB28-05FCEAFDD6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255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17.png"/><Relationship Id="rId7" Type="http://schemas.openxmlformats.org/officeDocument/2006/relationships/customXml" Target="../ink/ink7.xm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21.png"/><Relationship Id="rId4" Type="http://schemas.openxmlformats.org/officeDocument/2006/relationships/customXml" Target="../ink/ink5.xml"/><Relationship Id="rId9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46E90548-1D36-2804-270E-6BDF2EA99F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711650"/>
              </p:ext>
            </p:extLst>
          </p:nvPr>
        </p:nvGraphicFramePr>
        <p:xfrm>
          <a:off x="1499883" y="1059446"/>
          <a:ext cx="9192233" cy="4739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429240" imgH="3314880" progId="PBrush">
                  <p:embed/>
                </p:oleObj>
              </mc:Choice>
              <mc:Fallback>
                <p:oleObj name="Bitmap Image" r:id="rId2" imgW="6429240" imgH="3314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99883" y="1059446"/>
                        <a:ext cx="9192233" cy="47391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4704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35BFD984-DF1A-CF3F-0F51-BF8534EB25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10626"/>
              </p:ext>
            </p:extLst>
          </p:nvPr>
        </p:nvGraphicFramePr>
        <p:xfrm>
          <a:off x="2114119" y="529420"/>
          <a:ext cx="7963761" cy="59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381720" imgH="4800600" progId="PBrush">
                  <p:embed/>
                </p:oleObj>
              </mc:Choice>
              <mc:Fallback>
                <p:oleObj name="Bitmap Image" r:id="rId2" imgW="6381720" imgH="4800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14119" y="529420"/>
                        <a:ext cx="7963761" cy="599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6562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669F345B-E93F-9DF2-6A0D-4F1C62C50D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927047"/>
              </p:ext>
            </p:extLst>
          </p:nvPr>
        </p:nvGraphicFramePr>
        <p:xfrm>
          <a:off x="926301" y="1926435"/>
          <a:ext cx="10339398" cy="2550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715000" imgH="1409760" progId="PBrush">
                  <p:embed/>
                </p:oleObj>
              </mc:Choice>
              <mc:Fallback>
                <p:oleObj name="Bitmap Image" r:id="rId2" imgW="5715000" imgH="1409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6301" y="1926435"/>
                        <a:ext cx="10339398" cy="2550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2597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064DBC9F-D5F0-5569-1ED8-49CC55904F45}"/>
                  </a:ext>
                </a:extLst>
              </p14:cNvPr>
              <p14:cNvContentPartPr/>
              <p14:nvPr/>
            </p14:nvContentPartPr>
            <p14:xfrm>
              <a:off x="1656157" y="3214894"/>
              <a:ext cx="360" cy="576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064DBC9F-D5F0-5569-1ED8-49CC55904F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2517" y="3107254"/>
                <a:ext cx="108000" cy="2214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6069FA2F-707D-66AD-9A75-E4B9697789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74432"/>
              </p:ext>
            </p:extLst>
          </p:nvPr>
        </p:nvGraphicFramePr>
        <p:xfrm>
          <a:off x="1470986" y="636105"/>
          <a:ext cx="8388631" cy="5062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6486480" imgH="3914640" progId="PBrush">
                  <p:embed/>
                </p:oleObj>
              </mc:Choice>
              <mc:Fallback>
                <p:oleObj name="Bitmap Image" r:id="rId4" imgW="6486480" imgH="3914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70986" y="636105"/>
                        <a:ext cx="8388631" cy="50627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9366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064DBC9F-D5F0-5569-1ED8-49CC55904F45}"/>
                  </a:ext>
                </a:extLst>
              </p14:cNvPr>
              <p14:cNvContentPartPr/>
              <p14:nvPr/>
            </p14:nvContentPartPr>
            <p14:xfrm>
              <a:off x="1656157" y="3214894"/>
              <a:ext cx="360" cy="576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064DBC9F-D5F0-5569-1ED8-49CC55904F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2157" y="3106894"/>
                <a:ext cx="108000" cy="2214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41880A38-7C84-171F-91BE-4A2A9707BA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42261"/>
              </p:ext>
            </p:extLst>
          </p:nvPr>
        </p:nvGraphicFramePr>
        <p:xfrm>
          <a:off x="1484243" y="624187"/>
          <a:ext cx="8522371" cy="5180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6315120" imgH="3838680" progId="PBrush">
                  <p:embed/>
                </p:oleObj>
              </mc:Choice>
              <mc:Fallback>
                <p:oleObj name="Bitmap Image" r:id="rId4" imgW="6315120" imgH="3838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4243" y="624187"/>
                        <a:ext cx="8522371" cy="5180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3978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EE34A092-458D-4AC8-7360-DC78A3F84E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8676" y="768625"/>
          <a:ext cx="8726102" cy="510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591320" imgH="4438800" progId="PBrush">
                  <p:embed/>
                </p:oleObj>
              </mc:Choice>
              <mc:Fallback>
                <p:oleObj name="Bitmap Image" r:id="rId2" imgW="7591320" imgH="4438800" progId="PBrush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EE34A092-458D-4AC8-7360-DC78A3F84E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48676" y="768625"/>
                        <a:ext cx="8726102" cy="5102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064DBC9F-D5F0-5569-1ED8-49CC55904F45}"/>
                  </a:ext>
                </a:extLst>
              </p14:cNvPr>
              <p14:cNvContentPartPr/>
              <p14:nvPr/>
            </p14:nvContentPartPr>
            <p14:xfrm>
              <a:off x="1656157" y="3214894"/>
              <a:ext cx="360" cy="576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064DBC9F-D5F0-5569-1ED8-49CC55904F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2157" y="3106894"/>
                <a:ext cx="108000" cy="22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6337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064DBC9F-D5F0-5569-1ED8-49CC55904F45}"/>
                  </a:ext>
                </a:extLst>
              </p14:cNvPr>
              <p14:cNvContentPartPr/>
              <p14:nvPr/>
            </p14:nvContentPartPr>
            <p14:xfrm>
              <a:off x="1656157" y="3214894"/>
              <a:ext cx="360" cy="576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064DBC9F-D5F0-5569-1ED8-49CC55904F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2157" y="3106894"/>
                <a:ext cx="10800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F8A6D2C5-555F-FDCD-08AD-D13E8E7EC0A2}"/>
                  </a:ext>
                </a:extLst>
              </p14:cNvPr>
              <p14:cNvContentPartPr/>
              <p14:nvPr/>
            </p14:nvContentPartPr>
            <p14:xfrm>
              <a:off x="5406997" y="2517574"/>
              <a:ext cx="360" cy="3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F8A6D2C5-555F-FDCD-08AD-D13E8E7EC0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70997" y="244593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86A04025-3E7D-F8BA-6F21-ABE15B16C875}"/>
                  </a:ext>
                </a:extLst>
              </p14:cNvPr>
              <p14:cNvContentPartPr/>
              <p14:nvPr/>
            </p14:nvContentPartPr>
            <p14:xfrm>
              <a:off x="3657397" y="3286534"/>
              <a:ext cx="360" cy="36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86A04025-3E7D-F8BA-6F21-ABE15B16C8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21397" y="321453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BD6BD6AE-68A5-0B35-FE04-9E465BCA4611}"/>
                  </a:ext>
                </a:extLst>
              </p14:cNvPr>
              <p14:cNvContentPartPr/>
              <p14:nvPr/>
            </p14:nvContentPartPr>
            <p14:xfrm>
              <a:off x="3577837" y="2915374"/>
              <a:ext cx="360" cy="36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BD6BD6AE-68A5-0B35-FE04-9E465BCA46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41837" y="2843374"/>
                <a:ext cx="72000" cy="144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FC700A3A-518E-ACB7-D1D3-82610F3721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863939"/>
              </p:ext>
            </p:extLst>
          </p:nvPr>
        </p:nvGraphicFramePr>
        <p:xfrm>
          <a:off x="1656157" y="954157"/>
          <a:ext cx="9741908" cy="4293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8" imgW="7153200" imgH="3152880" progId="PBrush">
                  <p:embed/>
                </p:oleObj>
              </mc:Choice>
              <mc:Fallback>
                <p:oleObj name="Bitmap Image" r:id="rId8" imgW="7153200" imgH="3152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56157" y="954157"/>
                        <a:ext cx="9741908" cy="4293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8931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BFB7CEB5-816A-2DE6-6267-C87A1F815F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585971"/>
              </p:ext>
            </p:extLst>
          </p:nvPr>
        </p:nvGraphicFramePr>
        <p:xfrm>
          <a:off x="2637183" y="257088"/>
          <a:ext cx="6109252" cy="6502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286160" imgH="4562640" progId="PBrush">
                  <p:embed/>
                </p:oleObj>
              </mc:Choice>
              <mc:Fallback>
                <p:oleObj name="Bitmap Image" r:id="rId2" imgW="4286160" imgH="4562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37183" y="257088"/>
                        <a:ext cx="6109252" cy="65029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9854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3DEEF526-8C86-A407-B00D-9CB3F10123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803025"/>
              </p:ext>
            </p:extLst>
          </p:nvPr>
        </p:nvGraphicFramePr>
        <p:xfrm>
          <a:off x="1590882" y="1148894"/>
          <a:ext cx="7685640" cy="5652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553080" imgH="4819680" progId="PBrush">
                  <p:embed/>
                </p:oleObj>
              </mc:Choice>
              <mc:Fallback>
                <p:oleObj name="Bitmap Image" r:id="rId2" imgW="6553080" imgH="4819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90882" y="1148894"/>
                        <a:ext cx="7685640" cy="5652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B3B91292-B007-41B9-F008-E523515EA4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548529"/>
              </p:ext>
            </p:extLst>
          </p:nvPr>
        </p:nvGraphicFramePr>
        <p:xfrm>
          <a:off x="1431856" y="0"/>
          <a:ext cx="5610025" cy="1148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4371840" imgH="895320" progId="PBrush">
                  <p:embed/>
                </p:oleObj>
              </mc:Choice>
              <mc:Fallback>
                <p:oleObj name="Bitmap Image" r:id="rId4" imgW="4371840" imgH="8953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31856" y="0"/>
                        <a:ext cx="5610025" cy="1148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2663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64781C38-5D78-90EF-D284-FCD160D83F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615285"/>
              </p:ext>
            </p:extLst>
          </p:nvPr>
        </p:nvGraphicFramePr>
        <p:xfrm>
          <a:off x="916325" y="1762539"/>
          <a:ext cx="10359349" cy="4916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562800" imgH="3114720" progId="PBrush">
                  <p:embed/>
                </p:oleObj>
              </mc:Choice>
              <mc:Fallback>
                <p:oleObj name="Bitmap Image" r:id="rId2" imgW="6562800" imgH="31147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6325" y="1762539"/>
                        <a:ext cx="10359349" cy="4916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3E682E8A-D70F-6B84-6B45-FF71C6BED7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900067"/>
              </p:ext>
            </p:extLst>
          </p:nvPr>
        </p:nvGraphicFramePr>
        <p:xfrm>
          <a:off x="810308" y="298174"/>
          <a:ext cx="5736266" cy="1174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4371840" imgH="895320" progId="PBrush">
                  <p:embed/>
                </p:oleObj>
              </mc:Choice>
              <mc:Fallback>
                <p:oleObj name="Bitmap Image" r:id="rId4" imgW="4371840" imgH="895320" progId="PBrush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B3B91292-B007-41B9-F008-E523515EA4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0308" y="298174"/>
                        <a:ext cx="5736266" cy="11747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8733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919C52CC-39F8-E66A-C191-79FCD681D0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118867"/>
              </p:ext>
            </p:extLst>
          </p:nvPr>
        </p:nvGraphicFramePr>
        <p:xfrm>
          <a:off x="775478" y="1742462"/>
          <a:ext cx="10058447" cy="33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305400" imgH="2114640" progId="PBrush">
                  <p:embed/>
                </p:oleObj>
              </mc:Choice>
              <mc:Fallback>
                <p:oleObj name="Bitmap Image" r:id="rId2" imgW="6305400" imgH="2114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5478" y="1742462"/>
                        <a:ext cx="10058447" cy="33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351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01ECF8D-DD71-FDB2-8979-AFEF359021FB}"/>
              </a:ext>
            </a:extLst>
          </p:cNvPr>
          <p:cNvSpPr txBox="1"/>
          <p:nvPr/>
        </p:nvSpPr>
        <p:spPr>
          <a:xfrm>
            <a:off x="291548" y="304801"/>
            <a:ext cx="113703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RFC 7276 (2014)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b="1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PT" sz="1600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PT" altLang="pt-PT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"OAM" is a general term that refers to a toolset for detecting, isolating, and reporting failures, and for monitoring network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PT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PT" altLang="pt-PT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OAM provides instrumentation tools for measuring and monitoring the data plane.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PT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PT" sz="1800" dirty="0">
              <a:solidFill>
                <a:srgbClr val="212529"/>
              </a:solidFill>
              <a:latin typeface="var(--bs-font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879D7A89-7E64-F04C-F86B-F109003FEA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830437"/>
              </p:ext>
            </p:extLst>
          </p:nvPr>
        </p:nvGraphicFramePr>
        <p:xfrm>
          <a:off x="1653815" y="2888836"/>
          <a:ext cx="7120574" cy="3863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038560" imgH="2733840" progId="PBrush">
                  <p:embed/>
                </p:oleObj>
              </mc:Choice>
              <mc:Fallback>
                <p:oleObj name="Bitmap Image" r:id="rId2" imgW="5038560" imgH="2733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53815" y="2888836"/>
                        <a:ext cx="7120574" cy="38631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2191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31F81480-EE8C-5858-0370-0403E31405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026001"/>
              </p:ext>
            </p:extLst>
          </p:nvPr>
        </p:nvGraphicFramePr>
        <p:xfrm>
          <a:off x="3364189" y="262180"/>
          <a:ext cx="5172075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172120" imgH="1362240" progId="PBrush">
                  <p:embed/>
                </p:oleObj>
              </mc:Choice>
              <mc:Fallback>
                <p:oleObj name="Bitmap Image" r:id="rId2" imgW="5172120" imgH="1362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64189" y="262180"/>
                        <a:ext cx="5172075" cy="1362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E341335F-F7C2-C5CF-98A6-099AED1338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024696"/>
              </p:ext>
            </p:extLst>
          </p:nvPr>
        </p:nvGraphicFramePr>
        <p:xfrm>
          <a:off x="1369470" y="1934817"/>
          <a:ext cx="9809924" cy="3220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6267600" imgH="2057400" progId="PBrush">
                  <p:embed/>
                </p:oleObj>
              </mc:Choice>
              <mc:Fallback>
                <p:oleObj name="Bitmap Image" r:id="rId4" imgW="6267600" imgH="2057400" progId="PBrush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67056F49-78C8-ACAA-6C4D-AEF122084C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9470" y="1934817"/>
                        <a:ext cx="9809924" cy="3220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634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00B99AA2-3956-8547-7792-374B6E55D5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041521"/>
              </p:ext>
            </p:extLst>
          </p:nvPr>
        </p:nvGraphicFramePr>
        <p:xfrm>
          <a:off x="3016718" y="0"/>
          <a:ext cx="542925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429160" imgH="1590840" progId="PBrush">
                  <p:embed/>
                </p:oleObj>
              </mc:Choice>
              <mc:Fallback>
                <p:oleObj name="Bitmap Image" r:id="rId2" imgW="5429160" imgH="1590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16718" y="0"/>
                        <a:ext cx="5429250" cy="159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D97897F8-D71D-8BDA-A8C9-6F92D4E6D9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050348"/>
              </p:ext>
            </p:extLst>
          </p:nvPr>
        </p:nvGraphicFramePr>
        <p:xfrm>
          <a:off x="2247182" y="1769648"/>
          <a:ext cx="7106989" cy="4498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6410160" imgH="4057560" progId="PBrush">
                  <p:embed/>
                </p:oleObj>
              </mc:Choice>
              <mc:Fallback>
                <p:oleObj name="Bitmap Image" r:id="rId4" imgW="6410160" imgH="4057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47182" y="1769648"/>
                        <a:ext cx="7106989" cy="44986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723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45A8B352-02BA-AA7A-BB3B-288519908A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832052"/>
              </p:ext>
            </p:extLst>
          </p:nvPr>
        </p:nvGraphicFramePr>
        <p:xfrm>
          <a:off x="2491408" y="183636"/>
          <a:ext cx="7673009" cy="6490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181560" imgH="5229360" progId="PBrush">
                  <p:embed/>
                </p:oleObj>
              </mc:Choice>
              <mc:Fallback>
                <p:oleObj name="Bitmap Image" r:id="rId2" imgW="6181560" imgH="5229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1408" y="183636"/>
                        <a:ext cx="7673009" cy="64907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1871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083BD02B-588B-F097-6BED-E64B324ED0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37378"/>
              </p:ext>
            </p:extLst>
          </p:nvPr>
        </p:nvGraphicFramePr>
        <p:xfrm>
          <a:off x="2693505" y="0"/>
          <a:ext cx="6804989" cy="3634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296040" imgH="3362400" progId="PBrush">
                  <p:embed/>
                </p:oleObj>
              </mc:Choice>
              <mc:Fallback>
                <p:oleObj name="Bitmap Image" r:id="rId2" imgW="6296040" imgH="3362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93505" y="0"/>
                        <a:ext cx="6804989" cy="3634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7EC3059B-EDEC-6B84-F43B-582CCD4486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619187"/>
              </p:ext>
            </p:extLst>
          </p:nvPr>
        </p:nvGraphicFramePr>
        <p:xfrm>
          <a:off x="2693505" y="3829878"/>
          <a:ext cx="7519188" cy="2547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6353280" imgH="2152800" progId="PBrush">
                  <p:embed/>
                </p:oleObj>
              </mc:Choice>
              <mc:Fallback>
                <p:oleObj name="Bitmap Image" r:id="rId4" imgW="6353280" imgH="2152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93505" y="3829878"/>
                        <a:ext cx="7519188" cy="2547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7354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8E54C5C9-79E0-EA9A-AC24-B46035C7B2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879973"/>
              </p:ext>
            </p:extLst>
          </p:nvPr>
        </p:nvGraphicFramePr>
        <p:xfrm>
          <a:off x="1638887" y="304801"/>
          <a:ext cx="8470246" cy="1992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276960" imgH="1476360" progId="PBrush">
                  <p:embed/>
                </p:oleObj>
              </mc:Choice>
              <mc:Fallback>
                <p:oleObj name="Bitmap Image" r:id="rId2" imgW="6276960" imgH="1476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38887" y="304801"/>
                        <a:ext cx="8470246" cy="19922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86771475-B8EB-1F97-A183-12AE077BF4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975673"/>
              </p:ext>
            </p:extLst>
          </p:nvPr>
        </p:nvGraphicFramePr>
        <p:xfrm>
          <a:off x="2817537" y="2608677"/>
          <a:ext cx="5597593" cy="4084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6238800" imgH="4552920" progId="PBrush">
                  <p:embed/>
                </p:oleObj>
              </mc:Choice>
              <mc:Fallback>
                <p:oleObj name="Bitmap Image" r:id="rId4" imgW="6238800" imgH="45529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17537" y="2608677"/>
                        <a:ext cx="5597593" cy="4084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1726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DE4763EF-6890-E4E7-5B03-FC68191283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198572"/>
              </p:ext>
            </p:extLst>
          </p:nvPr>
        </p:nvGraphicFramePr>
        <p:xfrm>
          <a:off x="2444819" y="0"/>
          <a:ext cx="6772275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772320" imgH="2705040" progId="PBrush">
                  <p:embed/>
                </p:oleObj>
              </mc:Choice>
              <mc:Fallback>
                <p:oleObj name="Bitmap Image" r:id="rId2" imgW="6772320" imgH="2705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44819" y="0"/>
                        <a:ext cx="6772275" cy="270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D2F5CB24-384B-86C7-480E-B3F5E717BD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453718"/>
              </p:ext>
            </p:extLst>
          </p:nvPr>
        </p:nvGraphicFramePr>
        <p:xfrm>
          <a:off x="1054929" y="2829340"/>
          <a:ext cx="9552053" cy="4028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6391440" imgH="2695680" progId="PBrush">
                  <p:embed/>
                </p:oleObj>
              </mc:Choice>
              <mc:Fallback>
                <p:oleObj name="Bitmap Image" r:id="rId4" imgW="6391440" imgH="2695680" progId="PBrush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5ACB50A2-729E-279D-00FA-D9A36D3921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4929" y="2829340"/>
                        <a:ext cx="9552053" cy="4028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0648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8C8408AB-D9F1-DDB9-2CF3-41386EB7D2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842051"/>
              </p:ext>
            </p:extLst>
          </p:nvPr>
        </p:nvGraphicFramePr>
        <p:xfrm>
          <a:off x="748251" y="1484243"/>
          <a:ext cx="10304061" cy="3590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943680" imgH="2419200" progId="PBrush">
                  <p:embed/>
                </p:oleObj>
              </mc:Choice>
              <mc:Fallback>
                <p:oleObj name="Bitmap Image" r:id="rId2" imgW="6943680" imgH="2419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8251" y="1484243"/>
                        <a:ext cx="10304061" cy="35901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91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7D740078-C676-E93A-DA44-8FA7906513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675855"/>
              </p:ext>
            </p:extLst>
          </p:nvPr>
        </p:nvGraphicFramePr>
        <p:xfrm>
          <a:off x="2073965" y="405634"/>
          <a:ext cx="7752521" cy="6046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276960" imgH="4896000" progId="PBrush">
                  <p:embed/>
                </p:oleObj>
              </mc:Choice>
              <mc:Fallback>
                <p:oleObj name="Bitmap Image" r:id="rId2" imgW="6276960" imgH="4896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73965" y="405634"/>
                        <a:ext cx="7752521" cy="6046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38600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44</Words>
  <Application>Microsoft Office PowerPoint</Application>
  <PresentationFormat>Widescreen</PresentationFormat>
  <Paragraphs>7</Paragraphs>
  <Slides>20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var(--bs-font-monospace)</vt:lpstr>
      <vt:lpstr>Tema do Office</vt:lpstr>
      <vt:lpstr>Bitmap Image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Hermann Bergmann</dc:creator>
  <cp:lastModifiedBy>Hermann Bergmann</cp:lastModifiedBy>
  <cp:revision>15</cp:revision>
  <dcterms:created xsi:type="dcterms:W3CDTF">2022-10-26T15:46:25Z</dcterms:created>
  <dcterms:modified xsi:type="dcterms:W3CDTF">2022-11-01T11:27:02Z</dcterms:modified>
</cp:coreProperties>
</file>