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7A14C0E0.xml" ContentType="application/vnd.ms-powerpoint.comments+xml"/>
  <Override PartName="/ppt/comments/modernComment_102_E011B314.xml" ContentType="application/vnd.ms-powerpoint.comments+xml"/>
  <Override PartName="/ppt/comments/modernComment_104_34484A1D.xml" ContentType="application/vnd.ms-powerpoint.comments+xml"/>
  <Override PartName="/ppt/comments/modernComment_106_610086B6.xml" ContentType="application/vnd.ms-powerpoint.comments+xml"/>
  <Override PartName="/ppt/comments/modernComment_105_55CF7220.xml" ContentType="application/vnd.ms-powerpoint.comments+xml"/>
  <Override PartName="/ppt/comments/modernComment_116_734E2847.xml" ContentType="application/vnd.ms-powerpoint.comments+xml"/>
  <Override PartName="/ppt/comments/modernComment_115_77ACADA1.xml" ContentType="application/vnd.ms-powerpoint.comments+xml"/>
  <Override PartName="/ppt/comments/modernComment_113_7355516.xml" ContentType="application/vnd.ms-powerpoint.comments+xml"/>
  <Override PartName="/ppt/comments/modernComment_114_71EEFD16.xml" ContentType="application/vnd.ms-powerpoint.comment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62" r:id="rId5"/>
    <p:sldId id="261" r:id="rId6"/>
    <p:sldId id="278" r:id="rId7"/>
    <p:sldId id="277" r:id="rId8"/>
    <p:sldId id="275" r:id="rId9"/>
    <p:sldId id="274" r:id="rId10"/>
    <p:sldId id="276" r:id="rId11"/>
    <p:sldId id="279"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5634A9-2224-6BB3-803E-EAFA8AB25FBD}" name="Ruben Santos" initials="RS" userId="9bedd277f407e7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6CB3F-A045-4582-A395-39306C1756D5}" v="12" dt="2022-10-11T15:11:03.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Santos" userId="9bedd277f407e7ee" providerId="LiveId" clId="{5366CB3F-A045-4582-A395-39306C1756D5}"/>
    <pc:docChg chg="undo redo custSel addSld delSld modSld sldOrd">
      <pc:chgData name="Ruben Santos" userId="9bedd277f407e7ee" providerId="LiveId" clId="{5366CB3F-A045-4582-A395-39306C1756D5}" dt="2022-10-13T08:00:41.222" v="5074"/>
      <pc:docMkLst>
        <pc:docMk/>
      </pc:docMkLst>
      <pc:sldChg chg="addSp delSp modSp new del mod setBg addCm">
        <pc:chgData name="Ruben Santos" userId="9bedd277f407e7ee" providerId="LiveId" clId="{5366CB3F-A045-4582-A395-39306C1756D5}" dt="2022-10-11T14:33:47.807" v="2426" actId="2696"/>
        <pc:sldMkLst>
          <pc:docMk/>
          <pc:sldMk cId="205100574" sldId="263"/>
        </pc:sldMkLst>
        <pc:spChg chg="del mod">
          <ac:chgData name="Ruben Santos" userId="9bedd277f407e7ee" providerId="LiveId" clId="{5366CB3F-A045-4582-A395-39306C1756D5}" dt="2022-10-04T16:38:09.908" v="2" actId="478"/>
          <ac:spMkLst>
            <pc:docMk/>
            <pc:sldMk cId="205100574" sldId="263"/>
            <ac:spMk id="2" creationId="{5EC83321-DA89-E4B2-B72B-8C7FE714EF1E}"/>
          </ac:spMkLst>
        </pc:spChg>
        <pc:spChg chg="add mod">
          <ac:chgData name="Ruben Santos" userId="9bedd277f407e7ee" providerId="LiveId" clId="{5366CB3F-A045-4582-A395-39306C1756D5}" dt="2022-10-06T09:19:12.499" v="1486" actId="2711"/>
          <ac:spMkLst>
            <pc:docMk/>
            <pc:sldMk cId="205100574" sldId="263"/>
            <ac:spMk id="2" creationId="{DE1C662E-FA92-C693-293E-FDE817573FE9}"/>
          </ac:spMkLst>
        </pc:spChg>
        <pc:spChg chg="del">
          <ac:chgData name="Ruben Santos" userId="9bedd277f407e7ee" providerId="LiveId" clId="{5366CB3F-A045-4582-A395-39306C1756D5}" dt="2022-10-04T16:38:13.706" v="3" actId="478"/>
          <ac:spMkLst>
            <pc:docMk/>
            <pc:sldMk cId="205100574" sldId="263"/>
            <ac:spMk id="3" creationId="{9941AAD1-8B92-4DBC-329F-19F3A798A061}"/>
          </ac:spMkLst>
        </pc:spChg>
        <pc:spChg chg="add mod">
          <ac:chgData name="Ruben Santos" userId="9bedd277f407e7ee" providerId="LiveId" clId="{5366CB3F-A045-4582-A395-39306C1756D5}" dt="2022-10-06T09:18:33.330" v="1481" actId="14100"/>
          <ac:spMkLst>
            <pc:docMk/>
            <pc:sldMk cId="205100574" sldId="263"/>
            <ac:spMk id="3" creationId="{B719A649-43E4-CA2C-8115-E3F80613E6AA}"/>
          </ac:spMkLst>
        </pc:spChg>
        <pc:spChg chg="add mod">
          <ac:chgData name="Ruben Santos" userId="9bedd277f407e7ee" providerId="LiveId" clId="{5366CB3F-A045-4582-A395-39306C1756D5}" dt="2022-10-06T08:51:13.107" v="938" actId="1076"/>
          <ac:spMkLst>
            <pc:docMk/>
            <pc:sldMk cId="205100574" sldId="263"/>
            <ac:spMk id="4" creationId="{2A720930-D8DF-6F28-3DEC-29706F05EE59}"/>
          </ac:spMkLst>
        </pc:spChg>
        <pc:spChg chg="add mod">
          <ac:chgData name="Ruben Santos" userId="9bedd277f407e7ee" providerId="LiveId" clId="{5366CB3F-A045-4582-A395-39306C1756D5}" dt="2022-10-06T08:51:09.863" v="937" actId="1076"/>
          <ac:spMkLst>
            <pc:docMk/>
            <pc:sldMk cId="205100574" sldId="263"/>
            <ac:spMk id="6" creationId="{F6248832-A30E-0DFE-3260-561CDC8EB5C4}"/>
          </ac:spMkLst>
        </pc:spChg>
        <pc:spChg chg="add del mod">
          <ac:chgData name="Ruben Santos" userId="9bedd277f407e7ee" providerId="LiveId" clId="{5366CB3F-A045-4582-A395-39306C1756D5}" dt="2022-10-06T08:41:05.453" v="742" actId="478"/>
          <ac:spMkLst>
            <pc:docMk/>
            <pc:sldMk cId="205100574" sldId="263"/>
            <ac:spMk id="7" creationId="{85A36DE6-33D0-738B-6B16-F3344E5D644F}"/>
          </ac:spMkLst>
        </pc:spChg>
        <pc:spChg chg="add mod">
          <ac:chgData name="Ruben Santos" userId="9bedd277f407e7ee" providerId="LiveId" clId="{5366CB3F-A045-4582-A395-39306C1756D5}" dt="2022-10-06T09:18:40.038" v="1482" actId="20577"/>
          <ac:spMkLst>
            <pc:docMk/>
            <pc:sldMk cId="205100574" sldId="263"/>
            <ac:spMk id="8" creationId="{933AD3CC-1394-9FDE-6D1C-D79308B52D76}"/>
          </ac:spMkLst>
        </pc:spChg>
        <pc:spChg chg="add del mod">
          <ac:chgData name="Ruben Santos" userId="9bedd277f407e7ee" providerId="LiveId" clId="{5366CB3F-A045-4582-A395-39306C1756D5}" dt="2022-10-06T08:43:12.612" v="752"/>
          <ac:spMkLst>
            <pc:docMk/>
            <pc:sldMk cId="205100574" sldId="263"/>
            <ac:spMk id="9" creationId="{2D4B2ADC-847F-CACF-81C9-106CCCBFE6DC}"/>
          </ac:spMkLst>
        </pc:spChg>
        <pc:spChg chg="add del">
          <ac:chgData name="Ruben Santos" userId="9bedd277f407e7ee" providerId="LiveId" clId="{5366CB3F-A045-4582-A395-39306C1756D5}" dt="2022-10-04T16:38:51.594" v="7" actId="26606"/>
          <ac:spMkLst>
            <pc:docMk/>
            <pc:sldMk cId="205100574" sldId="263"/>
            <ac:spMk id="10" creationId="{42A4FC2C-047E-45A5-965D-8E1E3BF09BC6}"/>
          </ac:spMkLst>
        </pc:spChg>
        <pc:picChg chg="add del mod">
          <ac:chgData name="Ruben Santos" userId="9bedd277f407e7ee" providerId="LiveId" clId="{5366CB3F-A045-4582-A395-39306C1756D5}" dt="2022-10-06T08:41:00.976" v="741" actId="478"/>
          <ac:picMkLst>
            <pc:docMk/>
            <pc:sldMk cId="205100574" sldId="263"/>
            <ac:picMk id="5" creationId="{86C8C4E9-4988-E6B1-AD83-472E45944D23}"/>
          </ac:picMkLst>
        </pc:picChg>
        <pc:picChg chg="add mod">
          <ac:chgData name="Ruben Santos" userId="9bedd277f407e7ee" providerId="LiveId" clId="{5366CB3F-A045-4582-A395-39306C1756D5}" dt="2022-10-06T08:55:24.442" v="1013" actId="14100"/>
          <ac:picMkLst>
            <pc:docMk/>
            <pc:sldMk cId="205100574" sldId="263"/>
            <ac:picMk id="11" creationId="{66FDA8CD-C876-C65A-472A-D94F268B5999}"/>
          </ac:picMkLst>
        </pc:picChg>
      </pc:sldChg>
      <pc:sldChg chg="addSp delSp modSp new del mod">
        <pc:chgData name="Ruben Santos" userId="9bedd277f407e7ee" providerId="LiveId" clId="{5366CB3F-A045-4582-A395-39306C1756D5}" dt="2022-10-06T08:41:18.832" v="746" actId="2696"/>
        <pc:sldMkLst>
          <pc:docMk/>
          <pc:sldMk cId="651899005" sldId="264"/>
        </pc:sldMkLst>
        <pc:spChg chg="del">
          <ac:chgData name="Ruben Santos" userId="9bedd277f407e7ee" providerId="LiveId" clId="{5366CB3F-A045-4582-A395-39306C1756D5}" dt="2022-10-04T16:40:49.746" v="11" actId="478"/>
          <ac:spMkLst>
            <pc:docMk/>
            <pc:sldMk cId="651899005" sldId="264"/>
            <ac:spMk id="2" creationId="{04114C60-AF0F-9C65-FEAC-2202C69C9380}"/>
          </ac:spMkLst>
        </pc:spChg>
        <pc:spChg chg="del">
          <ac:chgData name="Ruben Santos" userId="9bedd277f407e7ee" providerId="LiveId" clId="{5366CB3F-A045-4582-A395-39306C1756D5}" dt="2022-10-04T16:40:47.760" v="10" actId="478"/>
          <ac:spMkLst>
            <pc:docMk/>
            <pc:sldMk cId="651899005" sldId="264"/>
            <ac:spMk id="3" creationId="{764BBADA-D620-DE96-8B5B-D3D5AF487AF7}"/>
          </ac:spMkLst>
        </pc:spChg>
        <pc:picChg chg="add del mod">
          <ac:chgData name="Ruben Santos" userId="9bedd277f407e7ee" providerId="LiveId" clId="{5366CB3F-A045-4582-A395-39306C1756D5}" dt="2022-10-06T08:41:11.325" v="744" actId="478"/>
          <ac:picMkLst>
            <pc:docMk/>
            <pc:sldMk cId="651899005" sldId="264"/>
            <ac:picMk id="5" creationId="{B5D069F7-EA73-16B3-08AC-1363DFD17201}"/>
          </ac:picMkLst>
        </pc:picChg>
        <pc:picChg chg="add del mod">
          <ac:chgData name="Ruben Santos" userId="9bedd277f407e7ee" providerId="LiveId" clId="{5366CB3F-A045-4582-A395-39306C1756D5}" dt="2022-10-06T08:41:14.901" v="745" actId="478"/>
          <ac:picMkLst>
            <pc:docMk/>
            <pc:sldMk cId="651899005" sldId="264"/>
            <ac:picMk id="7" creationId="{F6ABB44F-D43B-65CD-E842-6B3253E03B27}"/>
          </ac:picMkLst>
        </pc:picChg>
      </pc:sldChg>
      <pc:sldChg chg="addSp delSp modSp new del mod">
        <pc:chgData name="Ruben Santos" userId="9bedd277f407e7ee" providerId="LiveId" clId="{5366CB3F-A045-4582-A395-39306C1756D5}" dt="2022-10-06T08:41:50.925" v="748" actId="2696"/>
        <pc:sldMkLst>
          <pc:docMk/>
          <pc:sldMk cId="1443361243" sldId="265"/>
        </pc:sldMkLst>
        <pc:spChg chg="del">
          <ac:chgData name="Ruben Santos" userId="9bedd277f407e7ee" providerId="LiveId" clId="{5366CB3F-A045-4582-A395-39306C1756D5}" dt="2022-10-04T16:53:40.228" v="21" actId="478"/>
          <ac:spMkLst>
            <pc:docMk/>
            <pc:sldMk cId="1443361243" sldId="265"/>
            <ac:spMk id="2" creationId="{5A1DC16D-AF90-4F8C-1CE1-CAA2783DF385}"/>
          </ac:spMkLst>
        </pc:spChg>
        <pc:spChg chg="del">
          <ac:chgData name="Ruben Santos" userId="9bedd277f407e7ee" providerId="LiveId" clId="{5366CB3F-A045-4582-A395-39306C1756D5}" dt="2022-10-04T16:53:38.164" v="20" actId="478"/>
          <ac:spMkLst>
            <pc:docMk/>
            <pc:sldMk cId="1443361243" sldId="265"/>
            <ac:spMk id="3" creationId="{2E807487-ED2B-A9F0-0A44-3879171F6A84}"/>
          </ac:spMkLst>
        </pc:spChg>
        <pc:picChg chg="add del mod">
          <ac:chgData name="Ruben Santos" userId="9bedd277f407e7ee" providerId="LiveId" clId="{5366CB3F-A045-4582-A395-39306C1756D5}" dt="2022-10-06T08:41:47.922" v="747" actId="478"/>
          <ac:picMkLst>
            <pc:docMk/>
            <pc:sldMk cId="1443361243" sldId="265"/>
            <ac:picMk id="5" creationId="{8B4D53E0-6105-8966-4F3E-F7A5ADA41E39}"/>
          </ac:picMkLst>
        </pc:picChg>
      </pc:sldChg>
      <pc:sldChg chg="addSp delSp modSp new del mod">
        <pc:chgData name="Ruben Santos" userId="9bedd277f407e7ee" providerId="LiveId" clId="{5366CB3F-A045-4582-A395-39306C1756D5}" dt="2022-10-06T09:11:02.335" v="1317" actId="2696"/>
        <pc:sldMkLst>
          <pc:docMk/>
          <pc:sldMk cId="1310201495" sldId="266"/>
        </pc:sldMkLst>
        <pc:spChg chg="del">
          <ac:chgData name="Ruben Santos" userId="9bedd277f407e7ee" providerId="LiveId" clId="{5366CB3F-A045-4582-A395-39306C1756D5}" dt="2022-10-04T16:57:38.082" v="28" actId="478"/>
          <ac:spMkLst>
            <pc:docMk/>
            <pc:sldMk cId="1310201495" sldId="266"/>
            <ac:spMk id="2" creationId="{52B21D2B-9A52-3173-A159-0F4FC43D2F90}"/>
          </ac:spMkLst>
        </pc:spChg>
        <pc:spChg chg="del">
          <ac:chgData name="Ruben Santos" userId="9bedd277f407e7ee" providerId="LiveId" clId="{5366CB3F-A045-4582-A395-39306C1756D5}" dt="2022-10-04T16:57:35.044" v="27" actId="22"/>
          <ac:spMkLst>
            <pc:docMk/>
            <pc:sldMk cId="1310201495" sldId="266"/>
            <ac:spMk id="3" creationId="{7DDF8FB6-8C4A-6046-C9D4-5AF6FEC1BCE7}"/>
          </ac:spMkLst>
        </pc:spChg>
        <pc:picChg chg="add mod ord">
          <ac:chgData name="Ruben Santos" userId="9bedd277f407e7ee" providerId="LiveId" clId="{5366CB3F-A045-4582-A395-39306C1756D5}" dt="2022-10-04T17:17:42.267" v="34" actId="1076"/>
          <ac:picMkLst>
            <pc:docMk/>
            <pc:sldMk cId="1310201495" sldId="266"/>
            <ac:picMk id="5" creationId="{27039C67-D6D1-6D8F-2D4B-580CEF91BD33}"/>
          </ac:picMkLst>
        </pc:picChg>
        <pc:picChg chg="add del mod">
          <ac:chgData name="Ruben Santos" userId="9bedd277f407e7ee" providerId="LiveId" clId="{5366CB3F-A045-4582-A395-39306C1756D5}" dt="2022-10-06T09:10:59.442" v="1316" actId="478"/>
          <ac:picMkLst>
            <pc:docMk/>
            <pc:sldMk cId="1310201495" sldId="266"/>
            <ac:picMk id="7" creationId="{152D2D56-16BF-C007-40C9-303FD2D71727}"/>
          </ac:picMkLst>
        </pc:picChg>
      </pc:sldChg>
      <pc:sldChg chg="addSp delSp modSp new del mod setBg">
        <pc:chgData name="Ruben Santos" userId="9bedd277f407e7ee" providerId="LiveId" clId="{5366CB3F-A045-4582-A395-39306C1756D5}" dt="2022-10-11T14:24:38.825" v="2278" actId="2696"/>
        <pc:sldMkLst>
          <pc:docMk/>
          <pc:sldMk cId="2406677600" sldId="267"/>
        </pc:sldMkLst>
        <pc:spChg chg="mod">
          <ac:chgData name="Ruben Santos" userId="9bedd277f407e7ee" providerId="LiveId" clId="{5366CB3F-A045-4582-A395-39306C1756D5}" dt="2022-10-06T09:00:49.442" v="1124" actId="20577"/>
          <ac:spMkLst>
            <pc:docMk/>
            <pc:sldMk cId="2406677600" sldId="267"/>
            <ac:spMk id="2" creationId="{9151E329-5C1D-5F04-1432-8FA58B4FD231}"/>
          </ac:spMkLst>
        </pc:spChg>
        <pc:spChg chg="add del mod">
          <ac:chgData name="Ruben Santos" userId="9bedd277f407e7ee" providerId="LiveId" clId="{5366CB3F-A045-4582-A395-39306C1756D5}" dt="2022-10-06T08:59:48.163" v="1077" actId="478"/>
          <ac:spMkLst>
            <pc:docMk/>
            <pc:sldMk cId="2406677600" sldId="267"/>
            <ac:spMk id="3" creationId="{5B5DD540-391C-9330-3D11-89F4BA2145C4}"/>
          </ac:spMkLst>
        </pc:spChg>
        <pc:spChg chg="add mod">
          <ac:chgData name="Ruben Santos" userId="9bedd277f407e7ee" providerId="LiveId" clId="{5366CB3F-A045-4582-A395-39306C1756D5}" dt="2022-10-06T09:02:16.438" v="1134" actId="20577"/>
          <ac:spMkLst>
            <pc:docMk/>
            <pc:sldMk cId="2406677600" sldId="267"/>
            <ac:spMk id="7" creationId="{7C0DAD70-4A64-4AC3-93AB-36197DEC3106}"/>
          </ac:spMkLst>
        </pc:spChg>
        <pc:spChg chg="add del">
          <ac:chgData name="Ruben Santos" userId="9bedd277f407e7ee" providerId="LiveId" clId="{5366CB3F-A045-4582-A395-39306C1756D5}" dt="2022-10-06T08:59:40.331" v="1075" actId="26606"/>
          <ac:spMkLst>
            <pc:docMk/>
            <pc:sldMk cId="2406677600" sldId="267"/>
            <ac:spMk id="10" creationId="{A4AC5506-6312-4701-8D3C-40187889A947}"/>
          </ac:spMkLst>
        </pc:spChg>
        <pc:picChg chg="add mod">
          <ac:chgData name="Ruben Santos" userId="9bedd277f407e7ee" providerId="LiveId" clId="{5366CB3F-A045-4582-A395-39306C1756D5}" dt="2022-10-06T09:00:54.521" v="1125" actId="14100"/>
          <ac:picMkLst>
            <pc:docMk/>
            <pc:sldMk cId="2406677600" sldId="267"/>
            <ac:picMk id="5" creationId="{4F91F0DA-98FF-475B-E257-FA0508A4DD91}"/>
          </ac:picMkLst>
        </pc:picChg>
      </pc:sldChg>
      <pc:sldChg chg="addSp delSp modSp new del mod">
        <pc:chgData name="Ruben Santos" userId="9bedd277f407e7ee" providerId="LiveId" clId="{5366CB3F-A045-4582-A395-39306C1756D5}" dt="2022-10-11T14:27:57.076" v="2294" actId="2696"/>
        <pc:sldMkLst>
          <pc:docMk/>
          <pc:sldMk cId="1653898132" sldId="268"/>
        </pc:sldMkLst>
        <pc:spChg chg="mod">
          <ac:chgData name="Ruben Santos" userId="9bedd277f407e7ee" providerId="LiveId" clId="{5366CB3F-A045-4582-A395-39306C1756D5}" dt="2022-10-06T09:08:43.030" v="1202" actId="122"/>
          <ac:spMkLst>
            <pc:docMk/>
            <pc:sldMk cId="1653898132" sldId="268"/>
            <ac:spMk id="2" creationId="{9FBD13DC-D28C-674F-3C2A-79DB2A06F5E8}"/>
          </ac:spMkLst>
        </pc:spChg>
        <pc:spChg chg="del">
          <ac:chgData name="Ruben Santos" userId="9bedd277f407e7ee" providerId="LiveId" clId="{5366CB3F-A045-4582-A395-39306C1756D5}" dt="2022-10-06T09:07:57.769" v="1142" actId="478"/>
          <ac:spMkLst>
            <pc:docMk/>
            <pc:sldMk cId="1653898132" sldId="268"/>
            <ac:spMk id="3" creationId="{9AA7B4CD-112C-F378-876F-B8EA0B324694}"/>
          </ac:spMkLst>
        </pc:spChg>
        <pc:spChg chg="add mod">
          <ac:chgData name="Ruben Santos" userId="9bedd277f407e7ee" providerId="LiveId" clId="{5366CB3F-A045-4582-A395-39306C1756D5}" dt="2022-10-06T09:10:31.274" v="1315" actId="113"/>
          <ac:spMkLst>
            <pc:docMk/>
            <pc:sldMk cId="1653898132" sldId="268"/>
            <ac:spMk id="6" creationId="{551AD1F1-FCC8-3771-6B40-645ED209B6AD}"/>
          </ac:spMkLst>
        </pc:spChg>
        <pc:picChg chg="add mod">
          <ac:chgData name="Ruben Santos" userId="9bedd277f407e7ee" providerId="LiveId" clId="{5366CB3F-A045-4582-A395-39306C1756D5}" dt="2022-10-06T09:08:08.540" v="1145" actId="1076"/>
          <ac:picMkLst>
            <pc:docMk/>
            <pc:sldMk cId="1653898132" sldId="268"/>
            <ac:picMk id="5" creationId="{C690B278-DEA9-C2AF-7459-C069C72DDE60}"/>
          </ac:picMkLst>
        </pc:picChg>
      </pc:sldChg>
      <pc:sldChg chg="addSp delSp modSp new del mod setBg">
        <pc:chgData name="Ruben Santos" userId="9bedd277f407e7ee" providerId="LiveId" clId="{5366CB3F-A045-4582-A395-39306C1756D5}" dt="2022-10-11T14:23:52.535" v="2273" actId="2696"/>
        <pc:sldMkLst>
          <pc:docMk/>
          <pc:sldMk cId="1346955752" sldId="269"/>
        </pc:sldMkLst>
        <pc:spChg chg="del">
          <ac:chgData name="Ruben Santos" userId="9bedd277f407e7ee" providerId="LiveId" clId="{5366CB3F-A045-4582-A395-39306C1756D5}" dt="2022-10-06T09:13:50.477" v="1322" actId="26606"/>
          <ac:spMkLst>
            <pc:docMk/>
            <pc:sldMk cId="1346955752" sldId="269"/>
            <ac:spMk id="2" creationId="{E2C0084D-3C32-E373-FEB2-ECA1F0AD3708}"/>
          </ac:spMkLst>
        </pc:spChg>
        <pc:spChg chg="del">
          <ac:chgData name="Ruben Santos" userId="9bedd277f407e7ee" providerId="LiveId" clId="{5366CB3F-A045-4582-A395-39306C1756D5}" dt="2022-10-06T09:13:50.477" v="1322" actId="26606"/>
          <ac:spMkLst>
            <pc:docMk/>
            <pc:sldMk cId="1346955752" sldId="269"/>
            <ac:spMk id="3" creationId="{7AFFBDF5-2C9A-1DCF-9EA0-7CBF0BF73CF9}"/>
          </ac:spMkLst>
        </pc:spChg>
        <pc:spChg chg="add mod">
          <ac:chgData name="Ruben Santos" userId="9bedd277f407e7ee" providerId="LiveId" clId="{5366CB3F-A045-4582-A395-39306C1756D5}" dt="2022-10-06T09:14:40.390" v="1401" actId="122"/>
          <ac:spMkLst>
            <pc:docMk/>
            <pc:sldMk cId="1346955752" sldId="269"/>
            <ac:spMk id="6" creationId="{C75E709D-B119-A740-4B28-16D634839162}"/>
          </ac:spMkLst>
        </pc:spChg>
        <pc:picChg chg="add mod">
          <ac:chgData name="Ruben Santos" userId="9bedd277f407e7ee" providerId="LiveId" clId="{5366CB3F-A045-4582-A395-39306C1756D5}" dt="2022-10-06T09:14:44.107" v="1402" actId="14100"/>
          <ac:picMkLst>
            <pc:docMk/>
            <pc:sldMk cId="1346955752" sldId="269"/>
            <ac:picMk id="5" creationId="{F802FFDF-D7CB-F986-A063-39471CAC6C8E}"/>
          </ac:picMkLst>
        </pc:picChg>
      </pc:sldChg>
      <pc:sldChg chg="addSp delSp modSp new del mod">
        <pc:chgData name="Ruben Santos" userId="9bedd277f407e7ee" providerId="LiveId" clId="{5366CB3F-A045-4582-A395-39306C1756D5}" dt="2022-10-11T14:23:41.873" v="2272" actId="2696"/>
        <pc:sldMkLst>
          <pc:docMk/>
          <pc:sldMk cId="2362787902" sldId="270"/>
        </pc:sldMkLst>
        <pc:spChg chg="mod">
          <ac:chgData name="Ruben Santos" userId="9bedd277f407e7ee" providerId="LiveId" clId="{5366CB3F-A045-4582-A395-39306C1756D5}" dt="2022-10-06T09:20:44.073" v="1491" actId="27636"/>
          <ac:spMkLst>
            <pc:docMk/>
            <pc:sldMk cId="2362787902" sldId="270"/>
            <ac:spMk id="2" creationId="{6C3FBCCB-EA05-B006-DBEB-5B8CC9F9F953}"/>
          </ac:spMkLst>
        </pc:spChg>
        <pc:spChg chg="del">
          <ac:chgData name="Ruben Santos" userId="9bedd277f407e7ee" providerId="LiveId" clId="{5366CB3F-A045-4582-A395-39306C1756D5}" dt="2022-10-06T09:20:40.918" v="1489" actId="478"/>
          <ac:spMkLst>
            <pc:docMk/>
            <pc:sldMk cId="2362787902" sldId="270"/>
            <ac:spMk id="3" creationId="{66DB1C9B-13BF-F689-247C-2577830C3AC7}"/>
          </ac:spMkLst>
        </pc:spChg>
        <pc:picChg chg="add mod">
          <ac:chgData name="Ruben Santos" userId="9bedd277f407e7ee" providerId="LiveId" clId="{5366CB3F-A045-4582-A395-39306C1756D5}" dt="2022-10-06T09:20:49.389" v="1492" actId="1076"/>
          <ac:picMkLst>
            <pc:docMk/>
            <pc:sldMk cId="2362787902" sldId="270"/>
            <ac:picMk id="5" creationId="{DDB2F801-A065-8459-6321-E8A776BC0FE3}"/>
          </ac:picMkLst>
        </pc:picChg>
      </pc:sldChg>
      <pc:sldChg chg="addSp delSp modSp new del mod">
        <pc:chgData name="Ruben Santos" userId="9bedd277f407e7ee" providerId="LiveId" clId="{5366CB3F-A045-4582-A395-39306C1756D5}" dt="2022-10-11T14:23:32.432" v="2271" actId="2696"/>
        <pc:sldMkLst>
          <pc:docMk/>
          <pc:sldMk cId="3571075477" sldId="271"/>
        </pc:sldMkLst>
        <pc:spChg chg="mod">
          <ac:chgData name="Ruben Santos" userId="9bedd277f407e7ee" providerId="LiveId" clId="{5366CB3F-A045-4582-A395-39306C1756D5}" dt="2022-10-06T09:24:09.304" v="1518" actId="122"/>
          <ac:spMkLst>
            <pc:docMk/>
            <pc:sldMk cId="3571075477" sldId="271"/>
            <ac:spMk id="2" creationId="{9014D7CA-D190-9605-8AF1-68063541F290}"/>
          </ac:spMkLst>
        </pc:spChg>
        <pc:spChg chg="del">
          <ac:chgData name="Ruben Santos" userId="9bedd277f407e7ee" providerId="LiveId" clId="{5366CB3F-A045-4582-A395-39306C1756D5}" dt="2022-10-06T09:23:54.492" v="1495" actId="478"/>
          <ac:spMkLst>
            <pc:docMk/>
            <pc:sldMk cId="3571075477" sldId="271"/>
            <ac:spMk id="3" creationId="{51ED2328-3D9B-CCCE-9B57-C57B905B5944}"/>
          </ac:spMkLst>
        </pc:spChg>
        <pc:picChg chg="add mod">
          <ac:chgData name="Ruben Santos" userId="9bedd277f407e7ee" providerId="LiveId" clId="{5366CB3F-A045-4582-A395-39306C1756D5}" dt="2022-10-06T09:24:12.390" v="1519" actId="1076"/>
          <ac:picMkLst>
            <pc:docMk/>
            <pc:sldMk cId="3571075477" sldId="271"/>
            <ac:picMk id="5" creationId="{1300DD1D-A8AC-F4A4-59C2-43D5C6E3386C}"/>
          </ac:picMkLst>
        </pc:picChg>
      </pc:sldChg>
      <pc:sldChg chg="addSp delSp modSp new del mod">
        <pc:chgData name="Ruben Santos" userId="9bedd277f407e7ee" providerId="LiveId" clId="{5366CB3F-A045-4582-A395-39306C1756D5}" dt="2022-10-11T14:24:59.334" v="2280" actId="2696"/>
        <pc:sldMkLst>
          <pc:docMk/>
          <pc:sldMk cId="2966023076" sldId="272"/>
        </pc:sldMkLst>
        <pc:spChg chg="mod">
          <ac:chgData name="Ruben Santos" userId="9bedd277f407e7ee" providerId="LiveId" clId="{5366CB3F-A045-4582-A395-39306C1756D5}" dt="2022-10-06T09:26:41.988" v="1528" actId="255"/>
          <ac:spMkLst>
            <pc:docMk/>
            <pc:sldMk cId="2966023076" sldId="272"/>
            <ac:spMk id="2" creationId="{3164FBD0-97B6-7853-B48F-F6FE14A0EDA6}"/>
          </ac:spMkLst>
        </pc:spChg>
        <pc:spChg chg="mod">
          <ac:chgData name="Ruben Santos" userId="9bedd277f407e7ee" providerId="LiveId" clId="{5366CB3F-A045-4582-A395-39306C1756D5}" dt="2022-10-06T09:27:28.364" v="1706" actId="20577"/>
          <ac:spMkLst>
            <pc:docMk/>
            <pc:sldMk cId="2966023076" sldId="272"/>
            <ac:spMk id="3" creationId="{710890B8-CD53-73D5-5DD7-750024CE5C64}"/>
          </ac:spMkLst>
        </pc:spChg>
        <pc:spChg chg="add del mod">
          <ac:chgData name="Ruben Santos" userId="9bedd277f407e7ee" providerId="LiveId" clId="{5366CB3F-A045-4582-A395-39306C1756D5}" dt="2022-10-06T09:27:29.865" v="1708"/>
          <ac:spMkLst>
            <pc:docMk/>
            <pc:sldMk cId="2966023076" sldId="272"/>
            <ac:spMk id="5" creationId="{19299BC0-BECC-6EF9-390C-C312D1758C71}"/>
          </ac:spMkLst>
        </pc:spChg>
        <pc:spChg chg="add mod">
          <ac:chgData name="Ruben Santos" userId="9bedd277f407e7ee" providerId="LiveId" clId="{5366CB3F-A045-4582-A395-39306C1756D5}" dt="2022-10-06T10:05:17.079" v="1714"/>
          <ac:spMkLst>
            <pc:docMk/>
            <pc:sldMk cId="2966023076" sldId="272"/>
            <ac:spMk id="7" creationId="{0C566BD7-5DDB-9D71-354C-75D9BF71B8AC}"/>
          </ac:spMkLst>
        </pc:spChg>
        <pc:spChg chg="add mod">
          <ac:chgData name="Ruben Santos" userId="9bedd277f407e7ee" providerId="LiveId" clId="{5366CB3F-A045-4582-A395-39306C1756D5}" dt="2022-10-06T10:05:23.654" v="1716" actId="1076"/>
          <ac:spMkLst>
            <pc:docMk/>
            <pc:sldMk cId="2966023076" sldId="272"/>
            <ac:spMk id="9" creationId="{CD478A01-D6BD-E6EC-A34E-D18A6C7A3740}"/>
          </ac:spMkLst>
        </pc:spChg>
        <pc:picChg chg="add mod">
          <ac:chgData name="Ruben Santos" userId="9bedd277f407e7ee" providerId="LiveId" clId="{5366CB3F-A045-4582-A395-39306C1756D5}" dt="2022-10-11T14:24:49.621" v="2279" actId="1076"/>
          <ac:picMkLst>
            <pc:docMk/>
            <pc:sldMk cId="2966023076" sldId="272"/>
            <ac:picMk id="11" creationId="{9EE7B9CD-05B1-0F42-F981-306FF06E9B6C}"/>
          </ac:picMkLst>
        </pc:picChg>
      </pc:sldChg>
      <pc:sldChg chg="addSp delSp modSp new del mod">
        <pc:chgData name="Ruben Santos" userId="9bedd277f407e7ee" providerId="LiveId" clId="{5366CB3F-A045-4582-A395-39306C1756D5}" dt="2022-10-11T14:23:24.414" v="2270" actId="2696"/>
        <pc:sldMkLst>
          <pc:docMk/>
          <pc:sldMk cId="1460526205" sldId="273"/>
        </pc:sldMkLst>
        <pc:spChg chg="del">
          <ac:chgData name="Ruben Santos" userId="9bedd277f407e7ee" providerId="LiveId" clId="{5366CB3F-A045-4582-A395-39306C1756D5}" dt="2022-10-06T10:07:50.152" v="1724" actId="478"/>
          <ac:spMkLst>
            <pc:docMk/>
            <pc:sldMk cId="1460526205" sldId="273"/>
            <ac:spMk id="2" creationId="{71111A3F-9982-A89B-6D5C-8A221B7F187E}"/>
          </ac:spMkLst>
        </pc:spChg>
        <pc:spChg chg="del">
          <ac:chgData name="Ruben Santos" userId="9bedd277f407e7ee" providerId="LiveId" clId="{5366CB3F-A045-4582-A395-39306C1756D5}" dt="2022-10-06T10:07:51.984" v="1725" actId="478"/>
          <ac:spMkLst>
            <pc:docMk/>
            <pc:sldMk cId="1460526205" sldId="273"/>
            <ac:spMk id="3" creationId="{D75A10A5-01C4-FC2A-F613-3C0DF1A547DC}"/>
          </ac:spMkLst>
        </pc:spChg>
        <pc:spChg chg="add mod">
          <ac:chgData name="Ruben Santos" userId="9bedd277f407e7ee" providerId="LiveId" clId="{5366CB3F-A045-4582-A395-39306C1756D5}" dt="2022-10-06T10:08:21.358" v="1731" actId="1076"/>
          <ac:spMkLst>
            <pc:docMk/>
            <pc:sldMk cId="1460526205" sldId="273"/>
            <ac:spMk id="5" creationId="{532EA6D1-6586-601C-EE00-B0249BE502E4}"/>
          </ac:spMkLst>
        </pc:spChg>
        <pc:picChg chg="add mod">
          <ac:chgData name="Ruben Santos" userId="9bedd277f407e7ee" providerId="LiveId" clId="{5366CB3F-A045-4582-A395-39306C1756D5}" dt="2022-10-06T10:08:36.139" v="1733" actId="1076"/>
          <ac:picMkLst>
            <pc:docMk/>
            <pc:sldMk cId="1460526205" sldId="273"/>
            <ac:picMk id="7" creationId="{A546A457-8DF6-6B10-300F-92D1038F5B28}"/>
          </ac:picMkLst>
        </pc:picChg>
        <pc:picChg chg="add mod">
          <ac:chgData name="Ruben Santos" userId="9bedd277f407e7ee" providerId="LiveId" clId="{5366CB3F-A045-4582-A395-39306C1756D5}" dt="2022-10-06T10:08:52.808" v="1735" actId="1076"/>
          <ac:picMkLst>
            <pc:docMk/>
            <pc:sldMk cId="1460526205" sldId="273"/>
            <ac:picMk id="9" creationId="{2120B571-E583-677B-B04D-01FCDAB437BA}"/>
          </ac:picMkLst>
        </pc:picChg>
      </pc:sldChg>
      <pc:sldChg chg="addSp delSp modSp mod setBg">
        <pc:chgData name="Ruben Santos" userId="9bedd277f407e7ee" providerId="LiveId" clId="{5366CB3F-A045-4582-A395-39306C1756D5}" dt="2022-10-11T13:43:08.727" v="1791" actId="26606"/>
        <pc:sldMkLst>
          <pc:docMk/>
          <pc:sldMk cId="172671344" sldId="274"/>
        </pc:sldMkLst>
        <pc:spChg chg="mod">
          <ac:chgData name="Ruben Santos" userId="9bedd277f407e7ee" providerId="LiveId" clId="{5366CB3F-A045-4582-A395-39306C1756D5}" dt="2022-10-11T13:43:08.727" v="1791" actId="26606"/>
          <ac:spMkLst>
            <pc:docMk/>
            <pc:sldMk cId="172671344" sldId="274"/>
            <ac:spMk id="6" creationId="{F9163FC8-7DA2-6868-2A22-76B063440B68}"/>
          </ac:spMkLst>
        </pc:spChg>
        <pc:picChg chg="add mod">
          <ac:chgData name="Ruben Santos" userId="9bedd277f407e7ee" providerId="LiveId" clId="{5366CB3F-A045-4582-A395-39306C1756D5}" dt="2022-10-11T13:43:08.727" v="1791" actId="26606"/>
          <ac:picMkLst>
            <pc:docMk/>
            <pc:sldMk cId="172671344" sldId="274"/>
            <ac:picMk id="3" creationId="{5386FE1D-B58B-8195-A411-846129655775}"/>
          </ac:picMkLst>
        </pc:picChg>
        <pc:picChg chg="del">
          <ac:chgData name="Ruben Santos" userId="9bedd277f407e7ee" providerId="LiveId" clId="{5366CB3F-A045-4582-A395-39306C1756D5}" dt="2022-10-11T13:43:03.211" v="1789" actId="478"/>
          <ac:picMkLst>
            <pc:docMk/>
            <pc:sldMk cId="172671344" sldId="274"/>
            <ac:picMk id="5" creationId="{AA93F601-3D5A-ECEE-E51F-C5BFCD3B94F0}"/>
          </ac:picMkLst>
        </pc:picChg>
      </pc:sldChg>
      <pc:sldChg chg="addSp modSp mod addCm">
        <pc:chgData name="Ruben Santos" userId="9bedd277f407e7ee" providerId="LiveId" clId="{5366CB3F-A045-4582-A395-39306C1756D5}" dt="2022-10-11T15:07:16.819" v="3208" actId="14100"/>
        <pc:sldMkLst>
          <pc:docMk/>
          <pc:sldMk cId="120935702" sldId="275"/>
        </pc:sldMkLst>
        <pc:spChg chg="mod">
          <ac:chgData name="Ruben Santos" userId="9bedd277f407e7ee" providerId="LiveId" clId="{5366CB3F-A045-4582-A395-39306C1756D5}" dt="2022-10-11T14:25:19.073" v="2292" actId="20577"/>
          <ac:spMkLst>
            <pc:docMk/>
            <pc:sldMk cId="120935702" sldId="275"/>
            <ac:spMk id="2" creationId="{18F02E86-2087-E161-4B33-C1C334C53154}"/>
          </ac:spMkLst>
        </pc:spChg>
        <pc:spChg chg="mod">
          <ac:chgData name="Ruben Santos" userId="9bedd277f407e7ee" providerId="LiveId" clId="{5366CB3F-A045-4582-A395-39306C1756D5}" dt="2022-10-11T15:07:16.819" v="3208" actId="14100"/>
          <ac:spMkLst>
            <pc:docMk/>
            <pc:sldMk cId="120935702" sldId="275"/>
            <ac:spMk id="3" creationId="{917C05AB-7CF7-BA5B-30FC-2499950803DA}"/>
          </ac:spMkLst>
        </pc:spChg>
        <pc:cxnChg chg="add">
          <ac:chgData name="Ruben Santos" userId="9bedd277f407e7ee" providerId="LiveId" clId="{5366CB3F-A045-4582-A395-39306C1756D5}" dt="2022-10-11T15:00:11.739" v="2888" actId="11529"/>
          <ac:cxnSpMkLst>
            <pc:docMk/>
            <pc:sldMk cId="120935702" sldId="275"/>
            <ac:cxnSpMk id="5" creationId="{C86FED92-017F-DEFE-9292-70A64082BC09}"/>
          </ac:cxnSpMkLst>
        </pc:cxnChg>
      </pc:sldChg>
      <pc:sldChg chg="addSp delSp modSp mod addCm modCm">
        <pc:chgData name="Ruben Santos" userId="9bedd277f407e7ee" providerId="LiveId" clId="{5366CB3F-A045-4582-A395-39306C1756D5}" dt="2022-10-13T07:17:44.900" v="4509" actId="20577"/>
        <pc:sldMkLst>
          <pc:docMk/>
          <pc:sldMk cId="1911487766" sldId="276"/>
        </pc:sldMkLst>
        <pc:spChg chg="mod">
          <ac:chgData name="Ruben Santos" userId="9bedd277f407e7ee" providerId="LiveId" clId="{5366CB3F-A045-4582-A395-39306C1756D5}" dt="2022-10-12T21:42:58.777" v="4445" actId="20577"/>
          <ac:spMkLst>
            <pc:docMk/>
            <pc:sldMk cId="1911487766" sldId="276"/>
            <ac:spMk id="2" creationId="{FE9E17E3-418A-76A7-8EC9-BFD8D610047A}"/>
          </ac:spMkLst>
        </pc:spChg>
        <pc:spChg chg="add mod">
          <ac:chgData name="Ruben Santos" userId="9bedd277f407e7ee" providerId="LiveId" clId="{5366CB3F-A045-4582-A395-39306C1756D5}" dt="2022-10-13T07:17:44.900" v="4509" actId="20577"/>
          <ac:spMkLst>
            <pc:docMk/>
            <pc:sldMk cId="1911487766" sldId="276"/>
            <ac:spMk id="3" creationId="{C1E2A215-6BD0-A21D-AFE0-190D38F8AD8E}"/>
          </ac:spMkLst>
        </pc:spChg>
        <pc:spChg chg="del mod">
          <ac:chgData name="Ruben Santos" userId="9bedd277f407e7ee" providerId="LiveId" clId="{5366CB3F-A045-4582-A395-39306C1756D5}" dt="2022-10-11T15:29:50.890" v="3632" actId="478"/>
          <ac:spMkLst>
            <pc:docMk/>
            <pc:sldMk cId="1911487766" sldId="276"/>
            <ac:spMk id="7" creationId="{2871B460-F2E1-B806-87FD-9601922D4200}"/>
          </ac:spMkLst>
        </pc:spChg>
        <pc:picChg chg="del">
          <ac:chgData name="Ruben Santos" userId="9bedd277f407e7ee" providerId="LiveId" clId="{5366CB3F-A045-4582-A395-39306C1756D5}" dt="2022-10-11T15:21:05.961" v="3379" actId="478"/>
          <ac:picMkLst>
            <pc:docMk/>
            <pc:sldMk cId="1911487766" sldId="276"/>
            <ac:picMk id="5" creationId="{5F3468A6-431D-3B5C-E75D-B9A303126687}"/>
          </ac:picMkLst>
        </pc:picChg>
        <pc:picChg chg="add mod">
          <ac:chgData name="Ruben Santos" userId="9bedd277f407e7ee" providerId="LiveId" clId="{5366CB3F-A045-4582-A395-39306C1756D5}" dt="2022-10-11T15:30:56.349" v="3641" actId="14100"/>
          <ac:picMkLst>
            <pc:docMk/>
            <pc:sldMk cId="1911487766" sldId="276"/>
            <ac:picMk id="6" creationId="{AAFBC7CA-13E8-AB16-5CEE-4D471F939933}"/>
          </ac:picMkLst>
        </pc:picChg>
        <pc:picChg chg="add del mod">
          <ac:chgData name="Ruben Santos" userId="9bedd277f407e7ee" providerId="LiveId" clId="{5366CB3F-A045-4582-A395-39306C1756D5}" dt="2022-10-11T15:43:05.636" v="3697" actId="478"/>
          <ac:picMkLst>
            <pc:docMk/>
            <pc:sldMk cId="1911487766" sldId="276"/>
            <ac:picMk id="9" creationId="{BBF948E5-A410-D07A-806D-8F5F6B49D748}"/>
          </ac:picMkLst>
        </pc:picChg>
        <pc:picChg chg="add mod">
          <ac:chgData name="Ruben Santos" userId="9bedd277f407e7ee" providerId="LiveId" clId="{5366CB3F-A045-4582-A395-39306C1756D5}" dt="2022-10-11T15:43:08.427" v="3698" actId="1076"/>
          <ac:picMkLst>
            <pc:docMk/>
            <pc:sldMk cId="1911487766" sldId="276"/>
            <ac:picMk id="11" creationId="{0C825A1B-DCBB-0044-47AD-F9C091EECA81}"/>
          </ac:picMkLst>
        </pc:picChg>
      </pc:sldChg>
      <pc:sldChg chg="addSp delSp modSp new mod ord setBg addCm">
        <pc:chgData name="Ruben Santos" userId="9bedd277f407e7ee" providerId="LiveId" clId="{5366CB3F-A045-4582-A395-39306C1756D5}" dt="2022-10-13T08:00:41.222" v="5074"/>
        <pc:sldMkLst>
          <pc:docMk/>
          <pc:sldMk cId="2007805345" sldId="277"/>
        </pc:sldMkLst>
        <pc:spChg chg="mod">
          <ac:chgData name="Ruben Santos" userId="9bedd277f407e7ee" providerId="LiveId" clId="{5366CB3F-A045-4582-A395-39306C1756D5}" dt="2022-10-11T14:57:10.889" v="2824" actId="20577"/>
          <ac:spMkLst>
            <pc:docMk/>
            <pc:sldMk cId="2007805345" sldId="277"/>
            <ac:spMk id="2" creationId="{F9FA403A-334F-84B4-81B7-DC7D166569BC}"/>
          </ac:spMkLst>
        </pc:spChg>
        <pc:spChg chg="mod ord">
          <ac:chgData name="Ruben Santos" userId="9bedd277f407e7ee" providerId="LiveId" clId="{5366CB3F-A045-4582-A395-39306C1756D5}" dt="2022-10-13T07:55:33.160" v="5072" actId="20577"/>
          <ac:spMkLst>
            <pc:docMk/>
            <pc:sldMk cId="2007805345" sldId="277"/>
            <ac:spMk id="3" creationId="{B9DAE380-ADDF-1799-6938-82B107FC8966}"/>
          </ac:spMkLst>
        </pc:spChg>
        <pc:spChg chg="add del">
          <ac:chgData name="Ruben Santos" userId="9bedd277f407e7ee" providerId="LiveId" clId="{5366CB3F-A045-4582-A395-39306C1756D5}" dt="2022-10-11T13:26:59.919" v="1783" actId="26606"/>
          <ac:spMkLst>
            <pc:docMk/>
            <pc:sldMk cId="2007805345" sldId="277"/>
            <ac:spMk id="10" creationId="{FF9B822F-893E-44C8-963C-64F50ACECBB2}"/>
          </ac:spMkLst>
        </pc:spChg>
        <pc:spChg chg="add del">
          <ac:chgData name="Ruben Santos" userId="9bedd277f407e7ee" providerId="LiveId" clId="{5366CB3F-A045-4582-A395-39306C1756D5}" dt="2022-10-11T13:26:59.919" v="1783" actId="26606"/>
          <ac:spMkLst>
            <pc:docMk/>
            <pc:sldMk cId="2007805345" sldId="277"/>
            <ac:spMk id="12" creationId="{EBF87945-A001-489F-9D9B-7D9435F0B9CA}"/>
          </ac:spMkLst>
        </pc:spChg>
        <pc:spChg chg="add del">
          <ac:chgData name="Ruben Santos" userId="9bedd277f407e7ee" providerId="LiveId" clId="{5366CB3F-A045-4582-A395-39306C1756D5}" dt="2022-10-11T13:27:01.444" v="1785" actId="26606"/>
          <ac:spMkLst>
            <pc:docMk/>
            <pc:sldMk cId="2007805345" sldId="277"/>
            <ac:spMk id="15" creationId="{2B566528-1B12-4246-9431-5C2D7D081168}"/>
          </ac:spMkLst>
        </pc:spChg>
        <pc:spChg chg="add del">
          <ac:chgData name="Ruben Santos" userId="9bedd277f407e7ee" providerId="LiveId" clId="{5366CB3F-A045-4582-A395-39306C1756D5}" dt="2022-10-11T13:27:02.414" v="1787" actId="26606"/>
          <ac:spMkLst>
            <pc:docMk/>
            <pc:sldMk cId="2007805345" sldId="277"/>
            <ac:spMk id="21" creationId="{5E39A796-BE83-48B1-B33F-35C4A32AAB57}"/>
          </ac:spMkLst>
        </pc:spChg>
        <pc:spChg chg="add del">
          <ac:chgData name="Ruben Santos" userId="9bedd277f407e7ee" providerId="LiveId" clId="{5366CB3F-A045-4582-A395-39306C1756D5}" dt="2022-10-11T13:27:02.414" v="1787" actId="26606"/>
          <ac:spMkLst>
            <pc:docMk/>
            <pc:sldMk cId="2007805345" sldId="277"/>
            <ac:spMk id="22" creationId="{72F84B47-E267-4194-8194-831DB7B5547F}"/>
          </ac:spMkLst>
        </pc:spChg>
        <pc:spChg chg="add">
          <ac:chgData name="Ruben Santos" userId="9bedd277f407e7ee" providerId="LiveId" clId="{5366CB3F-A045-4582-A395-39306C1756D5}" dt="2022-10-11T13:27:02.421" v="1788" actId="26606"/>
          <ac:spMkLst>
            <pc:docMk/>
            <pc:sldMk cId="2007805345" sldId="277"/>
            <ac:spMk id="24" creationId="{2B566528-1B12-4246-9431-5C2D7D081168}"/>
          </ac:spMkLst>
        </pc:spChg>
        <pc:grpChg chg="add del">
          <ac:chgData name="Ruben Santos" userId="9bedd277f407e7ee" providerId="LiveId" clId="{5366CB3F-A045-4582-A395-39306C1756D5}" dt="2022-10-11T13:27:01.444" v="1785" actId="26606"/>
          <ac:grpSpMkLst>
            <pc:docMk/>
            <pc:sldMk cId="2007805345" sldId="277"/>
            <ac:grpSpMk id="16" creationId="{5995D10D-E9C9-47DB-AE7E-801FEF38F5C9}"/>
          </ac:grpSpMkLst>
        </pc:grpChg>
        <pc:grpChg chg="add del">
          <ac:chgData name="Ruben Santos" userId="9bedd277f407e7ee" providerId="LiveId" clId="{5366CB3F-A045-4582-A395-39306C1756D5}" dt="2022-10-11T13:27:01.444" v="1785" actId="26606"/>
          <ac:grpSpMkLst>
            <pc:docMk/>
            <pc:sldMk cId="2007805345" sldId="277"/>
            <ac:grpSpMk id="19" creationId="{828A5161-06F1-46CF-8AD7-844680A59E13}"/>
          </ac:grpSpMkLst>
        </pc:grpChg>
        <pc:grpChg chg="add">
          <ac:chgData name="Ruben Santos" userId="9bedd277f407e7ee" providerId="LiveId" clId="{5366CB3F-A045-4582-A395-39306C1756D5}" dt="2022-10-11T13:27:02.421" v="1788" actId="26606"/>
          <ac:grpSpMkLst>
            <pc:docMk/>
            <pc:sldMk cId="2007805345" sldId="277"/>
            <ac:grpSpMk id="25" creationId="{828A5161-06F1-46CF-8AD7-844680A59E13}"/>
          </ac:grpSpMkLst>
        </pc:grpChg>
        <pc:grpChg chg="add">
          <ac:chgData name="Ruben Santos" userId="9bedd277f407e7ee" providerId="LiveId" clId="{5366CB3F-A045-4582-A395-39306C1756D5}" dt="2022-10-11T13:27:02.421" v="1788" actId="26606"/>
          <ac:grpSpMkLst>
            <pc:docMk/>
            <pc:sldMk cId="2007805345" sldId="277"/>
            <ac:grpSpMk id="26" creationId="{5995D10D-E9C9-47DB-AE7E-801FEF38F5C9}"/>
          </ac:grpSpMkLst>
        </pc:grpChg>
        <pc:picChg chg="add mod">
          <ac:chgData name="Ruben Santos" userId="9bedd277f407e7ee" providerId="LiveId" clId="{5366CB3F-A045-4582-A395-39306C1756D5}" dt="2022-10-13T07:56:01.491" v="5073" actId="14100"/>
          <ac:picMkLst>
            <pc:docMk/>
            <pc:sldMk cId="2007805345" sldId="277"/>
            <ac:picMk id="5" creationId="{ACE8EB8A-E474-1F8C-66AF-42E75D853F27}"/>
          </ac:picMkLst>
        </pc:picChg>
      </pc:sldChg>
      <pc:sldChg chg="addSp delSp modSp new mod ord setBg addCm">
        <pc:chgData name="Ruben Santos" userId="9bedd277f407e7ee" providerId="LiveId" clId="{5366CB3F-A045-4582-A395-39306C1756D5}" dt="2022-10-13T07:41:25.846" v="5055" actId="1076"/>
        <pc:sldMkLst>
          <pc:docMk/>
          <pc:sldMk cId="1934501959" sldId="278"/>
        </pc:sldMkLst>
        <pc:spChg chg="mod">
          <ac:chgData name="Ruben Santos" userId="9bedd277f407e7ee" providerId="LiveId" clId="{5366CB3F-A045-4582-A395-39306C1756D5}" dt="2022-10-11T14:40:45.811" v="2435" actId="26606"/>
          <ac:spMkLst>
            <pc:docMk/>
            <pc:sldMk cId="1934501959" sldId="278"/>
            <ac:spMk id="2" creationId="{068B86CA-CA04-87A5-865E-7DA45336AB74}"/>
          </ac:spMkLst>
        </pc:spChg>
        <pc:spChg chg="mod">
          <ac:chgData name="Ruben Santos" userId="9bedd277f407e7ee" providerId="LiveId" clId="{5366CB3F-A045-4582-A395-39306C1756D5}" dt="2022-10-13T07:41:25.846" v="5055" actId="1076"/>
          <ac:spMkLst>
            <pc:docMk/>
            <pc:sldMk cId="1934501959" sldId="278"/>
            <ac:spMk id="3" creationId="{D91F76EE-65AB-E74A-A594-C33CC536B927}"/>
          </ac:spMkLst>
        </pc:spChg>
        <pc:spChg chg="add del mod">
          <ac:chgData name="Ruben Santos" userId="9bedd277f407e7ee" providerId="LiveId" clId="{5366CB3F-A045-4582-A395-39306C1756D5}" dt="2022-10-11T14:18:55.178" v="2183" actId="478"/>
          <ac:spMkLst>
            <pc:docMk/>
            <pc:sldMk cId="1934501959" sldId="278"/>
            <ac:spMk id="4" creationId="{130F5500-128C-F961-4775-A20C35D82377}"/>
          </ac:spMkLst>
        </pc:spChg>
        <pc:spChg chg="add">
          <ac:chgData name="Ruben Santos" userId="9bedd277f407e7ee" providerId="LiveId" clId="{5366CB3F-A045-4582-A395-39306C1756D5}" dt="2022-10-11T14:40:45.811" v="2435" actId="26606"/>
          <ac:spMkLst>
            <pc:docMk/>
            <pc:sldMk cId="1934501959" sldId="278"/>
            <ac:spMk id="11" creationId="{81AEB8A9-B768-4E30-BA55-D919E6687343}"/>
          </ac:spMkLst>
        </pc:spChg>
        <pc:picChg chg="add mod">
          <ac:chgData name="Ruben Santos" userId="9bedd277f407e7ee" providerId="LiveId" clId="{5366CB3F-A045-4582-A395-39306C1756D5}" dt="2022-10-11T14:55:17.920" v="2815" actId="1076"/>
          <ac:picMkLst>
            <pc:docMk/>
            <pc:sldMk cId="1934501959" sldId="278"/>
            <ac:picMk id="6" creationId="{67075577-EF19-BDF2-A79A-1E8E4FCD27ED}"/>
          </ac:picMkLst>
        </pc:picChg>
      </pc:sldChg>
      <pc:sldChg chg="addSp modSp new mod setBg setClrOvrMap">
        <pc:chgData name="Ruben Santos" userId="9bedd277f407e7ee" providerId="LiveId" clId="{5366CB3F-A045-4582-A395-39306C1756D5}" dt="2022-10-13T07:30:32.559" v="4749" actId="20577"/>
        <pc:sldMkLst>
          <pc:docMk/>
          <pc:sldMk cId="1601020318" sldId="279"/>
        </pc:sldMkLst>
        <pc:spChg chg="mod">
          <ac:chgData name="Ruben Santos" userId="9bedd277f407e7ee" providerId="LiveId" clId="{5366CB3F-A045-4582-A395-39306C1756D5}" dt="2022-10-12T10:42:56.633" v="4376" actId="14100"/>
          <ac:spMkLst>
            <pc:docMk/>
            <pc:sldMk cId="1601020318" sldId="279"/>
            <ac:spMk id="2" creationId="{9400A68B-239A-31D9-3773-8BD0F942419C}"/>
          </ac:spMkLst>
        </pc:spChg>
        <pc:spChg chg="mod">
          <ac:chgData name="Ruben Santos" userId="9bedd277f407e7ee" providerId="LiveId" clId="{5366CB3F-A045-4582-A395-39306C1756D5}" dt="2022-10-13T07:30:32.559" v="4749" actId="20577"/>
          <ac:spMkLst>
            <pc:docMk/>
            <pc:sldMk cId="1601020318" sldId="279"/>
            <ac:spMk id="3" creationId="{BBC49141-D52E-330E-916C-8762A1D3DCFE}"/>
          </ac:spMkLst>
        </pc:spChg>
        <pc:spChg chg="add">
          <ac:chgData name="Ruben Santos" userId="9bedd277f407e7ee" providerId="LiveId" clId="{5366CB3F-A045-4582-A395-39306C1756D5}" dt="2022-10-12T08:53:20.925" v="4055" actId="26606"/>
          <ac:spMkLst>
            <pc:docMk/>
            <pc:sldMk cId="1601020318" sldId="279"/>
            <ac:spMk id="12" creationId="{68A4132F-DEC6-4332-A00C-A11AD4519B6C}"/>
          </ac:spMkLst>
        </pc:spChg>
        <pc:spChg chg="add">
          <ac:chgData name="Ruben Santos" userId="9bedd277f407e7ee" providerId="LiveId" clId="{5366CB3F-A045-4582-A395-39306C1756D5}" dt="2022-10-12T08:53:20.925" v="4055" actId="26606"/>
          <ac:spMkLst>
            <pc:docMk/>
            <pc:sldMk cId="1601020318" sldId="279"/>
            <ac:spMk id="14" creationId="{9B38642C-62C4-4E31-A5D3-BB1DD8CA3942}"/>
          </ac:spMkLst>
        </pc:spChg>
        <pc:spChg chg="add">
          <ac:chgData name="Ruben Santos" userId="9bedd277f407e7ee" providerId="LiveId" clId="{5366CB3F-A045-4582-A395-39306C1756D5}" dt="2022-10-12T08:53:20.925" v="4055" actId="26606"/>
          <ac:spMkLst>
            <pc:docMk/>
            <pc:sldMk cId="1601020318" sldId="279"/>
            <ac:spMk id="16" creationId="{A9F66240-8C38-4069-A5C9-2D3FCD97EDAD}"/>
          </ac:spMkLst>
        </pc:spChg>
        <pc:picChg chg="add mod">
          <ac:chgData name="Ruben Santos" userId="9bedd277f407e7ee" providerId="LiveId" clId="{5366CB3F-A045-4582-A395-39306C1756D5}" dt="2022-10-12T08:53:20.925" v="4055" actId="26606"/>
          <ac:picMkLst>
            <pc:docMk/>
            <pc:sldMk cId="1601020318" sldId="279"/>
            <ac:picMk id="5" creationId="{7F737E91-F0CE-1F3B-FC50-70DEE7DF00F1}"/>
          </ac:picMkLst>
        </pc:picChg>
        <pc:picChg chg="add mod">
          <ac:chgData name="Ruben Santos" userId="9bedd277f407e7ee" providerId="LiveId" clId="{5366CB3F-A045-4582-A395-39306C1756D5}" dt="2022-10-12T08:53:20.925" v="4055" actId="26606"/>
          <ac:picMkLst>
            <pc:docMk/>
            <pc:sldMk cId="1601020318" sldId="279"/>
            <ac:picMk id="7" creationId="{CFDCD81F-32E7-ED68-23D7-5A2A8425BCE3}"/>
          </ac:picMkLst>
        </pc:picChg>
      </pc:sldChg>
      <pc:sldChg chg="modSp new del mod">
        <pc:chgData name="Ruben Santos" userId="9bedd277f407e7ee" providerId="LiveId" clId="{5366CB3F-A045-4582-A395-39306C1756D5}" dt="2022-10-11T14:54:52.023" v="2814" actId="2696"/>
        <pc:sldMkLst>
          <pc:docMk/>
          <pc:sldMk cId="2337924467" sldId="279"/>
        </pc:sldMkLst>
        <pc:spChg chg="mod">
          <ac:chgData name="Ruben Santos" userId="9bedd277f407e7ee" providerId="LiveId" clId="{5366CB3F-A045-4582-A395-39306C1756D5}" dt="2022-10-11T14:46:35.148" v="2541" actId="122"/>
          <ac:spMkLst>
            <pc:docMk/>
            <pc:sldMk cId="2337924467" sldId="279"/>
            <ac:spMk id="2" creationId="{1D92C850-903E-1BCF-0C1C-C8BD8E06BC97}"/>
          </ac:spMkLst>
        </pc:spChg>
        <pc:spChg chg="mod">
          <ac:chgData name="Ruben Santos" userId="9bedd277f407e7ee" providerId="LiveId" clId="{5366CB3F-A045-4582-A395-39306C1756D5}" dt="2022-10-11T14:49:20.927" v="2768" actId="20577"/>
          <ac:spMkLst>
            <pc:docMk/>
            <pc:sldMk cId="2337924467" sldId="279"/>
            <ac:spMk id="3" creationId="{50638B25-621B-529E-4633-30EE8BA2EAD9}"/>
          </ac:spMkLst>
        </pc:spChg>
      </pc:sldChg>
    </pc:docChg>
  </pc:docChgLst>
  <pc:docChgLst>
    <pc:chgData name="Ruben Santos" userId="9bedd277f407e7ee" providerId="LiveId" clId="{A06D8344-673A-4903-A88C-08E3825721AE}"/>
    <pc:docChg chg="undo redo custSel addSld delSld modSld">
      <pc:chgData name="Ruben Santos" userId="9bedd277f407e7ee" providerId="LiveId" clId="{A06D8344-673A-4903-A88C-08E3825721AE}" dt="2022-09-29T13:15:16.861" v="3642" actId="20577"/>
      <pc:docMkLst>
        <pc:docMk/>
      </pc:docMkLst>
      <pc:sldChg chg="addSp modSp mod addCm">
        <pc:chgData name="Ruben Santos" userId="9bedd277f407e7ee" providerId="LiveId" clId="{A06D8344-673A-4903-A88C-08E3825721AE}" dt="2022-09-28T21:14:53.191" v="3595"/>
        <pc:sldMkLst>
          <pc:docMk/>
          <pc:sldMk cId="2048180448" sldId="256"/>
        </pc:sldMkLst>
        <pc:spChg chg="mod">
          <ac:chgData name="Ruben Santos" userId="9bedd277f407e7ee" providerId="LiveId" clId="{A06D8344-673A-4903-A88C-08E3825721AE}" dt="2022-09-28T21:14:08.277" v="3593" actId="1076"/>
          <ac:spMkLst>
            <pc:docMk/>
            <pc:sldMk cId="2048180448" sldId="256"/>
            <ac:spMk id="2" creationId="{6A895C79-8FC3-ADD7-55E3-969BF9B97610}"/>
          </ac:spMkLst>
        </pc:spChg>
        <pc:spChg chg="mod">
          <ac:chgData name="Ruben Santos" userId="9bedd277f407e7ee" providerId="LiveId" clId="{A06D8344-673A-4903-A88C-08E3825721AE}" dt="2022-09-28T21:11:52.437" v="3578" actId="1076"/>
          <ac:spMkLst>
            <pc:docMk/>
            <pc:sldMk cId="2048180448" sldId="256"/>
            <ac:spMk id="3" creationId="{7D259836-1082-E998-A570-64F554442F51}"/>
          </ac:spMkLst>
        </pc:spChg>
        <pc:spChg chg="mod">
          <ac:chgData name="Ruben Santos" userId="9bedd277f407e7ee" providerId="LiveId" clId="{A06D8344-673A-4903-A88C-08E3825721AE}" dt="2022-09-28T21:12:00.682" v="3581" actId="20577"/>
          <ac:spMkLst>
            <pc:docMk/>
            <pc:sldMk cId="2048180448" sldId="256"/>
            <ac:spMk id="4" creationId="{DEA5785C-FC61-C694-8EC8-1DF01FA31109}"/>
          </ac:spMkLst>
        </pc:spChg>
        <pc:spChg chg="mod">
          <ac:chgData name="Ruben Santos" userId="9bedd277f407e7ee" providerId="LiveId" clId="{A06D8344-673A-4903-A88C-08E3825721AE}" dt="2022-09-28T21:12:08.814" v="3582" actId="1076"/>
          <ac:spMkLst>
            <pc:docMk/>
            <pc:sldMk cId="2048180448" sldId="256"/>
            <ac:spMk id="5" creationId="{29486C87-6721-28BD-2D07-353E2B57D3C2}"/>
          </ac:spMkLst>
        </pc:spChg>
        <pc:spChg chg="add mod">
          <ac:chgData name="Ruben Santos" userId="9bedd277f407e7ee" providerId="LiveId" clId="{A06D8344-673A-4903-A88C-08E3825721AE}" dt="2022-09-28T21:12:11.962" v="3583" actId="1076"/>
          <ac:spMkLst>
            <pc:docMk/>
            <pc:sldMk cId="2048180448" sldId="256"/>
            <ac:spMk id="6" creationId="{EF7053FB-24A0-1545-32FC-8825E18135D9}"/>
          </ac:spMkLst>
        </pc:spChg>
        <pc:spChg chg="add mod">
          <ac:chgData name="Ruben Santos" userId="9bedd277f407e7ee" providerId="LiveId" clId="{A06D8344-673A-4903-A88C-08E3825721AE}" dt="2022-09-28T21:12:16.734" v="3584" actId="1076"/>
          <ac:spMkLst>
            <pc:docMk/>
            <pc:sldMk cId="2048180448" sldId="256"/>
            <ac:spMk id="7" creationId="{9F3D6CF0-790A-B004-1B5E-A1ADB759DC2F}"/>
          </ac:spMkLst>
        </pc:spChg>
        <pc:picChg chg="add mod">
          <ac:chgData name="Ruben Santos" userId="9bedd277f407e7ee" providerId="LiveId" clId="{A06D8344-673A-4903-A88C-08E3825721AE}" dt="2022-09-28T21:14:21.841" v="3594" actId="1076"/>
          <ac:picMkLst>
            <pc:docMk/>
            <pc:sldMk cId="2048180448" sldId="256"/>
            <ac:picMk id="8" creationId="{D1A33CC1-BFD4-42B5-4603-A05B893996CE}"/>
          </ac:picMkLst>
        </pc:picChg>
      </pc:sldChg>
      <pc:sldChg chg="addSp delSp modSp new del mod setBg">
        <pc:chgData name="Ruben Santos" userId="9bedd277f407e7ee" providerId="LiveId" clId="{A06D8344-673A-4903-A88C-08E3825721AE}" dt="2022-09-28T21:15:05.913" v="3598" actId="2696"/>
        <pc:sldMkLst>
          <pc:docMk/>
          <pc:sldMk cId="711541675" sldId="257"/>
        </pc:sldMkLst>
        <pc:spChg chg="del">
          <ac:chgData name="Ruben Santos" userId="9bedd277f407e7ee" providerId="LiveId" clId="{A06D8344-673A-4903-A88C-08E3825721AE}" dt="2022-09-21T12:47:04.941" v="269" actId="26606"/>
          <ac:spMkLst>
            <pc:docMk/>
            <pc:sldMk cId="711541675" sldId="257"/>
            <ac:spMk id="2" creationId="{95F67C7A-7226-F060-5001-DA4DD5FC4461}"/>
          </ac:spMkLst>
        </pc:spChg>
        <pc:spChg chg="del">
          <ac:chgData name="Ruben Santos" userId="9bedd277f407e7ee" providerId="LiveId" clId="{A06D8344-673A-4903-A88C-08E3825721AE}" dt="2022-09-21T12:47:04.941" v="269" actId="26606"/>
          <ac:spMkLst>
            <pc:docMk/>
            <pc:sldMk cId="711541675" sldId="257"/>
            <ac:spMk id="3" creationId="{1C4A45A3-C93F-0A8F-3E94-0318944226F2}"/>
          </ac:spMkLst>
        </pc:spChg>
        <pc:spChg chg="add del mod">
          <ac:chgData name="Ruben Santos" userId="9bedd277f407e7ee" providerId="LiveId" clId="{A06D8344-673A-4903-A88C-08E3825721AE}" dt="2022-09-28T21:15:01.370" v="3597" actId="478"/>
          <ac:spMkLst>
            <pc:docMk/>
            <pc:sldMk cId="711541675" sldId="257"/>
            <ac:spMk id="3" creationId="{48B5DF5A-3F7D-3806-6E3A-E05D1FDF19E4}"/>
          </ac:spMkLst>
        </pc:spChg>
        <pc:spChg chg="add mod">
          <ac:chgData name="Ruben Santos" userId="9bedd277f407e7ee" providerId="LiveId" clId="{A06D8344-673A-4903-A88C-08E3825721AE}" dt="2022-09-21T12:55:47.921" v="445" actId="14100"/>
          <ac:spMkLst>
            <pc:docMk/>
            <pc:sldMk cId="711541675" sldId="257"/>
            <ac:spMk id="7" creationId="{E9950837-2598-9C10-124F-5EE5401D4F3C}"/>
          </ac:spMkLst>
        </pc:spChg>
        <pc:spChg chg="add mod">
          <ac:chgData name="Ruben Santos" userId="9bedd277f407e7ee" providerId="LiveId" clId="{A06D8344-673A-4903-A88C-08E3825721AE}" dt="2022-09-21T12:59:53.652" v="721" actId="1076"/>
          <ac:spMkLst>
            <pc:docMk/>
            <pc:sldMk cId="711541675" sldId="257"/>
            <ac:spMk id="8" creationId="{42498071-7E0C-CC39-5005-4F44C9A7A9EE}"/>
          </ac:spMkLst>
        </pc:spChg>
        <pc:spChg chg="add mod">
          <ac:chgData name="Ruben Santos" userId="9bedd277f407e7ee" providerId="LiveId" clId="{A06D8344-673A-4903-A88C-08E3825721AE}" dt="2022-09-21T12:59:55.901" v="722" actId="1076"/>
          <ac:spMkLst>
            <pc:docMk/>
            <pc:sldMk cId="711541675" sldId="257"/>
            <ac:spMk id="9" creationId="{6A3215BB-DFE8-F7B4-26EC-17A435655792}"/>
          </ac:spMkLst>
        </pc:spChg>
        <pc:picChg chg="add del mod">
          <ac:chgData name="Ruben Santos" userId="9bedd277f407e7ee" providerId="LiveId" clId="{A06D8344-673A-4903-A88C-08E3825721AE}" dt="2022-09-28T21:14:58.481" v="3596" actId="478"/>
          <ac:picMkLst>
            <pc:docMk/>
            <pc:sldMk cId="711541675" sldId="257"/>
            <ac:picMk id="5" creationId="{974A3DB3-A7C0-BA62-3FB5-5356C0FADAD4}"/>
          </ac:picMkLst>
        </pc:picChg>
      </pc:sldChg>
      <pc:sldChg chg="addSp delSp modSp new mod setBg setClrOvrMap addCm">
        <pc:chgData name="Ruben Santos" userId="9bedd277f407e7ee" providerId="LiveId" clId="{A06D8344-673A-4903-A88C-08E3825721AE}" dt="2022-09-27T22:24:33.855" v="3485" actId="255"/>
        <pc:sldMkLst>
          <pc:docMk/>
          <pc:sldMk cId="3759256340" sldId="258"/>
        </pc:sldMkLst>
        <pc:spChg chg="mod ord">
          <ac:chgData name="Ruben Santos" userId="9bedd277f407e7ee" providerId="LiveId" clId="{A06D8344-673A-4903-A88C-08E3825721AE}" dt="2022-09-27T22:24:33.855" v="3485" actId="255"/>
          <ac:spMkLst>
            <pc:docMk/>
            <pc:sldMk cId="3759256340" sldId="258"/>
            <ac:spMk id="2" creationId="{F79D186D-FA4B-D848-59A1-69CA4E6AEE39}"/>
          </ac:spMkLst>
        </pc:spChg>
        <pc:spChg chg="del">
          <ac:chgData name="Ruben Santos" userId="9bedd277f407e7ee" providerId="LiveId" clId="{A06D8344-673A-4903-A88C-08E3825721AE}" dt="2022-09-21T13:01:36.996" v="736" actId="478"/>
          <ac:spMkLst>
            <pc:docMk/>
            <pc:sldMk cId="3759256340" sldId="258"/>
            <ac:spMk id="3" creationId="{A487A751-B95F-AF41-70BD-0017E26BE368}"/>
          </ac:spMkLst>
        </pc:spChg>
        <pc:spChg chg="add del">
          <ac:chgData name="Ruben Santos" userId="9bedd277f407e7ee" providerId="LiveId" clId="{A06D8344-673A-4903-A88C-08E3825721AE}" dt="2022-09-27T21:30:58.316" v="3422" actId="26606"/>
          <ac:spMkLst>
            <pc:docMk/>
            <pc:sldMk cId="3759256340" sldId="258"/>
            <ac:spMk id="11" creationId="{99ED5833-B85B-4103-8A3B-CAB0308E6C15}"/>
          </ac:spMkLst>
        </pc:spChg>
        <pc:spChg chg="add">
          <ac:chgData name="Ruben Santos" userId="9bedd277f407e7ee" providerId="LiveId" clId="{A06D8344-673A-4903-A88C-08E3825721AE}" dt="2022-09-27T21:30:58.316" v="3422" actId="26606"/>
          <ac:spMkLst>
            <pc:docMk/>
            <pc:sldMk cId="3759256340" sldId="258"/>
            <ac:spMk id="16" creationId="{95724071-AC7B-4A67-934B-CD7F90745802}"/>
          </ac:spMkLst>
        </pc:spChg>
        <pc:picChg chg="add mod">
          <ac:chgData name="Ruben Santos" userId="9bedd277f407e7ee" providerId="LiveId" clId="{A06D8344-673A-4903-A88C-08E3825721AE}" dt="2022-09-27T21:42:33.577" v="3426" actId="14100"/>
          <ac:picMkLst>
            <pc:docMk/>
            <pc:sldMk cId="3759256340" sldId="258"/>
            <ac:picMk id="4" creationId="{4F8B4A0E-893E-21B2-676C-C45E85C1B0CD}"/>
          </ac:picMkLst>
        </pc:picChg>
        <pc:picChg chg="add mod">
          <ac:chgData name="Ruben Santos" userId="9bedd277f407e7ee" providerId="LiveId" clId="{A06D8344-673A-4903-A88C-08E3825721AE}" dt="2022-09-27T21:42:39.900" v="3427" actId="14100"/>
          <ac:picMkLst>
            <pc:docMk/>
            <pc:sldMk cId="3759256340" sldId="258"/>
            <ac:picMk id="6" creationId="{03F7895A-8EC1-4359-5E8B-BC8C2D4638DA}"/>
          </ac:picMkLst>
        </pc:picChg>
        <pc:picChg chg="add mod">
          <ac:chgData name="Ruben Santos" userId="9bedd277f407e7ee" providerId="LiveId" clId="{A06D8344-673A-4903-A88C-08E3825721AE}" dt="2022-09-27T21:42:44.350" v="3428" actId="14100"/>
          <ac:picMkLst>
            <pc:docMk/>
            <pc:sldMk cId="3759256340" sldId="258"/>
            <ac:picMk id="8" creationId="{2F1EE468-1BF2-4550-C9F4-02C15D86CBF5}"/>
          </ac:picMkLst>
        </pc:picChg>
      </pc:sldChg>
      <pc:sldChg chg="addSp delSp modSp new del mod">
        <pc:chgData name="Ruben Santos" userId="9bedd277f407e7ee" providerId="LiveId" clId="{A06D8344-673A-4903-A88C-08E3825721AE}" dt="2022-09-27T22:05:17.719" v="3465" actId="2696"/>
        <pc:sldMkLst>
          <pc:docMk/>
          <pc:sldMk cId="4055073914" sldId="259"/>
        </pc:sldMkLst>
        <pc:spChg chg="add del mod">
          <ac:chgData name="Ruben Santos" userId="9bedd277f407e7ee" providerId="LiveId" clId="{A06D8344-673A-4903-A88C-08E3825721AE}" dt="2022-09-27T14:21:09.904" v="3276" actId="478"/>
          <ac:spMkLst>
            <pc:docMk/>
            <pc:sldMk cId="4055073914" sldId="259"/>
            <ac:spMk id="4" creationId="{95CB3AA7-1A5D-DFFC-8B41-B0229D6846AD}"/>
          </ac:spMkLst>
        </pc:spChg>
      </pc:sldChg>
      <pc:sldChg chg="addSp delSp modSp new mod addCm">
        <pc:chgData name="Ruben Santos" userId="9bedd277f407e7ee" providerId="LiveId" clId="{A06D8344-673A-4903-A88C-08E3825721AE}" dt="2022-09-29T13:15:16.861" v="3642" actId="20577"/>
        <pc:sldMkLst>
          <pc:docMk/>
          <pc:sldMk cId="877152797" sldId="260"/>
        </pc:sldMkLst>
        <pc:spChg chg="mod">
          <ac:chgData name="Ruben Santos" userId="9bedd277f407e7ee" providerId="LiveId" clId="{A06D8344-673A-4903-A88C-08E3825721AE}" dt="2022-09-27T13:41:07.306" v="2802" actId="1076"/>
          <ac:spMkLst>
            <pc:docMk/>
            <pc:sldMk cId="877152797" sldId="260"/>
            <ac:spMk id="2" creationId="{4F8025E5-660E-8F95-674D-58449F509872}"/>
          </ac:spMkLst>
        </pc:spChg>
        <pc:spChg chg="del mod">
          <ac:chgData name="Ruben Santos" userId="9bedd277f407e7ee" providerId="LiveId" clId="{A06D8344-673A-4903-A88C-08E3825721AE}" dt="2022-09-27T14:09:13.621" v="3075" actId="21"/>
          <ac:spMkLst>
            <pc:docMk/>
            <pc:sldMk cId="877152797" sldId="260"/>
            <ac:spMk id="3" creationId="{4AE52CDC-0D9E-8DFD-3802-CA456E933098}"/>
          </ac:spMkLst>
        </pc:spChg>
        <pc:spChg chg="add del mod">
          <ac:chgData name="Ruben Santos" userId="9bedd277f407e7ee" providerId="LiveId" clId="{A06D8344-673A-4903-A88C-08E3825721AE}" dt="2022-09-27T11:31:15.766" v="2037"/>
          <ac:spMkLst>
            <pc:docMk/>
            <pc:sldMk cId="877152797" sldId="260"/>
            <ac:spMk id="4" creationId="{22D3FD4F-5D51-7898-8FD7-2E8C621D351A}"/>
          </ac:spMkLst>
        </pc:spChg>
        <pc:spChg chg="add mod">
          <ac:chgData name="Ruben Santos" userId="9bedd277f407e7ee" providerId="LiveId" clId="{A06D8344-673A-4903-A88C-08E3825721AE}" dt="2022-09-29T13:15:16.861" v="3642" actId="20577"/>
          <ac:spMkLst>
            <pc:docMk/>
            <pc:sldMk cId="877152797" sldId="260"/>
            <ac:spMk id="5" creationId="{C5195830-868B-F2CA-D6D7-1D8963730D1A}"/>
          </ac:spMkLst>
        </pc:spChg>
        <pc:spChg chg="add del mod">
          <ac:chgData name="Ruben Santos" userId="9bedd277f407e7ee" providerId="LiveId" clId="{A06D8344-673A-4903-A88C-08E3825721AE}" dt="2022-09-27T13:35:54.260" v="2784"/>
          <ac:spMkLst>
            <pc:docMk/>
            <pc:sldMk cId="877152797" sldId="260"/>
            <ac:spMk id="6" creationId="{83A5FB02-C58E-3EAE-1F56-E868A48A393C}"/>
          </ac:spMkLst>
        </pc:spChg>
        <pc:spChg chg="add del mod">
          <ac:chgData name="Ruben Santos" userId="9bedd277f407e7ee" providerId="LiveId" clId="{A06D8344-673A-4903-A88C-08E3825721AE}" dt="2022-09-27T14:11:45.992" v="3091" actId="478"/>
          <ac:spMkLst>
            <pc:docMk/>
            <pc:sldMk cId="877152797" sldId="260"/>
            <ac:spMk id="10" creationId="{1220C018-390A-A959-A20B-78B7331C62B7}"/>
          </ac:spMkLst>
        </pc:spChg>
        <pc:spChg chg="add mod">
          <ac:chgData name="Ruben Santos" userId="9bedd277f407e7ee" providerId="LiveId" clId="{A06D8344-673A-4903-A88C-08E3825721AE}" dt="2022-09-27T14:16:21.731" v="3243" actId="123"/>
          <ac:spMkLst>
            <pc:docMk/>
            <pc:sldMk cId="877152797" sldId="260"/>
            <ac:spMk id="11" creationId="{0C114567-EEE3-502A-7CEC-79E2427CD35B}"/>
          </ac:spMkLst>
        </pc:spChg>
        <pc:picChg chg="add mod modCrop">
          <ac:chgData name="Ruben Santos" userId="9bedd277f407e7ee" providerId="LiveId" clId="{A06D8344-673A-4903-A88C-08E3825721AE}" dt="2022-09-27T14:39:12.081" v="3301" actId="1076"/>
          <ac:picMkLst>
            <pc:docMk/>
            <pc:sldMk cId="877152797" sldId="260"/>
            <ac:picMk id="8" creationId="{309072A8-57C1-9BF6-393F-A3CD7B7F5B12}"/>
          </ac:picMkLst>
        </pc:picChg>
      </pc:sldChg>
      <pc:sldChg chg="addSp delSp modSp new mod setBg addCm">
        <pc:chgData name="Ruben Santos" userId="9bedd277f407e7ee" providerId="LiveId" clId="{A06D8344-673A-4903-A88C-08E3825721AE}" dt="2022-09-27T20:49:19.884" v="3419" actId="14100"/>
        <pc:sldMkLst>
          <pc:docMk/>
          <pc:sldMk cId="1439658528" sldId="261"/>
        </pc:sldMkLst>
        <pc:spChg chg="mod">
          <ac:chgData name="Ruben Santos" userId="9bedd277f407e7ee" providerId="LiveId" clId="{A06D8344-673A-4903-A88C-08E3825721AE}" dt="2022-09-27T15:20:43.230" v="3313" actId="26606"/>
          <ac:spMkLst>
            <pc:docMk/>
            <pc:sldMk cId="1439658528" sldId="261"/>
            <ac:spMk id="2" creationId="{263B0319-3749-973B-4AD9-2B80408A4946}"/>
          </ac:spMkLst>
        </pc:spChg>
        <pc:spChg chg="del mod">
          <ac:chgData name="Ruben Santos" userId="9bedd277f407e7ee" providerId="LiveId" clId="{A06D8344-673A-4903-A88C-08E3825721AE}" dt="2022-09-27T14:23:39.328" v="3296" actId="478"/>
          <ac:spMkLst>
            <pc:docMk/>
            <pc:sldMk cId="1439658528" sldId="261"/>
            <ac:spMk id="3" creationId="{FDBA494B-7F51-85B7-F151-698FFE108A14}"/>
          </ac:spMkLst>
        </pc:spChg>
        <pc:spChg chg="add mod">
          <ac:chgData name="Ruben Santos" userId="9bedd277f407e7ee" providerId="LiveId" clId="{A06D8344-673A-4903-A88C-08E3825721AE}" dt="2022-09-27T18:36:47.388" v="3412" actId="1076"/>
          <ac:spMkLst>
            <pc:docMk/>
            <pc:sldMk cId="1439658528" sldId="261"/>
            <ac:spMk id="4" creationId="{31F2FA4F-001A-9C12-0064-879F04EA3CFC}"/>
          </ac:spMkLst>
        </pc:spChg>
        <pc:spChg chg="add del mod">
          <ac:chgData name="Ruben Santos" userId="9bedd277f407e7ee" providerId="LiveId" clId="{A06D8344-673A-4903-A88C-08E3825721AE}" dt="2022-09-27T14:09:41.656" v="3078" actId="21"/>
          <ac:spMkLst>
            <pc:docMk/>
            <pc:sldMk cId="1439658528" sldId="261"/>
            <ac:spMk id="7" creationId="{C50C2F64-F6E3-3693-6764-40D0C38D9659}"/>
          </ac:spMkLst>
        </pc:spChg>
        <pc:spChg chg="add del mod">
          <ac:chgData name="Ruben Santos" userId="9bedd277f407e7ee" providerId="LiveId" clId="{A06D8344-673A-4903-A88C-08E3825721AE}" dt="2022-09-27T18:34:30.426" v="3383" actId="478"/>
          <ac:spMkLst>
            <pc:docMk/>
            <pc:sldMk cId="1439658528" sldId="261"/>
            <ac:spMk id="10" creationId="{592BD082-E404-2F40-BE91-8B031FFA6ADD}"/>
          </ac:spMkLst>
        </pc:spChg>
        <pc:spChg chg="add mod">
          <ac:chgData name="Ruben Santos" userId="9bedd277f407e7ee" providerId="LiveId" clId="{A06D8344-673A-4903-A88C-08E3825721AE}" dt="2022-09-27T20:49:19.884" v="3419" actId="14100"/>
          <ac:spMkLst>
            <pc:docMk/>
            <pc:sldMk cId="1439658528" sldId="261"/>
            <ac:spMk id="11" creationId="{1C8A485B-6F7E-1F4E-EB8A-29AAEB149117}"/>
          </ac:spMkLst>
        </pc:spChg>
        <pc:spChg chg="add mod">
          <ac:chgData name="Ruben Santos" userId="9bedd277f407e7ee" providerId="LiveId" clId="{A06D8344-673A-4903-A88C-08E3825721AE}" dt="2022-09-27T18:36:00.192" v="3395" actId="123"/>
          <ac:spMkLst>
            <pc:docMk/>
            <pc:sldMk cId="1439658528" sldId="261"/>
            <ac:spMk id="12" creationId="{52DEC705-2351-A532-6692-EA31449C7DA9}"/>
          </ac:spMkLst>
        </pc:spChg>
        <pc:spChg chg="add del">
          <ac:chgData name="Ruben Santos" userId="9bedd277f407e7ee" providerId="LiveId" clId="{A06D8344-673A-4903-A88C-08E3825721AE}" dt="2022-09-27T15:20:29.517" v="3305" actId="26606"/>
          <ac:spMkLst>
            <pc:docMk/>
            <pc:sldMk cId="1439658528" sldId="261"/>
            <ac:spMk id="14" creationId="{2B566528-1B12-4246-9431-5C2D7D081168}"/>
          </ac:spMkLst>
        </pc:spChg>
        <pc:spChg chg="add del">
          <ac:chgData name="Ruben Santos" userId="9bedd277f407e7ee" providerId="LiveId" clId="{A06D8344-673A-4903-A88C-08E3825721AE}" dt="2022-09-27T15:20:32.999" v="3307" actId="26606"/>
          <ac:spMkLst>
            <pc:docMk/>
            <pc:sldMk cId="1439658528" sldId="261"/>
            <ac:spMk id="24" creationId="{385E1BDC-A9B0-4A87-82E3-F3187F69A802}"/>
          </ac:spMkLst>
        </pc:spChg>
        <pc:spChg chg="add del">
          <ac:chgData name="Ruben Santos" userId="9bedd277f407e7ee" providerId="LiveId" clId="{A06D8344-673A-4903-A88C-08E3825721AE}" dt="2022-09-27T15:20:32.999" v="3307" actId="26606"/>
          <ac:spMkLst>
            <pc:docMk/>
            <pc:sldMk cId="1439658528" sldId="261"/>
            <ac:spMk id="25" creationId="{0990C621-3B8B-4820-8328-D47EF7CE823C}"/>
          </ac:spMkLst>
        </pc:spChg>
        <pc:spChg chg="add del">
          <ac:chgData name="Ruben Santos" userId="9bedd277f407e7ee" providerId="LiveId" clId="{A06D8344-673A-4903-A88C-08E3825721AE}" dt="2022-09-27T15:20:32.999" v="3307" actId="26606"/>
          <ac:spMkLst>
            <pc:docMk/>
            <pc:sldMk cId="1439658528" sldId="261"/>
            <ac:spMk id="26" creationId="{C1A2385B-1D2A-4E17-84FA-6CB7F0AAE473}"/>
          </ac:spMkLst>
        </pc:spChg>
        <pc:spChg chg="add del">
          <ac:chgData name="Ruben Santos" userId="9bedd277f407e7ee" providerId="LiveId" clId="{A06D8344-673A-4903-A88C-08E3825721AE}" dt="2022-09-27T15:20:32.999" v="3307" actId="26606"/>
          <ac:spMkLst>
            <pc:docMk/>
            <pc:sldMk cId="1439658528" sldId="261"/>
            <ac:spMk id="27" creationId="{5E791F2F-79DB-4CC0-9FA1-001E3E91E8B7}"/>
          </ac:spMkLst>
        </pc:spChg>
        <pc:spChg chg="add del">
          <ac:chgData name="Ruben Santos" userId="9bedd277f407e7ee" providerId="LiveId" clId="{A06D8344-673A-4903-A88C-08E3825721AE}" dt="2022-09-27T15:20:37.216" v="3309" actId="26606"/>
          <ac:spMkLst>
            <pc:docMk/>
            <pc:sldMk cId="1439658528" sldId="261"/>
            <ac:spMk id="29" creationId="{2B566528-1B12-4246-9431-5C2D7D081168}"/>
          </ac:spMkLst>
        </pc:spChg>
        <pc:spChg chg="add del">
          <ac:chgData name="Ruben Santos" userId="9bedd277f407e7ee" providerId="LiveId" clId="{A06D8344-673A-4903-A88C-08E3825721AE}" dt="2022-09-27T15:20:39.459" v="3311" actId="26606"/>
          <ac:spMkLst>
            <pc:docMk/>
            <pc:sldMk cId="1439658528" sldId="261"/>
            <ac:spMk id="33" creationId="{5AAE9118-0436-4488-AC4A-C14DF6A7B6B1}"/>
          </ac:spMkLst>
        </pc:spChg>
        <pc:spChg chg="add del">
          <ac:chgData name="Ruben Santos" userId="9bedd277f407e7ee" providerId="LiveId" clId="{A06D8344-673A-4903-A88C-08E3825721AE}" dt="2022-09-27T15:20:39.459" v="3311" actId="26606"/>
          <ac:spMkLst>
            <pc:docMk/>
            <pc:sldMk cId="1439658528" sldId="261"/>
            <ac:spMk id="34" creationId="{1B10F861-B8F1-49C7-BD58-EAB20CEE7F93}"/>
          </ac:spMkLst>
        </pc:spChg>
        <pc:spChg chg="add del">
          <ac:chgData name="Ruben Santos" userId="9bedd277f407e7ee" providerId="LiveId" clId="{A06D8344-673A-4903-A88C-08E3825721AE}" dt="2022-09-27T15:20:39.459" v="3311" actId="26606"/>
          <ac:spMkLst>
            <pc:docMk/>
            <pc:sldMk cId="1439658528" sldId="261"/>
            <ac:spMk id="35" creationId="{61F6E425-22AB-4DA2-8FAC-58ADB58EF6C3}"/>
          </ac:spMkLst>
        </pc:spChg>
        <pc:spChg chg="add del">
          <ac:chgData name="Ruben Santos" userId="9bedd277f407e7ee" providerId="LiveId" clId="{A06D8344-673A-4903-A88C-08E3825721AE}" dt="2022-09-27T15:20:43.230" v="3313" actId="26606"/>
          <ac:spMkLst>
            <pc:docMk/>
            <pc:sldMk cId="1439658528" sldId="261"/>
            <ac:spMk id="37" creationId="{2B566528-1B12-4246-9431-5C2D7D081168}"/>
          </ac:spMkLst>
        </pc:spChg>
        <pc:grpChg chg="add del">
          <ac:chgData name="Ruben Santos" userId="9bedd277f407e7ee" providerId="LiveId" clId="{A06D8344-673A-4903-A88C-08E3825721AE}" dt="2022-09-27T15:20:29.517" v="3305" actId="26606"/>
          <ac:grpSpMkLst>
            <pc:docMk/>
            <pc:sldMk cId="1439658528" sldId="261"/>
            <ac:grpSpMk id="16" creationId="{5995D10D-E9C9-47DB-AE7E-801FEF38F5C9}"/>
          </ac:grpSpMkLst>
        </pc:grpChg>
        <pc:grpChg chg="add del">
          <ac:chgData name="Ruben Santos" userId="9bedd277f407e7ee" providerId="LiveId" clId="{A06D8344-673A-4903-A88C-08E3825721AE}" dt="2022-09-27T15:20:29.517" v="3305" actId="26606"/>
          <ac:grpSpMkLst>
            <pc:docMk/>
            <pc:sldMk cId="1439658528" sldId="261"/>
            <ac:grpSpMk id="20" creationId="{828A5161-06F1-46CF-8AD7-844680A59E13}"/>
          </ac:grpSpMkLst>
        </pc:grpChg>
        <pc:grpChg chg="add del">
          <ac:chgData name="Ruben Santos" userId="9bedd277f407e7ee" providerId="LiveId" clId="{A06D8344-673A-4903-A88C-08E3825721AE}" dt="2022-09-27T15:20:37.216" v="3309" actId="26606"/>
          <ac:grpSpMkLst>
            <pc:docMk/>
            <pc:sldMk cId="1439658528" sldId="261"/>
            <ac:grpSpMk id="30" creationId="{5995D10D-E9C9-47DB-AE7E-801FEF38F5C9}"/>
          </ac:grpSpMkLst>
        </pc:grpChg>
        <pc:grpChg chg="add del">
          <ac:chgData name="Ruben Santos" userId="9bedd277f407e7ee" providerId="LiveId" clId="{A06D8344-673A-4903-A88C-08E3825721AE}" dt="2022-09-27T15:20:37.216" v="3309" actId="26606"/>
          <ac:grpSpMkLst>
            <pc:docMk/>
            <pc:sldMk cId="1439658528" sldId="261"/>
            <ac:grpSpMk id="31" creationId="{828A5161-06F1-46CF-8AD7-844680A59E13}"/>
          </ac:grpSpMkLst>
        </pc:grpChg>
        <pc:grpChg chg="add del">
          <ac:chgData name="Ruben Santos" userId="9bedd277f407e7ee" providerId="LiveId" clId="{A06D8344-673A-4903-A88C-08E3825721AE}" dt="2022-09-27T15:20:43.230" v="3313" actId="26606"/>
          <ac:grpSpMkLst>
            <pc:docMk/>
            <pc:sldMk cId="1439658528" sldId="261"/>
            <ac:grpSpMk id="38" creationId="{5995D10D-E9C9-47DB-AE7E-801FEF38F5C9}"/>
          </ac:grpSpMkLst>
        </pc:grpChg>
        <pc:grpChg chg="add del">
          <ac:chgData name="Ruben Santos" userId="9bedd277f407e7ee" providerId="LiveId" clId="{A06D8344-673A-4903-A88C-08E3825721AE}" dt="2022-09-27T15:20:43.230" v="3313" actId="26606"/>
          <ac:grpSpMkLst>
            <pc:docMk/>
            <pc:sldMk cId="1439658528" sldId="261"/>
            <ac:grpSpMk id="39" creationId="{828A5161-06F1-46CF-8AD7-844680A59E13}"/>
          </ac:grpSpMkLst>
        </pc:grpChg>
        <pc:picChg chg="add mod">
          <ac:chgData name="Ruben Santos" userId="9bedd277f407e7ee" providerId="LiveId" clId="{A06D8344-673A-4903-A88C-08E3825721AE}" dt="2022-09-27T18:36:59.071" v="3414" actId="1076"/>
          <ac:picMkLst>
            <pc:docMk/>
            <pc:sldMk cId="1439658528" sldId="261"/>
            <ac:picMk id="6" creationId="{F70C34BA-B3DE-452F-28A5-C68FF9DEBEEA}"/>
          </ac:picMkLst>
        </pc:picChg>
        <pc:picChg chg="add mod">
          <ac:chgData name="Ruben Santos" userId="9bedd277f407e7ee" providerId="LiveId" clId="{A06D8344-673A-4903-A88C-08E3825721AE}" dt="2022-09-27T18:35:38.732" v="3392" actId="14100"/>
          <ac:picMkLst>
            <pc:docMk/>
            <pc:sldMk cId="1439658528" sldId="261"/>
            <ac:picMk id="9" creationId="{823BBA30-7138-5015-A595-D720E97BB3A0}"/>
          </ac:picMkLst>
        </pc:picChg>
      </pc:sldChg>
      <pc:sldChg chg="new del">
        <pc:chgData name="Ruben Santos" userId="9bedd277f407e7ee" providerId="LiveId" clId="{A06D8344-673A-4903-A88C-08E3825721AE}" dt="2022-09-27T22:12:04.562" v="3467" actId="2696"/>
        <pc:sldMkLst>
          <pc:docMk/>
          <pc:sldMk cId="928996010" sldId="262"/>
        </pc:sldMkLst>
      </pc:sldChg>
      <pc:sldChg chg="addSp delSp modSp new mod addCm">
        <pc:chgData name="Ruben Santos" userId="9bedd277f407e7ee" providerId="LiveId" clId="{A06D8344-673A-4903-A88C-08E3825721AE}" dt="2022-09-27T22:41:11.764" v="3538" actId="20577"/>
        <pc:sldMkLst>
          <pc:docMk/>
          <pc:sldMk cId="1627424438" sldId="262"/>
        </pc:sldMkLst>
        <pc:spChg chg="mod">
          <ac:chgData name="Ruben Santos" userId="9bedd277f407e7ee" providerId="LiveId" clId="{A06D8344-673A-4903-A88C-08E3825721AE}" dt="2022-09-27T22:27:49.791" v="3511" actId="14100"/>
          <ac:spMkLst>
            <pc:docMk/>
            <pc:sldMk cId="1627424438" sldId="262"/>
            <ac:spMk id="2" creationId="{0268EF34-7DC7-858B-6AA7-74FD8FB084AC}"/>
          </ac:spMkLst>
        </pc:spChg>
        <pc:spChg chg="del">
          <ac:chgData name="Ruben Santos" userId="9bedd277f407e7ee" providerId="LiveId" clId="{A06D8344-673A-4903-A88C-08E3825721AE}" dt="2022-09-27T22:23:35.697" v="3469" actId="478"/>
          <ac:spMkLst>
            <pc:docMk/>
            <pc:sldMk cId="1627424438" sldId="262"/>
            <ac:spMk id="3" creationId="{C5AB0EC7-F30E-1E37-FD4A-07708E7AA504}"/>
          </ac:spMkLst>
        </pc:spChg>
        <pc:spChg chg="add mod">
          <ac:chgData name="Ruben Santos" userId="9bedd277f407e7ee" providerId="LiveId" clId="{A06D8344-673A-4903-A88C-08E3825721AE}" dt="2022-09-27T22:41:11.764" v="3538" actId="20577"/>
          <ac:spMkLst>
            <pc:docMk/>
            <pc:sldMk cId="1627424438" sldId="262"/>
            <ac:spMk id="6" creationId="{E799775F-7276-D7A1-E357-F4CCD69E81A6}"/>
          </ac:spMkLst>
        </pc:spChg>
        <pc:spChg chg="add mod">
          <ac:chgData name="Ruben Santos" userId="9bedd277f407e7ee" providerId="LiveId" clId="{A06D8344-673A-4903-A88C-08E3825721AE}" dt="2022-09-27T22:32:09.284" v="3524" actId="1076"/>
          <ac:spMkLst>
            <pc:docMk/>
            <pc:sldMk cId="1627424438" sldId="262"/>
            <ac:spMk id="7" creationId="{5097A5E4-E454-801E-C3E5-13D54A9ABB2D}"/>
          </ac:spMkLst>
        </pc:spChg>
        <pc:picChg chg="add mod">
          <ac:chgData name="Ruben Santos" userId="9bedd277f407e7ee" providerId="LiveId" clId="{A06D8344-673A-4903-A88C-08E3825721AE}" dt="2022-09-27T22:23:41.159" v="3471" actId="1076"/>
          <ac:picMkLst>
            <pc:docMk/>
            <pc:sldMk cId="1627424438" sldId="262"/>
            <ac:picMk id="5" creationId="{D8003BBA-6B3D-F9A8-054C-F9FE1221D93A}"/>
          </ac:picMkLst>
        </pc:picChg>
      </pc:sldChg>
    </pc:docChg>
  </pc:docChgLst>
</pc:chgInfo>
</file>

<file path=ppt/comments/modernComment_100_7A14C0E0.xml><?xml version="1.0" encoding="utf-8"?>
<p188:cmLst xmlns:a="http://schemas.openxmlformats.org/drawingml/2006/main" xmlns:r="http://schemas.openxmlformats.org/officeDocument/2006/relationships" xmlns:p188="http://schemas.microsoft.com/office/powerpoint/2018/8/main">
  <p188:cm id="{70CA4031-5496-4169-B7B5-F2448EFA13F2}" authorId="{265634A9-2224-6BB3-803E-EAFA8AB25FBD}" created="2022-09-28T21:14:53.189">
    <pc:sldMkLst xmlns:pc="http://schemas.microsoft.com/office/powerpoint/2013/main/command">
      <pc:docMk/>
      <pc:sldMk cId="2048180448" sldId="256"/>
    </pc:sldMkLst>
    <p188:txBody>
      <a:bodyPr/>
      <a:lstStyle/>
      <a:p>
        <a:r>
          <a:rPr lang="pt-PT"/>
          <a:t>Classification may be based on several criteria:
Source address
Destination address
Application protocol
etc</a:t>
        </a:r>
      </a:p>
    </p188:txBody>
  </p188:cm>
</p188:cmLst>
</file>

<file path=ppt/comments/modernComment_102_E011B314.xml><?xml version="1.0" encoding="utf-8"?>
<p188:cmLst xmlns:a="http://schemas.openxmlformats.org/drawingml/2006/main" xmlns:r="http://schemas.openxmlformats.org/officeDocument/2006/relationships" xmlns:p188="http://schemas.microsoft.com/office/powerpoint/2018/8/main">
  <p188:cm id="{BD19CCB0-746C-4A4C-93E1-D8C506AE299F}" authorId="{265634A9-2224-6BB3-803E-EAFA8AB25FBD}" created="2022-09-27T21:35:20.511">
    <pc:sldMkLst xmlns:pc="http://schemas.microsoft.com/office/powerpoint/2013/main/command">
      <pc:docMk/>
      <pc:sldMk cId="3759256340" sldId="258"/>
    </pc:sldMkLst>
    <p188:txBody>
      <a:bodyPr/>
      <a:lstStyle/>
      <a:p>
        <a:r>
          <a:rPr lang="pt-PT"/>
          <a:t>N1,N2,… --&gt; reference points</a:t>
        </a:r>
      </a:p>
    </p188:txBody>
  </p188:cm>
</p188:cmLst>
</file>

<file path=ppt/comments/modernComment_104_34484A1D.xml><?xml version="1.0" encoding="utf-8"?>
<p188:cmLst xmlns:a="http://schemas.openxmlformats.org/drawingml/2006/main" xmlns:r="http://schemas.openxmlformats.org/officeDocument/2006/relationships" xmlns:p188="http://schemas.microsoft.com/office/powerpoint/2018/8/main">
  <p188:cm id="{C0BAB90C-568E-45D9-89F4-7D8F9BA4437E}" authorId="{265634A9-2224-6BB3-803E-EAFA8AB25FBD}" created="2022-09-27T13:26:06.236">
    <ac:deMkLst xmlns:ac="http://schemas.microsoft.com/office/drawing/2013/main/command">
      <pc:docMk xmlns:pc="http://schemas.microsoft.com/office/powerpoint/2013/main/command"/>
      <pc:sldMk xmlns:pc="http://schemas.microsoft.com/office/powerpoint/2013/main/command" cId="877152797" sldId="260"/>
      <ac:spMk id="5" creationId="{C5195830-868B-F2CA-D6D7-1D8963730D1A}"/>
    </ac:deMkLst>
    <p188:txBody>
      <a:bodyPr/>
      <a:lstStyle/>
      <a:p>
        <a:r>
          <a:rPr lang="pt-PT"/>
          <a:t>Table 7.1-1 NWDAF - Manuel Ricardo
Table 4.1-1 NWDAF</a:t>
        </a:r>
      </a:p>
    </p188:txBody>
  </p188:cm>
  <p188:cm id="{093F3111-C335-48D0-8812-4F4883BEBFCE}" authorId="{265634A9-2224-6BB3-803E-EAFA8AB25FBD}" created="2022-09-27T14:40:29.694">
    <pc:sldMkLst xmlns:pc="http://schemas.microsoft.com/office/powerpoint/2013/main/command">
      <pc:docMk/>
      <pc:sldMk cId="877152797" sldId="260"/>
    </pc:sldMkLst>
    <p188:txBody>
      <a:bodyPr/>
      <a:lstStyle/>
      <a:p>
        <a:r>
          <a:rPr lang="pt-PT"/>
          <a:t>O NWDAF também pode obter informações  de outras NFs. 
The Data Collection from NFs is used by NWDAF to subscribe/unsubscribe at any 5GC NF to be notified for data on a
set of events.</a:t>
        </a:r>
      </a:p>
    </p188:txBody>
  </p188:cm>
</p188:cmLst>
</file>

<file path=ppt/comments/modernComment_105_55CF7220.xml><?xml version="1.0" encoding="utf-8"?>
<p188:cmLst xmlns:a="http://schemas.openxmlformats.org/drawingml/2006/main" xmlns:r="http://schemas.openxmlformats.org/officeDocument/2006/relationships" xmlns:p188="http://schemas.microsoft.com/office/powerpoint/2018/8/main">
  <p188:cm id="{9C6022B3-E3B3-499A-977A-9D9912DCE1DF}" authorId="{265634A9-2224-6BB3-803E-EAFA8AB25FBD}" created="2022-09-27T18:42:22.537">
    <pc:sldMkLst xmlns:pc="http://schemas.microsoft.com/office/powerpoint/2013/main/command">
      <pc:docMk/>
      <pc:sldMk cId="1439658528" sldId="261"/>
    </pc:sldMkLst>
    <p188:txBody>
      <a:bodyPr/>
      <a:lstStyle/>
      <a:p>
        <a:r>
          <a:rPr lang="pt-PT"/>
          <a:t>This is valid for all other services
The same type of URI</a:t>
        </a:r>
      </a:p>
    </p188:txBody>
  </p188:cm>
</p188:cmLst>
</file>

<file path=ppt/comments/modernComment_106_610086B6.xml><?xml version="1.0" encoding="utf-8"?>
<p188:cmLst xmlns:a="http://schemas.openxmlformats.org/drawingml/2006/main" xmlns:r="http://schemas.openxmlformats.org/officeDocument/2006/relationships" xmlns:p188="http://schemas.microsoft.com/office/powerpoint/2018/8/main">
  <p188:cm id="{6F49F476-CAE3-4CDA-8CDE-A9798A20255B}" authorId="{265634A9-2224-6BB3-803E-EAFA8AB25FBD}" created="2022-09-27T22:33:52.817">
    <pc:sldMkLst xmlns:pc="http://schemas.microsoft.com/office/powerpoint/2013/main/command">
      <pc:docMk/>
      <pc:sldMk cId="1627424438" sldId="262"/>
    </pc:sldMkLst>
    <p188:txBody>
      <a:bodyPr/>
      <a:lstStyle/>
      <a:p>
        <a:r>
          <a:rPr lang="pt-PT"/>
          <a:t>UDM -
Supervises authorization and authentication credentials</a:t>
        </a:r>
      </a:p>
    </p188:txBody>
  </p188:cm>
</p188:cmLst>
</file>

<file path=ppt/comments/modernComment_113_7355516.xml><?xml version="1.0" encoding="utf-8"?>
<p188:cmLst xmlns:a="http://schemas.openxmlformats.org/drawingml/2006/main" xmlns:r="http://schemas.openxmlformats.org/officeDocument/2006/relationships" xmlns:p188="http://schemas.microsoft.com/office/powerpoint/2018/8/main">
  <p188:cm id="{D797ED48-0E02-46CF-B02B-64F28EC19597}" authorId="{265634A9-2224-6BB3-803E-EAFA8AB25FBD}" created="2022-10-11T15:04:16.079">
    <ac:deMkLst xmlns:ac="http://schemas.microsoft.com/office/drawing/2013/main/command">
      <pc:docMk xmlns:pc="http://schemas.microsoft.com/office/powerpoint/2013/main/command"/>
      <pc:sldMk xmlns:pc="http://schemas.microsoft.com/office/powerpoint/2013/main/command" cId="120935702" sldId="275"/>
      <ac:spMk id="3" creationId="{917C05AB-7CF7-BA5B-30FC-2499950803DA}"/>
    </ac:deMkLst>
    <p188:txBody>
      <a:bodyPr/>
      <a:lstStyle/>
      <a:p>
        <a:r>
          <a:rPr lang="pt-PT"/>
          <a:t>Event:
Duration of call
Amount of data to be transferred</a:t>
        </a:r>
      </a:p>
    </p188:txBody>
  </p188:cm>
</p188:cmLst>
</file>

<file path=ppt/comments/modernComment_114_71EEFD16.xml><?xml version="1.0" encoding="utf-8"?>
<p188:cmLst xmlns:a="http://schemas.openxmlformats.org/drawingml/2006/main" xmlns:r="http://schemas.openxmlformats.org/officeDocument/2006/relationships" xmlns:p188="http://schemas.microsoft.com/office/powerpoint/2018/8/main">
  <p188:cm id="{D0DDC466-02A0-4ABE-81BF-DA575DBAE72D}" authorId="{265634A9-2224-6BB3-803E-EAFA8AB25FBD}" created="2022-10-11T15:22:20.386">
    <ac:txMkLst xmlns:ac="http://schemas.microsoft.com/office/drawing/2013/main/command">
      <pc:docMk xmlns:pc="http://schemas.microsoft.com/office/powerpoint/2013/main/command"/>
      <pc:sldMk xmlns:pc="http://schemas.microsoft.com/office/powerpoint/2013/main/command" cId="1911487766" sldId="276"/>
      <ac:spMk id="7" creationId="{2871B460-F2E1-B806-87FD-9601922D4200}"/>
      <ac:txMk cp="574">
        <ac:context len="575" hash="3425447161"/>
      </ac:txMk>
    </ac:txMkLst>
    <p188:txBody>
      <a:bodyPr/>
      <a:lstStyle/>
      <a:p>
        <a:r>
          <a:rPr lang="pt-PT"/>
          <a:t>Should QoS be authorized? This question is the topic of network neutrality debates</a:t>
        </a:r>
      </a:p>
    </p188:txBody>
  </p188:cm>
</p188:cmLst>
</file>

<file path=ppt/comments/modernComment_115_77ACADA1.xml><?xml version="1.0" encoding="utf-8"?>
<p188:cmLst xmlns:a="http://schemas.openxmlformats.org/drawingml/2006/main" xmlns:r="http://schemas.openxmlformats.org/officeDocument/2006/relationships" xmlns:p188="http://schemas.microsoft.com/office/powerpoint/2018/8/main">
  <p188:cm id="{92A33B0F-5775-4001-83E2-3068D4021FC1}" authorId="{265634A9-2224-6BB3-803E-EAFA8AB25FBD}" created="2022-10-13T08:00:41.220">
    <pc:sldMkLst xmlns:pc="http://schemas.microsoft.com/office/powerpoint/2013/main/command">
      <pc:docMk/>
      <pc:sldMk cId="2007805345" sldId="277"/>
    </pc:sldMkLst>
    <p188:txBody>
      <a:bodyPr/>
      <a:lstStyle/>
      <a:p>
        <a:r>
          <a:rPr lang="pt-PT"/>
          <a:t>The AF in untrusted domain registers
the available NF profile to the NRF via the NEF
In the case of step 3b, NEF translates the Internal
Group ID to an External Group ID.</a:t>
        </a:r>
      </a:p>
    </p188:txBody>
  </p188:cm>
</p188:cmLst>
</file>

<file path=ppt/comments/modernComment_116_734E2847.xml><?xml version="1.0" encoding="utf-8"?>
<p188:cmLst xmlns:a="http://schemas.openxmlformats.org/drawingml/2006/main" xmlns:r="http://schemas.openxmlformats.org/officeDocument/2006/relationships" xmlns:p188="http://schemas.microsoft.com/office/powerpoint/2018/8/main">
  <p188:cm id="{535C4002-8DC8-49EA-B4A5-D6578878B19D}" authorId="{265634A9-2224-6BB3-803E-EAFA8AB25FBD}" created="2022-10-11T14:38:42.939">
    <pc:sldMkLst xmlns:pc="http://schemas.microsoft.com/office/powerpoint/2013/main/command">
      <pc:docMk/>
      <pc:sldMk cId="1934501959" sldId="278"/>
    </pc:sldMkLst>
    <p188:txBody>
      <a:bodyPr/>
      <a:lstStyle/>
      <a:p>
        <a:r>
          <a:rPr lang="pt-PT"/>
          <a:t>NF's also give information about UE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A5E6F-F163-4343-ABD2-5D7CBAB27C4D}" type="datetimeFigureOut">
              <a:rPr lang="pt-PT" smtClean="0"/>
              <a:t>22/12/2022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B90AA-D20D-463F-A13D-965F1668C71D}" type="slidenum">
              <a:rPr lang="pt-PT" smtClean="0"/>
              <a:t>‹nº›</a:t>
            </a:fld>
            <a:endParaRPr lang="pt-PT"/>
          </a:p>
        </p:txBody>
      </p:sp>
    </p:spTree>
    <p:extLst>
      <p:ext uri="{BB962C8B-B14F-4D97-AF65-F5344CB8AC3E}">
        <p14:creationId xmlns:p14="http://schemas.microsoft.com/office/powerpoint/2010/main" val="396712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47DB90AA-D20D-463F-A13D-965F1668C71D}" type="slidenum">
              <a:rPr lang="pt-PT" smtClean="0"/>
              <a:t>11</a:t>
            </a:fld>
            <a:endParaRPr lang="pt-PT"/>
          </a:p>
        </p:txBody>
      </p:sp>
    </p:spTree>
    <p:extLst>
      <p:ext uri="{BB962C8B-B14F-4D97-AF65-F5344CB8AC3E}">
        <p14:creationId xmlns:p14="http://schemas.microsoft.com/office/powerpoint/2010/main" val="253862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781F0-B85D-7E80-EFBD-29E6DB87B43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4543ADD3-5D0C-8D81-5710-2CE5AD00C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4136FEE6-1D3C-F997-5B83-4CE9D109D69B}"/>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407AA6C3-00C5-8897-EB4A-A10336AC457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8C7B348-A409-3B0D-E459-72D80F4F8194}"/>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90363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E66CE-A2B4-0D70-E7C1-328A7A197812}"/>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C2CE99D-ED68-E2B2-3893-448C4AE73B17}"/>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00A82AD-570D-E0E7-A416-A6E09BD3B932}"/>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A84A9E31-197B-A908-7F74-2C52952D922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B62CA76-F832-B795-3268-337321001FF4}"/>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60089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553E3DC-A263-E28B-1673-84D10FBD64F8}"/>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82AE4FD5-537E-B4D9-818E-606060C60EDE}"/>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FD424C5-5668-E783-F4A3-1D6913B8A9C8}"/>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A01FA78D-C6CA-29DA-1C92-03E90D2DF49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4E6166D-9696-49E5-CEBD-8B0F6C0E0586}"/>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353755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AB691-F28C-3D08-8AA7-ABBDA7ADBA2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9E6EFEF-03BA-BCCF-154B-3B6046486209}"/>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A245D56-9828-B061-046B-20FC2F39C652}"/>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A03DF2CD-1293-BFF6-228E-2EDA54B60E1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845ECBC-0BB9-7C06-4D3B-EA95CD34DD84}"/>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3916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88E2A-3808-BF4B-3025-A707FEB0CCFC}"/>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EFA3447-F828-1DE2-8D53-7DEC6BE66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1E646183-299A-BE10-B919-E47C51391E67}"/>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4AB574DA-A406-3856-1525-F0DAF8789CA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9FBF450-B348-23B2-8155-C33E8C64F89C}"/>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5009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F4A95-FAB1-1E4A-65FA-497A9224971F}"/>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B3502B7-F15C-FEB0-9A2C-7B5B02D37773}"/>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06014BE-27AD-AECB-77C7-F357AFB1B20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AADE274-5614-4A27-2459-269073966082}"/>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6" name="Marcador de Posição do Rodapé 5">
            <a:extLst>
              <a:ext uri="{FF2B5EF4-FFF2-40B4-BE49-F238E27FC236}">
                <a16:creationId xmlns:a16="http://schemas.microsoft.com/office/drawing/2014/main" id="{369D8860-B460-5A99-6FAE-EFBCB949D61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AAF0E5-876B-FCF8-495F-ADC7C4B09C5F}"/>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43216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60324-453C-629F-7CB8-3314CE5CD366}"/>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3FFEE72-CA75-4E36-7D4C-5B13F5208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4B6A0617-C61E-808A-0012-65AEDF69FFC7}"/>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FD76E57-26B7-681B-BEB5-3EFC700EA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CA334A09-8AD7-44D3-567A-ADC6BB779A47}"/>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6456A507-62C0-F9B9-B83C-15BE9E1676ED}"/>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8" name="Marcador de Posição do Rodapé 7">
            <a:extLst>
              <a:ext uri="{FF2B5EF4-FFF2-40B4-BE49-F238E27FC236}">
                <a16:creationId xmlns:a16="http://schemas.microsoft.com/office/drawing/2014/main" id="{09C39418-F477-2603-6475-14212087A7E2}"/>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648DECB4-0BED-8637-00F4-C39F2F65BEDB}"/>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88932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7F715-7B21-B384-B626-ECE1BF22646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B2FA6327-C264-BFCA-BDB9-DD178CEE4639}"/>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4" name="Marcador de Posição do Rodapé 3">
            <a:extLst>
              <a:ext uri="{FF2B5EF4-FFF2-40B4-BE49-F238E27FC236}">
                <a16:creationId xmlns:a16="http://schemas.microsoft.com/office/drawing/2014/main" id="{5D601CA0-514E-44D6-E8AC-205777D34D52}"/>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EBD77D7B-C391-C385-7B04-C47BFC752B68}"/>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365309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77F2EEC2-7EA8-8E3C-0682-C15A0BE6594D}"/>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3" name="Marcador de Posição do Rodapé 2">
            <a:extLst>
              <a:ext uri="{FF2B5EF4-FFF2-40B4-BE49-F238E27FC236}">
                <a16:creationId xmlns:a16="http://schemas.microsoft.com/office/drawing/2014/main" id="{6A723446-DE4F-7847-1DC5-386B420D5BD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5A0D4E2F-0178-6FE1-EFF6-B4A6DBE1EB80}"/>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30531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A2A73-71FE-1365-2768-3001D110DDB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FB59E8C-3B11-4825-FC43-8435F12AC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D40E867-05CE-FC80-4CD8-B3CD0A5D2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9863670-91B7-6D7F-7B07-60392436AE52}"/>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6" name="Marcador de Posição do Rodapé 5">
            <a:extLst>
              <a:ext uri="{FF2B5EF4-FFF2-40B4-BE49-F238E27FC236}">
                <a16:creationId xmlns:a16="http://schemas.microsoft.com/office/drawing/2014/main" id="{88217BED-10C7-8FCF-E18A-33AA32500D92}"/>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607D86A-0501-9C42-385F-42A4B138B1CE}"/>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151839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62A02-950E-9F4A-6BAE-691066E06C7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B81649BA-1BE1-F7F0-E2B5-0AEEC61F4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5D1D6244-F10F-C58E-A8A0-ACD5F7678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F3874A34-7B93-9D95-A118-DB69527EC05B}"/>
              </a:ext>
            </a:extLst>
          </p:cNvPr>
          <p:cNvSpPr>
            <a:spLocks noGrp="1"/>
          </p:cNvSpPr>
          <p:nvPr>
            <p:ph type="dt" sz="half" idx="10"/>
          </p:nvPr>
        </p:nvSpPr>
        <p:spPr/>
        <p:txBody>
          <a:bodyPr/>
          <a:lstStyle/>
          <a:p>
            <a:fld id="{40FF7260-E648-4897-80F8-22C498F810AE}" type="datetimeFigureOut">
              <a:rPr lang="pt-PT" smtClean="0"/>
              <a:t>22/12/2022</a:t>
            </a:fld>
            <a:endParaRPr lang="pt-PT"/>
          </a:p>
        </p:txBody>
      </p:sp>
      <p:sp>
        <p:nvSpPr>
          <p:cNvPr id="6" name="Marcador de Posição do Rodapé 5">
            <a:extLst>
              <a:ext uri="{FF2B5EF4-FFF2-40B4-BE49-F238E27FC236}">
                <a16:creationId xmlns:a16="http://schemas.microsoft.com/office/drawing/2014/main" id="{394ED914-447B-55AB-43A1-380B40EBC6D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629CA52-9A8E-DCD7-DE69-E654B931B816}"/>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360701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C4743F6D-7BBA-380B-18E4-23181E4F8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B5A7B2E-88AF-5495-4338-3B76E8B38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E49297B-B89A-C015-6E4A-F418AC7D2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F7260-E648-4897-80F8-22C498F810AE}" type="datetimeFigureOut">
              <a:rPr lang="pt-PT" smtClean="0"/>
              <a:t>22/12/2022</a:t>
            </a:fld>
            <a:endParaRPr lang="pt-PT"/>
          </a:p>
        </p:txBody>
      </p:sp>
      <p:sp>
        <p:nvSpPr>
          <p:cNvPr id="5" name="Marcador de Posição do Rodapé 4">
            <a:extLst>
              <a:ext uri="{FF2B5EF4-FFF2-40B4-BE49-F238E27FC236}">
                <a16:creationId xmlns:a16="http://schemas.microsoft.com/office/drawing/2014/main" id="{16CEB59A-20DC-96E0-DC5F-9C0E7C74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F7143E0-EA14-39A5-10CE-7BCB37B3E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04402-6DE9-48B1-8658-406FF460C818}" type="slidenum">
              <a:rPr lang="pt-PT" smtClean="0"/>
              <a:t>‹nº›</a:t>
            </a:fld>
            <a:endParaRPr lang="pt-PT"/>
          </a:p>
        </p:txBody>
      </p:sp>
    </p:spTree>
    <p:extLst>
      <p:ext uri="{BB962C8B-B14F-4D97-AF65-F5344CB8AC3E}">
        <p14:creationId xmlns:p14="http://schemas.microsoft.com/office/powerpoint/2010/main" val="393147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00_7A14C0E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4_71EEFD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E011B3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4_34484A1D.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6_610086B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5_55CF72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6_734E28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5_77ACADA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3_73555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95C79-8FC3-ADD7-55E3-969BF9B97610}"/>
              </a:ext>
            </a:extLst>
          </p:cNvPr>
          <p:cNvSpPr>
            <a:spLocks noGrp="1"/>
          </p:cNvSpPr>
          <p:nvPr>
            <p:ph type="ctrTitle"/>
          </p:nvPr>
        </p:nvSpPr>
        <p:spPr>
          <a:xfrm>
            <a:off x="1524000" y="133754"/>
            <a:ext cx="9144000" cy="659303"/>
          </a:xfrm>
        </p:spPr>
        <p:txBody>
          <a:bodyPr>
            <a:normAutofit/>
          </a:bodyPr>
          <a:lstStyle/>
          <a:p>
            <a:r>
              <a:rPr lang="pt-PT" sz="3200" dirty="0"/>
              <a:t>Network </a:t>
            </a:r>
            <a:r>
              <a:rPr lang="pt-PT" sz="3200" dirty="0" err="1"/>
              <a:t>Neutrality</a:t>
            </a:r>
            <a:endParaRPr lang="pt-PT" sz="3200" dirty="0"/>
          </a:p>
        </p:txBody>
      </p:sp>
      <p:sp>
        <p:nvSpPr>
          <p:cNvPr id="3" name="Subtítulo 2">
            <a:extLst>
              <a:ext uri="{FF2B5EF4-FFF2-40B4-BE49-F238E27FC236}">
                <a16:creationId xmlns:a16="http://schemas.microsoft.com/office/drawing/2014/main" id="{7D259836-1082-E998-A570-64F554442F51}"/>
              </a:ext>
            </a:extLst>
          </p:cNvPr>
          <p:cNvSpPr>
            <a:spLocks noGrp="1"/>
          </p:cNvSpPr>
          <p:nvPr>
            <p:ph type="subTitle" idx="1"/>
          </p:nvPr>
        </p:nvSpPr>
        <p:spPr>
          <a:xfrm>
            <a:off x="1203486" y="989335"/>
            <a:ext cx="9144000" cy="1526143"/>
          </a:xfrm>
        </p:spPr>
        <p:txBody>
          <a:bodyPr>
            <a:normAutofit/>
          </a:bodyPr>
          <a:lstStyle/>
          <a:p>
            <a:pPr marL="342900" indent="-342900" algn="l">
              <a:buFont typeface="Arial" panose="020B0604020202020204" pitchFamily="34" charset="0"/>
              <a:buChar char="•"/>
            </a:pPr>
            <a:r>
              <a:rPr lang="pt-PT" sz="1800" dirty="0" err="1"/>
              <a:t>All</a:t>
            </a:r>
            <a:r>
              <a:rPr lang="pt-PT" sz="1800" dirty="0"/>
              <a:t> internet </a:t>
            </a:r>
            <a:r>
              <a:rPr lang="pt-PT" sz="1800" dirty="0" err="1"/>
              <a:t>traffic</a:t>
            </a:r>
            <a:r>
              <a:rPr lang="pt-PT" sz="1800" dirty="0"/>
              <a:t> </a:t>
            </a:r>
            <a:r>
              <a:rPr lang="pt-PT" sz="1800" dirty="0" err="1"/>
              <a:t>should</a:t>
            </a:r>
            <a:r>
              <a:rPr lang="pt-PT" sz="1800" dirty="0"/>
              <a:t> </a:t>
            </a:r>
            <a:r>
              <a:rPr lang="pt-PT" sz="1800" dirty="0" err="1"/>
              <a:t>be</a:t>
            </a:r>
            <a:r>
              <a:rPr lang="pt-PT" sz="1800" dirty="0"/>
              <a:t> </a:t>
            </a:r>
            <a:r>
              <a:rPr lang="pt-PT" sz="1800" dirty="0" err="1"/>
              <a:t>processed</a:t>
            </a:r>
            <a:r>
              <a:rPr lang="pt-PT" sz="1800" dirty="0"/>
              <a:t> </a:t>
            </a:r>
            <a:r>
              <a:rPr lang="pt-PT" sz="1800" dirty="0" err="1"/>
              <a:t>without</a:t>
            </a:r>
            <a:r>
              <a:rPr lang="pt-PT" sz="1800" dirty="0"/>
              <a:t> </a:t>
            </a:r>
            <a:r>
              <a:rPr lang="pt-PT" sz="1800" dirty="0" err="1"/>
              <a:t>differentation</a:t>
            </a:r>
            <a:endParaRPr lang="pt-PT" sz="1800" dirty="0"/>
          </a:p>
          <a:p>
            <a:pPr marL="800100" lvl="1" indent="-342900" algn="l">
              <a:buFont typeface="Wingdings" panose="05000000000000000000" pitchFamily="2" charset="2"/>
              <a:buChar char="Ø"/>
            </a:pPr>
            <a:r>
              <a:rPr lang="pt-PT" sz="1800" dirty="0" err="1"/>
              <a:t>Origin</a:t>
            </a:r>
            <a:endParaRPr lang="pt-PT" sz="1800" dirty="0"/>
          </a:p>
          <a:p>
            <a:pPr marL="800100" lvl="1" indent="-342900" algn="l">
              <a:buFont typeface="Wingdings" panose="05000000000000000000" pitchFamily="2" charset="2"/>
              <a:buChar char="Ø"/>
            </a:pPr>
            <a:r>
              <a:rPr lang="pt-PT" sz="1800" dirty="0" err="1"/>
              <a:t>Destination</a:t>
            </a:r>
            <a:endParaRPr lang="pt-PT" sz="1800" dirty="0"/>
          </a:p>
          <a:p>
            <a:pPr marL="800100" lvl="1" indent="-342900" algn="l">
              <a:buFont typeface="Wingdings" panose="05000000000000000000" pitchFamily="2" charset="2"/>
              <a:buChar char="Ø"/>
            </a:pPr>
            <a:r>
              <a:rPr lang="pt-PT" sz="1800" dirty="0" err="1"/>
              <a:t>Content</a:t>
            </a:r>
            <a:r>
              <a:rPr lang="pt-PT" sz="1800" dirty="0"/>
              <a:t> (</a:t>
            </a:r>
            <a:r>
              <a:rPr lang="pt-PT" sz="1800" dirty="0" err="1"/>
              <a:t>outdated</a:t>
            </a:r>
            <a:r>
              <a:rPr lang="pt-PT" sz="1800" dirty="0"/>
              <a:t>) - 5g </a:t>
            </a:r>
            <a:r>
              <a:rPr lang="pt-PT" sz="1800" dirty="0" err="1"/>
              <a:t>slices</a:t>
            </a:r>
            <a:r>
              <a:rPr lang="pt-PT" sz="1800" dirty="0"/>
              <a:t>/</a:t>
            </a:r>
            <a:r>
              <a:rPr lang="pt-PT" sz="1800" dirty="0" err="1"/>
              <a:t>categories</a:t>
            </a:r>
            <a:endParaRPr lang="pt-PT" sz="1800" dirty="0"/>
          </a:p>
          <a:p>
            <a:pPr marL="800100" lvl="1" indent="-342900" algn="l">
              <a:buFont typeface="Wingdings" panose="05000000000000000000" pitchFamily="2" charset="2"/>
              <a:buChar char="Ø"/>
            </a:pPr>
            <a:endParaRPr lang="pt-PT" dirty="0"/>
          </a:p>
        </p:txBody>
      </p:sp>
      <p:sp>
        <p:nvSpPr>
          <p:cNvPr id="4" name="CaixaDeTexto 3">
            <a:extLst>
              <a:ext uri="{FF2B5EF4-FFF2-40B4-BE49-F238E27FC236}">
                <a16:creationId xmlns:a16="http://schemas.microsoft.com/office/drawing/2014/main" id="{DEA5785C-FC61-C694-8EC8-1DF01FA31109}"/>
              </a:ext>
            </a:extLst>
          </p:cNvPr>
          <p:cNvSpPr txBox="1"/>
          <p:nvPr/>
        </p:nvSpPr>
        <p:spPr>
          <a:xfrm>
            <a:off x="1203491" y="2319735"/>
            <a:ext cx="9785023" cy="646331"/>
          </a:xfrm>
          <a:prstGeom prst="rect">
            <a:avLst/>
          </a:prstGeom>
          <a:noFill/>
        </p:spPr>
        <p:txBody>
          <a:bodyPr wrap="square" rtlCol="0">
            <a:spAutoFit/>
          </a:bodyPr>
          <a:lstStyle/>
          <a:p>
            <a:pPr marL="285750" indent="-285750">
              <a:buFont typeface="Arial" panose="020B0604020202020204" pitchFamily="34" charset="0"/>
              <a:buChar char="•"/>
            </a:pPr>
            <a:r>
              <a:rPr lang="pt-PT" dirty="0" err="1"/>
              <a:t>Increasingly</a:t>
            </a:r>
            <a:r>
              <a:rPr lang="pt-PT" dirty="0"/>
              <a:t> </a:t>
            </a:r>
            <a:r>
              <a:rPr lang="pt-PT" dirty="0" err="1"/>
              <a:t>important</a:t>
            </a:r>
            <a:r>
              <a:rPr lang="pt-PT" dirty="0"/>
              <a:t> as global debate </a:t>
            </a:r>
            <a:r>
              <a:rPr lang="pt-PT" dirty="0" err="1"/>
              <a:t>intensifies</a:t>
            </a:r>
            <a:r>
              <a:rPr lang="pt-PT" dirty="0"/>
              <a:t> </a:t>
            </a:r>
            <a:r>
              <a:rPr lang="pt-PT" dirty="0" err="1"/>
              <a:t>and</a:t>
            </a:r>
            <a:r>
              <a:rPr lang="pt-PT" dirty="0"/>
              <a:t> </a:t>
            </a:r>
            <a:r>
              <a:rPr lang="pt-PT" dirty="0" err="1"/>
              <a:t>governments</a:t>
            </a:r>
            <a:r>
              <a:rPr lang="pt-PT" dirty="0"/>
              <a:t> </a:t>
            </a:r>
            <a:r>
              <a:rPr lang="pt-PT" dirty="0" err="1"/>
              <a:t>worldwide</a:t>
            </a:r>
            <a:r>
              <a:rPr lang="pt-PT" dirty="0"/>
              <a:t> </a:t>
            </a:r>
            <a:r>
              <a:rPr lang="pt-PT" dirty="0" err="1"/>
              <a:t>implement</a:t>
            </a:r>
            <a:r>
              <a:rPr lang="pt-PT" dirty="0"/>
              <a:t> </a:t>
            </a:r>
            <a:r>
              <a:rPr lang="pt-PT" dirty="0" err="1"/>
              <a:t>and</a:t>
            </a:r>
            <a:r>
              <a:rPr lang="pt-PT" dirty="0"/>
              <a:t> </a:t>
            </a:r>
            <a:r>
              <a:rPr lang="pt-PT" dirty="0" err="1"/>
              <a:t>withdraw</a:t>
            </a:r>
            <a:r>
              <a:rPr lang="pt-PT" dirty="0"/>
              <a:t> </a:t>
            </a:r>
            <a:r>
              <a:rPr lang="pt-PT" dirty="0" err="1"/>
              <a:t>regulations</a:t>
            </a:r>
            <a:endParaRPr lang="pt-PT" dirty="0"/>
          </a:p>
        </p:txBody>
      </p:sp>
      <p:sp>
        <p:nvSpPr>
          <p:cNvPr id="5" name="CaixaDeTexto 4">
            <a:extLst>
              <a:ext uri="{FF2B5EF4-FFF2-40B4-BE49-F238E27FC236}">
                <a16:creationId xmlns:a16="http://schemas.microsoft.com/office/drawing/2014/main" id="{29486C87-6721-28BD-2D07-353E2B57D3C2}"/>
              </a:ext>
            </a:extLst>
          </p:cNvPr>
          <p:cNvSpPr txBox="1"/>
          <p:nvPr/>
        </p:nvSpPr>
        <p:spPr>
          <a:xfrm>
            <a:off x="1203487" y="2961501"/>
            <a:ext cx="9279118" cy="1200329"/>
          </a:xfrm>
          <a:prstGeom prst="rect">
            <a:avLst/>
          </a:prstGeom>
          <a:noFill/>
        </p:spPr>
        <p:txBody>
          <a:bodyPr wrap="square" rtlCol="0">
            <a:spAutoFit/>
          </a:bodyPr>
          <a:lstStyle/>
          <a:p>
            <a:pPr marL="285750" indent="-285750">
              <a:buFont typeface="Arial" panose="020B0604020202020204" pitchFamily="34" charset="0"/>
              <a:buChar char="•"/>
            </a:pPr>
            <a:r>
              <a:rPr lang="pt-PT" dirty="0" err="1"/>
              <a:t>Motivations</a:t>
            </a:r>
            <a:r>
              <a:rPr lang="pt-PT" dirty="0"/>
              <a:t> for </a:t>
            </a:r>
            <a:r>
              <a:rPr lang="pt-PT" dirty="0" err="1"/>
              <a:t>discriminatory</a:t>
            </a:r>
            <a:r>
              <a:rPr lang="pt-PT" dirty="0"/>
              <a:t> </a:t>
            </a:r>
            <a:r>
              <a:rPr lang="pt-PT" dirty="0" err="1"/>
              <a:t>traffic</a:t>
            </a:r>
            <a:r>
              <a:rPr lang="pt-PT" dirty="0"/>
              <a:t> management</a:t>
            </a:r>
          </a:p>
          <a:p>
            <a:pPr marL="742950" lvl="1" indent="-285750">
              <a:buFont typeface="Wingdings" panose="05000000000000000000" pitchFamily="2" charset="2"/>
              <a:buChar char="Ø"/>
            </a:pPr>
            <a:r>
              <a:rPr lang="pt-PT" dirty="0"/>
              <a:t>ISP </a:t>
            </a:r>
            <a:r>
              <a:rPr lang="pt-PT" dirty="0" err="1"/>
              <a:t>obtaining</a:t>
            </a:r>
            <a:r>
              <a:rPr lang="pt-PT" dirty="0"/>
              <a:t> </a:t>
            </a:r>
            <a:r>
              <a:rPr lang="pt-PT" dirty="0" err="1"/>
              <a:t>competitive</a:t>
            </a:r>
            <a:r>
              <a:rPr lang="pt-PT" dirty="0"/>
              <a:t> </a:t>
            </a:r>
            <a:r>
              <a:rPr lang="pt-PT" dirty="0" err="1"/>
              <a:t>edge</a:t>
            </a:r>
            <a:endParaRPr lang="pt-PT" dirty="0"/>
          </a:p>
          <a:p>
            <a:pPr marL="742950" lvl="1" indent="-285750">
              <a:buFont typeface="Wingdings" panose="05000000000000000000" pitchFamily="2" charset="2"/>
              <a:buChar char="Ø"/>
            </a:pPr>
            <a:r>
              <a:rPr lang="pt-PT" dirty="0" err="1"/>
              <a:t>Increase</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customers</a:t>
            </a:r>
            <a:r>
              <a:rPr lang="pt-PT" dirty="0"/>
              <a:t> </a:t>
            </a:r>
            <a:r>
              <a:rPr lang="pt-PT" dirty="0" err="1"/>
              <a:t>and</a:t>
            </a:r>
            <a:r>
              <a:rPr lang="pt-PT" dirty="0"/>
              <a:t>/</a:t>
            </a:r>
            <a:r>
              <a:rPr lang="pt-PT" dirty="0" err="1"/>
              <a:t>or</a:t>
            </a:r>
            <a:r>
              <a:rPr lang="pt-PT" dirty="0"/>
              <a:t> charge </a:t>
            </a:r>
            <a:r>
              <a:rPr lang="pt-PT" dirty="0" err="1"/>
              <a:t>higher</a:t>
            </a:r>
            <a:r>
              <a:rPr lang="pt-PT" dirty="0"/>
              <a:t> </a:t>
            </a:r>
            <a:r>
              <a:rPr lang="pt-PT" dirty="0" err="1"/>
              <a:t>fees</a:t>
            </a:r>
            <a:endParaRPr lang="pt-PT" dirty="0"/>
          </a:p>
          <a:p>
            <a:pPr marL="742950" lvl="1" indent="-285750">
              <a:buFont typeface="Wingdings" panose="05000000000000000000" pitchFamily="2" charset="2"/>
              <a:buChar char="Ø"/>
            </a:pPr>
            <a:endParaRPr lang="pt-PT" dirty="0"/>
          </a:p>
        </p:txBody>
      </p:sp>
      <p:sp>
        <p:nvSpPr>
          <p:cNvPr id="6" name="CaixaDeTexto 5">
            <a:extLst>
              <a:ext uri="{FF2B5EF4-FFF2-40B4-BE49-F238E27FC236}">
                <a16:creationId xmlns:a16="http://schemas.microsoft.com/office/drawing/2014/main" id="{EF7053FB-24A0-1545-32FC-8825E18135D9}"/>
              </a:ext>
            </a:extLst>
          </p:cNvPr>
          <p:cNvSpPr txBox="1"/>
          <p:nvPr/>
        </p:nvSpPr>
        <p:spPr>
          <a:xfrm>
            <a:off x="1203486" y="3894262"/>
            <a:ext cx="9279118" cy="1477328"/>
          </a:xfrm>
          <a:prstGeom prst="rect">
            <a:avLst/>
          </a:prstGeom>
          <a:noFill/>
        </p:spPr>
        <p:txBody>
          <a:bodyPr wrap="square" rtlCol="0">
            <a:spAutoFit/>
          </a:bodyPr>
          <a:lstStyle/>
          <a:p>
            <a:pPr marL="285750" indent="-285750">
              <a:buFont typeface="Arial" panose="020B0604020202020204" pitchFamily="34" charset="0"/>
              <a:buChar char="•"/>
            </a:pPr>
            <a:r>
              <a:rPr lang="pt-PT" dirty="0"/>
              <a:t>Some </a:t>
            </a:r>
            <a:r>
              <a:rPr lang="pt-PT" dirty="0" err="1"/>
              <a:t>traffic</a:t>
            </a:r>
            <a:r>
              <a:rPr lang="pt-PT" dirty="0"/>
              <a:t> management </a:t>
            </a:r>
            <a:r>
              <a:rPr lang="pt-PT" dirty="0" err="1"/>
              <a:t>pratices</a:t>
            </a:r>
            <a:r>
              <a:rPr lang="pt-PT" dirty="0"/>
              <a:t> are </a:t>
            </a:r>
            <a:r>
              <a:rPr lang="pt-PT" dirty="0" err="1"/>
              <a:t>considered</a:t>
            </a:r>
            <a:r>
              <a:rPr lang="pt-PT" dirty="0"/>
              <a:t> to </a:t>
            </a:r>
            <a:r>
              <a:rPr lang="pt-PT" dirty="0" err="1"/>
              <a:t>be</a:t>
            </a:r>
            <a:r>
              <a:rPr lang="pt-PT" dirty="0"/>
              <a:t> “</a:t>
            </a:r>
            <a:r>
              <a:rPr lang="pt-PT" dirty="0" err="1"/>
              <a:t>reasonable</a:t>
            </a:r>
            <a:r>
              <a:rPr lang="pt-PT" dirty="0"/>
              <a:t>” </a:t>
            </a:r>
            <a:r>
              <a:rPr lang="pt-PT" dirty="0" err="1"/>
              <a:t>and</a:t>
            </a:r>
            <a:r>
              <a:rPr lang="pt-PT" dirty="0"/>
              <a:t> are </a:t>
            </a:r>
            <a:r>
              <a:rPr lang="pt-PT" dirty="0" err="1"/>
              <a:t>allowed</a:t>
            </a:r>
            <a:r>
              <a:rPr lang="pt-PT" dirty="0"/>
              <a:t> (</a:t>
            </a:r>
            <a:r>
              <a:rPr lang="pt-PT" dirty="0" err="1"/>
              <a:t>should</a:t>
            </a:r>
            <a:r>
              <a:rPr lang="pt-PT" dirty="0"/>
              <a:t> </a:t>
            </a:r>
            <a:r>
              <a:rPr lang="pt-PT" dirty="0" err="1"/>
              <a:t>be</a:t>
            </a:r>
            <a:r>
              <a:rPr lang="pt-PT" dirty="0"/>
              <a:t> </a:t>
            </a:r>
            <a:r>
              <a:rPr lang="pt-PT" dirty="0" err="1"/>
              <a:t>transparent</a:t>
            </a:r>
            <a:r>
              <a:rPr lang="pt-PT" dirty="0"/>
              <a:t>)</a:t>
            </a:r>
          </a:p>
          <a:p>
            <a:pPr marL="742950" lvl="1" indent="-285750">
              <a:buFont typeface="Wingdings" panose="05000000000000000000" pitchFamily="2" charset="2"/>
              <a:buChar char="Ø"/>
            </a:pPr>
            <a:r>
              <a:rPr lang="pt-PT" dirty="0" err="1"/>
              <a:t>Addressing</a:t>
            </a:r>
            <a:r>
              <a:rPr lang="pt-PT" dirty="0"/>
              <a:t> ilegal </a:t>
            </a:r>
            <a:r>
              <a:rPr lang="pt-PT" dirty="0" err="1"/>
              <a:t>content</a:t>
            </a:r>
            <a:r>
              <a:rPr lang="pt-PT" dirty="0"/>
              <a:t> (</a:t>
            </a:r>
            <a:r>
              <a:rPr lang="pt-PT" dirty="0" err="1"/>
              <a:t>piracy</a:t>
            </a:r>
            <a:r>
              <a:rPr lang="pt-PT" dirty="0"/>
              <a:t>, spam </a:t>
            </a:r>
            <a:r>
              <a:rPr lang="pt-PT" dirty="0" err="1"/>
              <a:t>or</a:t>
            </a:r>
            <a:r>
              <a:rPr lang="pt-PT" dirty="0"/>
              <a:t> viroses)</a:t>
            </a:r>
          </a:p>
          <a:p>
            <a:pPr marL="742950" lvl="1" indent="-285750">
              <a:buFont typeface="Wingdings" panose="05000000000000000000" pitchFamily="2" charset="2"/>
              <a:buChar char="Ø"/>
            </a:pPr>
            <a:r>
              <a:rPr lang="pt-PT" dirty="0" err="1"/>
              <a:t>Prioritazing</a:t>
            </a:r>
            <a:r>
              <a:rPr lang="pt-PT" dirty="0"/>
              <a:t> DNS </a:t>
            </a:r>
            <a:r>
              <a:rPr lang="pt-PT" dirty="0" err="1"/>
              <a:t>queries</a:t>
            </a:r>
            <a:endParaRPr lang="pt-PT" dirty="0"/>
          </a:p>
          <a:p>
            <a:pPr marL="742950" lvl="1" indent="-285750">
              <a:buFont typeface="Wingdings" panose="05000000000000000000" pitchFamily="2" charset="2"/>
              <a:buChar char="Ø"/>
            </a:pPr>
            <a:r>
              <a:rPr lang="pt-PT" dirty="0" err="1"/>
              <a:t>Prioritize</a:t>
            </a:r>
            <a:r>
              <a:rPr lang="pt-PT" dirty="0"/>
              <a:t> </a:t>
            </a:r>
            <a:r>
              <a:rPr lang="pt-PT" dirty="0" err="1"/>
              <a:t>special</a:t>
            </a:r>
            <a:r>
              <a:rPr lang="pt-PT" dirty="0"/>
              <a:t> </a:t>
            </a:r>
            <a:r>
              <a:rPr lang="pt-PT" dirty="0" err="1"/>
              <a:t>services</a:t>
            </a:r>
            <a:r>
              <a:rPr lang="pt-PT" dirty="0"/>
              <a:t> </a:t>
            </a:r>
          </a:p>
        </p:txBody>
      </p:sp>
      <p:sp>
        <p:nvSpPr>
          <p:cNvPr id="7" name="CaixaDeTexto 6">
            <a:extLst>
              <a:ext uri="{FF2B5EF4-FFF2-40B4-BE49-F238E27FC236}">
                <a16:creationId xmlns:a16="http://schemas.microsoft.com/office/drawing/2014/main" id="{9F3D6CF0-790A-B004-1B5E-A1ADB759DC2F}"/>
              </a:ext>
            </a:extLst>
          </p:cNvPr>
          <p:cNvSpPr txBox="1"/>
          <p:nvPr/>
        </p:nvSpPr>
        <p:spPr>
          <a:xfrm>
            <a:off x="1203486" y="5371590"/>
            <a:ext cx="9348247" cy="1477328"/>
          </a:xfrm>
          <a:prstGeom prst="rect">
            <a:avLst/>
          </a:prstGeom>
          <a:noFill/>
        </p:spPr>
        <p:txBody>
          <a:bodyPr wrap="square" rtlCol="0">
            <a:spAutoFit/>
          </a:bodyPr>
          <a:lstStyle/>
          <a:p>
            <a:pPr marL="285750" indent="-285750">
              <a:buFont typeface="Arial" panose="020B0604020202020204" pitchFamily="34" charset="0"/>
              <a:buChar char="•"/>
            </a:pPr>
            <a:r>
              <a:rPr lang="pt-PT" dirty="0" err="1"/>
              <a:t>Problem</a:t>
            </a:r>
            <a:r>
              <a:rPr lang="pt-PT" dirty="0"/>
              <a:t> </a:t>
            </a:r>
            <a:r>
              <a:rPr lang="pt-PT" dirty="0" err="1"/>
              <a:t>with</a:t>
            </a:r>
            <a:r>
              <a:rPr lang="pt-PT" dirty="0"/>
              <a:t> </a:t>
            </a:r>
            <a:r>
              <a:rPr lang="pt-PT" dirty="0" err="1"/>
              <a:t>detecting</a:t>
            </a:r>
            <a:r>
              <a:rPr lang="pt-PT" dirty="0"/>
              <a:t> TD</a:t>
            </a:r>
          </a:p>
          <a:p>
            <a:pPr marL="742950" lvl="1" indent="-285750">
              <a:buFont typeface="Wingdings" panose="05000000000000000000" pitchFamily="2" charset="2"/>
              <a:buChar char="Ø"/>
            </a:pPr>
            <a:r>
              <a:rPr lang="pt-PT" dirty="0" err="1"/>
              <a:t>External</a:t>
            </a:r>
            <a:r>
              <a:rPr lang="pt-PT" dirty="0"/>
              <a:t> </a:t>
            </a:r>
            <a:r>
              <a:rPr lang="pt-PT" dirty="0" err="1"/>
              <a:t>observer</a:t>
            </a:r>
            <a:r>
              <a:rPr lang="pt-PT" dirty="0"/>
              <a:t> </a:t>
            </a:r>
            <a:r>
              <a:rPr lang="pt-PT" dirty="0" err="1"/>
              <a:t>with</a:t>
            </a:r>
            <a:r>
              <a:rPr lang="pt-PT" dirty="0"/>
              <a:t> no </a:t>
            </a:r>
            <a:r>
              <a:rPr lang="pt-PT" dirty="0" err="1"/>
              <a:t>access</a:t>
            </a:r>
            <a:r>
              <a:rPr lang="pt-PT" dirty="0"/>
              <a:t> to network </a:t>
            </a:r>
            <a:r>
              <a:rPr lang="pt-PT" dirty="0" err="1"/>
              <a:t>configurations</a:t>
            </a:r>
            <a:endParaRPr lang="pt-PT" dirty="0"/>
          </a:p>
          <a:p>
            <a:pPr marL="742950" lvl="1" indent="-285750">
              <a:buFont typeface="Wingdings" panose="05000000000000000000" pitchFamily="2" charset="2"/>
              <a:buChar char="Ø"/>
            </a:pPr>
            <a:r>
              <a:rPr lang="pt-PT" dirty="0" err="1"/>
              <a:t>Detect</a:t>
            </a:r>
            <a:r>
              <a:rPr lang="pt-PT" dirty="0"/>
              <a:t> TD </a:t>
            </a:r>
            <a:r>
              <a:rPr lang="pt-PT" dirty="0" err="1"/>
              <a:t>with</a:t>
            </a:r>
            <a:r>
              <a:rPr lang="pt-PT" dirty="0"/>
              <a:t> </a:t>
            </a:r>
            <a:r>
              <a:rPr lang="pt-PT" dirty="0" err="1"/>
              <a:t>only</a:t>
            </a:r>
            <a:r>
              <a:rPr lang="pt-PT" dirty="0"/>
              <a:t> </a:t>
            </a:r>
            <a:r>
              <a:rPr lang="pt-PT" dirty="0" err="1"/>
              <a:t>features</a:t>
            </a:r>
            <a:r>
              <a:rPr lang="pt-PT" dirty="0"/>
              <a:t> </a:t>
            </a:r>
            <a:r>
              <a:rPr lang="pt-PT" dirty="0" err="1"/>
              <a:t>of</a:t>
            </a:r>
            <a:r>
              <a:rPr lang="pt-PT" dirty="0"/>
              <a:t> network(</a:t>
            </a:r>
            <a:r>
              <a:rPr lang="pt-PT" dirty="0" err="1"/>
              <a:t>source,dst,port,etc</a:t>
            </a:r>
            <a:r>
              <a:rPr lang="pt-PT" dirty="0"/>
              <a:t>)</a:t>
            </a:r>
          </a:p>
          <a:p>
            <a:pPr marL="742950" lvl="1" indent="-285750">
              <a:buFont typeface="Wingdings" panose="05000000000000000000" pitchFamily="2" charset="2"/>
              <a:buChar char="Ø"/>
            </a:pPr>
            <a:r>
              <a:rPr lang="pt-PT" dirty="0" err="1"/>
              <a:t>Identify</a:t>
            </a:r>
            <a:r>
              <a:rPr lang="pt-PT" dirty="0"/>
              <a:t> </a:t>
            </a:r>
            <a:r>
              <a:rPr lang="pt-PT" dirty="0" err="1"/>
              <a:t>which</a:t>
            </a:r>
            <a:r>
              <a:rPr lang="pt-PT" dirty="0"/>
              <a:t> </a:t>
            </a:r>
            <a:r>
              <a:rPr lang="pt-PT" dirty="0" err="1"/>
              <a:t>features</a:t>
            </a:r>
            <a:r>
              <a:rPr lang="pt-PT" dirty="0"/>
              <a:t> </a:t>
            </a:r>
            <a:r>
              <a:rPr lang="pt-PT" dirty="0" err="1"/>
              <a:t>trigger</a:t>
            </a:r>
            <a:r>
              <a:rPr lang="pt-PT" dirty="0"/>
              <a:t> TD </a:t>
            </a:r>
            <a:r>
              <a:rPr lang="pt-PT" dirty="0" err="1"/>
              <a:t>and</a:t>
            </a:r>
            <a:r>
              <a:rPr lang="pt-PT" dirty="0"/>
              <a:t> </a:t>
            </a:r>
            <a:r>
              <a:rPr lang="pt-PT" dirty="0" err="1"/>
              <a:t>where</a:t>
            </a:r>
            <a:r>
              <a:rPr lang="pt-PT" dirty="0"/>
              <a:t> </a:t>
            </a:r>
            <a:r>
              <a:rPr lang="pt-PT" dirty="0" err="1"/>
              <a:t>its</a:t>
            </a:r>
            <a:r>
              <a:rPr lang="pt-PT" dirty="0"/>
              <a:t> happening</a:t>
            </a:r>
          </a:p>
          <a:p>
            <a:endParaRPr lang="pt-PT" dirty="0"/>
          </a:p>
        </p:txBody>
      </p:sp>
      <p:pic>
        <p:nvPicPr>
          <p:cNvPr id="8" name="Marcador de Posição de Conteúdo 4">
            <a:extLst>
              <a:ext uri="{FF2B5EF4-FFF2-40B4-BE49-F238E27FC236}">
                <a16:creationId xmlns:a16="http://schemas.microsoft.com/office/drawing/2014/main" id="{D1A33CC1-BFD4-42B5-4603-A05B893996CE}"/>
              </a:ext>
            </a:extLst>
          </p:cNvPr>
          <p:cNvPicPr>
            <a:picLocks noChangeAspect="1"/>
          </p:cNvPicPr>
          <p:nvPr/>
        </p:nvPicPr>
        <p:blipFill>
          <a:blip r:embed="rId3"/>
          <a:stretch>
            <a:fillRect/>
          </a:stretch>
        </p:blipFill>
        <p:spPr>
          <a:xfrm>
            <a:off x="7574740" y="4492744"/>
            <a:ext cx="4435705" cy="1972457"/>
          </a:xfrm>
          <a:prstGeom prst="rect">
            <a:avLst/>
          </a:prstGeom>
        </p:spPr>
      </p:pic>
    </p:spTree>
    <p:extLst>
      <p:ext uri="{BB962C8B-B14F-4D97-AF65-F5344CB8AC3E}">
        <p14:creationId xmlns:p14="http://schemas.microsoft.com/office/powerpoint/2010/main" val="2048180448"/>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E17E3-418A-76A7-8EC9-BFD8D610047A}"/>
              </a:ext>
            </a:extLst>
          </p:cNvPr>
          <p:cNvSpPr>
            <a:spLocks noGrp="1"/>
          </p:cNvSpPr>
          <p:nvPr>
            <p:ph type="title"/>
          </p:nvPr>
        </p:nvSpPr>
        <p:spPr>
          <a:xfrm>
            <a:off x="838200" y="365125"/>
            <a:ext cx="10515600" cy="709531"/>
          </a:xfrm>
        </p:spPr>
        <p:txBody>
          <a:bodyPr>
            <a:normAutofit/>
          </a:bodyPr>
          <a:lstStyle/>
          <a:p>
            <a:pPr algn="ctr"/>
            <a:r>
              <a:rPr lang="pt-PT" sz="3200" dirty="0"/>
              <a:t>QOS </a:t>
            </a:r>
          </a:p>
        </p:txBody>
      </p:sp>
      <p:sp>
        <p:nvSpPr>
          <p:cNvPr id="3" name="CaixaDeTexto 2">
            <a:extLst>
              <a:ext uri="{FF2B5EF4-FFF2-40B4-BE49-F238E27FC236}">
                <a16:creationId xmlns:a16="http://schemas.microsoft.com/office/drawing/2014/main" id="{C1E2A215-6BD0-A21D-AFE0-190D38F8AD8E}"/>
              </a:ext>
            </a:extLst>
          </p:cNvPr>
          <p:cNvSpPr txBox="1"/>
          <p:nvPr/>
        </p:nvSpPr>
        <p:spPr>
          <a:xfrm>
            <a:off x="838200" y="1224857"/>
            <a:ext cx="10515600" cy="4801314"/>
          </a:xfrm>
          <a:prstGeom prst="rect">
            <a:avLst/>
          </a:prstGeom>
          <a:noFill/>
        </p:spPr>
        <p:txBody>
          <a:bodyPr wrap="square" rtlCol="0">
            <a:spAutoFit/>
          </a:bodyPr>
          <a:lstStyle/>
          <a:p>
            <a:pPr marL="285750" indent="-285750">
              <a:buFont typeface="Arial" panose="020B0604020202020204" pitchFamily="34" charset="0"/>
              <a:buChar char="•"/>
            </a:pPr>
            <a:r>
              <a:rPr lang="pt-PT" sz="2400" dirty="0" err="1"/>
              <a:t>Traffic</a:t>
            </a:r>
            <a:r>
              <a:rPr lang="pt-PT" sz="2400" dirty="0"/>
              <a:t> </a:t>
            </a:r>
            <a:r>
              <a:rPr lang="pt-PT" sz="2400" dirty="0" err="1"/>
              <a:t>Shaping</a:t>
            </a:r>
            <a:endParaRPr lang="pt-PT" sz="2400" dirty="0"/>
          </a:p>
          <a:p>
            <a:pPr marL="800100" lvl="1" indent="-342900">
              <a:buFont typeface="Wingdings" panose="05000000000000000000" pitchFamily="2" charset="2"/>
              <a:buChar char="Ø"/>
            </a:pPr>
            <a:r>
              <a:rPr lang="pt-PT" sz="2400" dirty="0" err="1"/>
              <a:t>Policing</a:t>
            </a:r>
            <a:r>
              <a:rPr lang="pt-PT" sz="2400" dirty="0"/>
              <a:t> </a:t>
            </a:r>
            <a:r>
              <a:rPr lang="pt-PT" sz="2400" dirty="0" err="1"/>
              <a:t>mechanism</a:t>
            </a:r>
            <a:endParaRPr lang="pt-PT" sz="2400" dirty="0"/>
          </a:p>
          <a:p>
            <a:pPr marL="742950" lvl="1" indent="-285750">
              <a:buFont typeface="Wingdings" panose="05000000000000000000" pitchFamily="2" charset="2"/>
              <a:buChar char="Ø"/>
            </a:pPr>
            <a:r>
              <a:rPr lang="pt-PT" sz="2400" dirty="0"/>
              <a:t> </a:t>
            </a:r>
            <a:r>
              <a:rPr lang="pt-PT" sz="2400" dirty="0" err="1"/>
              <a:t>Avoids</a:t>
            </a:r>
            <a:r>
              <a:rPr lang="pt-PT" sz="2400" dirty="0"/>
              <a:t> </a:t>
            </a:r>
            <a:r>
              <a:rPr lang="pt-PT" sz="2400" dirty="0" err="1"/>
              <a:t>congestion</a:t>
            </a:r>
            <a:r>
              <a:rPr lang="pt-PT" sz="2400" dirty="0"/>
              <a:t> </a:t>
            </a:r>
            <a:r>
              <a:rPr lang="pt-PT" sz="2400" dirty="0" err="1"/>
              <a:t>on</a:t>
            </a:r>
            <a:r>
              <a:rPr lang="pt-PT" sz="2400" dirty="0"/>
              <a:t> routers</a:t>
            </a:r>
          </a:p>
          <a:p>
            <a:pPr marL="742950" lvl="1" indent="-285750">
              <a:buFont typeface="Wingdings" panose="05000000000000000000" pitchFamily="2" charset="2"/>
              <a:buChar char="Ø"/>
            </a:pPr>
            <a:r>
              <a:rPr lang="pt-PT" sz="2400" dirty="0"/>
              <a:t> </a:t>
            </a:r>
            <a:r>
              <a:rPr lang="pt-PT" sz="2400" dirty="0" err="1"/>
              <a:t>Controls</a:t>
            </a:r>
            <a:r>
              <a:rPr lang="pt-PT" sz="2400" dirty="0"/>
              <a:t> </a:t>
            </a:r>
            <a:r>
              <a:rPr lang="pt-PT" sz="2400" dirty="0" err="1"/>
              <a:t>packet</a:t>
            </a:r>
            <a:r>
              <a:rPr lang="pt-PT" sz="2400" dirty="0"/>
              <a:t> </a:t>
            </a:r>
            <a:r>
              <a:rPr lang="pt-PT" sz="2400" dirty="0" err="1"/>
              <a:t>bursts</a:t>
            </a:r>
            <a:endParaRPr lang="pt-PT" sz="2400" dirty="0"/>
          </a:p>
          <a:p>
            <a:pPr marL="285750" indent="-285750">
              <a:buFont typeface="Arial" panose="020B0604020202020204" pitchFamily="34" charset="0"/>
              <a:buChar char="•"/>
            </a:pPr>
            <a:endParaRPr lang="pt-PT" sz="2400" dirty="0"/>
          </a:p>
          <a:p>
            <a:pPr marL="285750" indent="-285750">
              <a:buFont typeface="Arial" panose="020B0604020202020204" pitchFamily="34" charset="0"/>
              <a:buChar char="•"/>
            </a:pPr>
            <a:r>
              <a:rPr lang="pt-PT" sz="2400" dirty="0" err="1"/>
              <a:t>Scheduling</a:t>
            </a:r>
            <a:endParaRPr lang="pt-PT" sz="2400" dirty="0"/>
          </a:p>
          <a:p>
            <a:pPr marL="742950" lvl="1" indent="-285750">
              <a:buFont typeface="Wingdings" panose="05000000000000000000" pitchFamily="2" charset="2"/>
              <a:buChar char="Ø"/>
            </a:pPr>
            <a:r>
              <a:rPr lang="pt-PT" sz="2400" dirty="0" err="1"/>
              <a:t>Garantees</a:t>
            </a:r>
            <a:r>
              <a:rPr lang="pt-PT" sz="2400" dirty="0"/>
              <a:t> a </a:t>
            </a:r>
            <a:r>
              <a:rPr lang="pt-PT" sz="2400" dirty="0" err="1"/>
              <a:t>minimum</a:t>
            </a:r>
            <a:r>
              <a:rPr lang="pt-PT" sz="2400" dirty="0"/>
              <a:t> </a:t>
            </a:r>
            <a:r>
              <a:rPr lang="pt-PT" sz="2400" dirty="0" err="1"/>
              <a:t>service</a:t>
            </a:r>
            <a:r>
              <a:rPr lang="pt-PT" sz="2400" dirty="0"/>
              <a:t> rate</a:t>
            </a:r>
          </a:p>
          <a:p>
            <a:pPr marL="742950" lvl="1" indent="-285750">
              <a:buFont typeface="Wingdings" panose="05000000000000000000" pitchFamily="2" charset="2"/>
              <a:buChar char="Ø"/>
            </a:pPr>
            <a:r>
              <a:rPr lang="pt-PT" sz="2400" dirty="0" err="1"/>
              <a:t>Weighted</a:t>
            </a:r>
            <a:r>
              <a:rPr lang="pt-PT" sz="2400" dirty="0"/>
              <a:t> fair </a:t>
            </a:r>
            <a:r>
              <a:rPr lang="pt-PT" sz="2400" dirty="0" err="1"/>
              <a:t>queuing</a:t>
            </a:r>
            <a:r>
              <a:rPr lang="pt-PT" sz="2400" dirty="0"/>
              <a:t> (</a:t>
            </a:r>
            <a:r>
              <a:rPr lang="pt-PT" sz="2400" b="0" i="1" u="none" strike="noStrike" baseline="0" dirty="0"/>
              <a:t>R </a:t>
            </a:r>
            <a:r>
              <a:rPr lang="pt-PT" sz="2400" b="0" i="0" u="none" strike="noStrike" baseline="0" dirty="0"/>
              <a:t>· </a:t>
            </a:r>
            <a:r>
              <a:rPr lang="pt-PT" sz="2400" b="0" i="1" u="none" strike="noStrike" baseline="0" dirty="0" err="1"/>
              <a:t>wi</a:t>
            </a:r>
            <a:r>
              <a:rPr lang="pt-PT" sz="2400" b="0" i="1" u="none" strike="noStrike" baseline="0" dirty="0"/>
              <a:t> </a:t>
            </a:r>
            <a:r>
              <a:rPr lang="pt-PT" sz="2400" b="0" i="0" u="none" strike="noStrike" baseline="0" dirty="0"/>
              <a:t>/(</a:t>
            </a:r>
            <a:r>
              <a:rPr lang="el-GR" sz="2400" b="0" i="0" u="none" strike="noStrike" baseline="0" dirty="0"/>
              <a:t>Σ</a:t>
            </a:r>
            <a:r>
              <a:rPr lang="pt-PT" sz="2400" b="0" i="1" u="none" strike="noStrike" baseline="0" dirty="0" err="1"/>
              <a:t>wj</a:t>
            </a:r>
            <a:r>
              <a:rPr lang="pt-PT" sz="2400" i="1" dirty="0"/>
              <a:t>)</a:t>
            </a:r>
            <a:r>
              <a:rPr lang="pt-PT" sz="2400" b="0" i="1" u="none" strike="noStrike" baseline="0" dirty="0"/>
              <a:t> </a:t>
            </a:r>
            <a:r>
              <a:rPr lang="pt-PT" sz="2400" b="0" i="0" u="none" strike="noStrike" baseline="0" dirty="0"/>
              <a:t>)</a:t>
            </a:r>
            <a:endParaRPr lang="pt-PT" sz="2400" dirty="0"/>
          </a:p>
          <a:p>
            <a:pPr marL="742950" lvl="1" indent="-285750">
              <a:buFont typeface="Wingdings" panose="05000000000000000000" pitchFamily="2" charset="2"/>
              <a:buChar char="Ø"/>
            </a:pPr>
            <a:endParaRPr lang="pt-PT" sz="2400" dirty="0"/>
          </a:p>
          <a:p>
            <a:pPr marL="285750" indent="-285750">
              <a:buFont typeface="Arial" panose="020B0604020202020204" pitchFamily="34" charset="0"/>
              <a:buChar char="•"/>
            </a:pPr>
            <a:r>
              <a:rPr lang="pt-PT" sz="2400" dirty="0" err="1"/>
              <a:t>End</a:t>
            </a:r>
            <a:r>
              <a:rPr lang="pt-PT" sz="2400" dirty="0"/>
              <a:t>-to-</a:t>
            </a:r>
            <a:r>
              <a:rPr lang="pt-PT" sz="2400" dirty="0" err="1"/>
              <a:t>End</a:t>
            </a:r>
            <a:r>
              <a:rPr lang="pt-PT" sz="2400" dirty="0"/>
              <a:t> QOS</a:t>
            </a:r>
          </a:p>
          <a:p>
            <a:pPr marL="742950" lvl="1" indent="-285750">
              <a:buFont typeface="Wingdings" panose="05000000000000000000" pitchFamily="2" charset="2"/>
              <a:buChar char="Ø"/>
            </a:pPr>
            <a:r>
              <a:rPr lang="pt-PT" sz="2400" dirty="0"/>
              <a:t>Charge </a:t>
            </a:r>
            <a:r>
              <a:rPr lang="pt-PT" sz="2400" dirty="0" err="1"/>
              <a:t>directly</a:t>
            </a:r>
            <a:r>
              <a:rPr lang="pt-PT" sz="2400" dirty="0"/>
              <a:t> for </a:t>
            </a:r>
            <a:r>
              <a:rPr lang="pt-PT" sz="2400" dirty="0" err="1"/>
              <a:t>marked</a:t>
            </a:r>
            <a:r>
              <a:rPr lang="pt-PT" sz="2400" dirty="0"/>
              <a:t> </a:t>
            </a:r>
            <a:r>
              <a:rPr lang="pt-PT" sz="2400" dirty="0" err="1"/>
              <a:t>ACKs</a:t>
            </a:r>
            <a:endParaRPr lang="pt-PT" sz="2400" dirty="0"/>
          </a:p>
          <a:p>
            <a:pPr marL="742950" lvl="1" indent="-285750">
              <a:buFont typeface="Wingdings" panose="05000000000000000000" pitchFamily="2" charset="2"/>
              <a:buChar char="Ø"/>
            </a:pPr>
            <a:r>
              <a:rPr lang="pt-PT" sz="2400" dirty="0" err="1"/>
              <a:t>Indirectly</a:t>
            </a:r>
            <a:r>
              <a:rPr lang="pt-PT" sz="2400" dirty="0"/>
              <a:t> </a:t>
            </a:r>
            <a:r>
              <a:rPr lang="pt-PT" sz="2400" dirty="0" err="1"/>
              <a:t>by</a:t>
            </a:r>
            <a:r>
              <a:rPr lang="pt-PT" sz="2400" dirty="0"/>
              <a:t> </a:t>
            </a:r>
            <a:r>
              <a:rPr lang="pt-PT" sz="2400" dirty="0" err="1"/>
              <a:t>slowing</a:t>
            </a:r>
            <a:r>
              <a:rPr lang="pt-PT" sz="2400" dirty="0"/>
              <a:t> </a:t>
            </a:r>
            <a:r>
              <a:rPr lang="pt-PT" sz="2400" dirty="0" err="1"/>
              <a:t>down</a:t>
            </a:r>
            <a:endParaRPr lang="pt-PT" sz="2400" dirty="0"/>
          </a:p>
          <a:p>
            <a:pPr marL="742950" lvl="1" indent="-285750">
              <a:buFont typeface="Wingdings" panose="05000000000000000000" pitchFamily="2" charset="2"/>
              <a:buChar char="Ø"/>
            </a:pPr>
            <a:endParaRPr lang="pt-PT" dirty="0"/>
          </a:p>
        </p:txBody>
      </p:sp>
      <p:pic>
        <p:nvPicPr>
          <p:cNvPr id="6" name="Imagem 5">
            <a:extLst>
              <a:ext uri="{FF2B5EF4-FFF2-40B4-BE49-F238E27FC236}">
                <a16:creationId xmlns:a16="http://schemas.microsoft.com/office/drawing/2014/main" id="{AAFBC7CA-13E8-AB16-5CEE-4D471F939933}"/>
              </a:ext>
            </a:extLst>
          </p:cNvPr>
          <p:cNvPicPr>
            <a:picLocks noChangeAspect="1"/>
          </p:cNvPicPr>
          <p:nvPr/>
        </p:nvPicPr>
        <p:blipFill>
          <a:blip r:embed="rId3"/>
          <a:stretch>
            <a:fillRect/>
          </a:stretch>
        </p:blipFill>
        <p:spPr>
          <a:xfrm>
            <a:off x="7154944" y="1224857"/>
            <a:ext cx="3921551" cy="1546994"/>
          </a:xfrm>
          <a:prstGeom prst="rect">
            <a:avLst/>
          </a:prstGeom>
        </p:spPr>
      </p:pic>
      <p:pic>
        <p:nvPicPr>
          <p:cNvPr id="11" name="Imagem 10">
            <a:extLst>
              <a:ext uri="{FF2B5EF4-FFF2-40B4-BE49-F238E27FC236}">
                <a16:creationId xmlns:a16="http://schemas.microsoft.com/office/drawing/2014/main" id="{0C825A1B-DCBB-0044-47AD-F9C091EECA81}"/>
              </a:ext>
            </a:extLst>
          </p:cNvPr>
          <p:cNvPicPr>
            <a:picLocks noChangeAspect="1"/>
          </p:cNvPicPr>
          <p:nvPr/>
        </p:nvPicPr>
        <p:blipFill>
          <a:blip r:embed="rId4"/>
          <a:stretch>
            <a:fillRect/>
          </a:stretch>
        </p:blipFill>
        <p:spPr>
          <a:xfrm>
            <a:off x="7154944" y="3302188"/>
            <a:ext cx="4392416" cy="2330955"/>
          </a:xfrm>
          <a:prstGeom prst="rect">
            <a:avLst/>
          </a:prstGeom>
        </p:spPr>
      </p:pic>
    </p:spTree>
    <p:extLst>
      <p:ext uri="{BB962C8B-B14F-4D97-AF65-F5344CB8AC3E}">
        <p14:creationId xmlns:p14="http://schemas.microsoft.com/office/powerpoint/2010/main" val="191148776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00A68B-239A-31D9-3773-8BD0F942419C}"/>
              </a:ext>
            </a:extLst>
          </p:cNvPr>
          <p:cNvSpPr>
            <a:spLocks noGrp="1"/>
          </p:cNvSpPr>
          <p:nvPr>
            <p:ph type="title"/>
          </p:nvPr>
        </p:nvSpPr>
        <p:spPr>
          <a:xfrm>
            <a:off x="0" y="365125"/>
            <a:ext cx="5183553" cy="1325563"/>
          </a:xfrm>
        </p:spPr>
        <p:txBody>
          <a:bodyPr>
            <a:normAutofit/>
          </a:bodyPr>
          <a:lstStyle/>
          <a:p>
            <a:pPr algn="ctr"/>
            <a:r>
              <a:rPr lang="pt-PT" dirty="0" err="1"/>
              <a:t>Multimedia</a:t>
            </a:r>
            <a:r>
              <a:rPr lang="pt-PT" dirty="0"/>
              <a:t> </a:t>
            </a:r>
            <a:r>
              <a:rPr lang="pt-PT" dirty="0" err="1"/>
              <a:t>Networking</a:t>
            </a:r>
            <a:endParaRPr lang="pt-PT" dirty="0"/>
          </a:p>
        </p:txBody>
      </p:sp>
      <p:sp>
        <p:nvSpPr>
          <p:cNvPr id="3" name="Marcador de Posição de Conteúdo 2">
            <a:extLst>
              <a:ext uri="{FF2B5EF4-FFF2-40B4-BE49-F238E27FC236}">
                <a16:creationId xmlns:a16="http://schemas.microsoft.com/office/drawing/2014/main" id="{BBC49141-D52E-330E-916C-8762A1D3DCFE}"/>
              </a:ext>
            </a:extLst>
          </p:cNvPr>
          <p:cNvSpPr>
            <a:spLocks noGrp="1"/>
          </p:cNvSpPr>
          <p:nvPr>
            <p:ph idx="1"/>
          </p:nvPr>
        </p:nvSpPr>
        <p:spPr>
          <a:xfrm>
            <a:off x="245097" y="1791093"/>
            <a:ext cx="5850903" cy="4701782"/>
          </a:xfrm>
        </p:spPr>
        <p:txBody>
          <a:bodyPr>
            <a:normAutofit/>
          </a:bodyPr>
          <a:lstStyle/>
          <a:p>
            <a:r>
              <a:rPr lang="pt-PT" sz="1300" b="0" i="1" u="none" strike="noStrike" baseline="0" dirty="0" err="1"/>
              <a:t>Multimedia</a:t>
            </a:r>
            <a:r>
              <a:rPr lang="pt-PT" sz="1300" b="0" i="1" u="none" strike="noStrike" baseline="0" dirty="0"/>
              <a:t> </a:t>
            </a:r>
            <a:r>
              <a:rPr lang="pt-PT" sz="1300" b="0" i="1" u="none" strike="noStrike" baseline="0" dirty="0" err="1"/>
              <a:t>applications</a:t>
            </a:r>
            <a:r>
              <a:rPr lang="pt-PT" sz="1300" i="1" dirty="0"/>
              <a:t>:</a:t>
            </a:r>
            <a:endParaRPr lang="pt-PT" sz="1300" b="0" i="1" u="none" strike="noStrike" baseline="0" dirty="0"/>
          </a:p>
          <a:p>
            <a:pPr lvl="1">
              <a:buFont typeface="Wingdings" panose="05000000000000000000" pitchFamily="2" charset="2"/>
              <a:buChar char="Ø"/>
            </a:pPr>
            <a:r>
              <a:rPr lang="pt-PT" sz="1300" i="1" dirty="0" err="1"/>
              <a:t>S</a:t>
            </a:r>
            <a:r>
              <a:rPr lang="pt-PT" sz="1300" b="0" i="1" u="none" strike="noStrike" baseline="0" dirty="0" err="1"/>
              <a:t>treaming</a:t>
            </a:r>
            <a:r>
              <a:rPr lang="pt-PT" sz="1300" b="0" i="1" u="none" strike="noStrike" baseline="0" dirty="0"/>
              <a:t> </a:t>
            </a:r>
            <a:r>
              <a:rPr lang="pt-PT" sz="1300" b="0" i="1" u="none" strike="noStrike" baseline="0" dirty="0" err="1"/>
              <a:t>stored</a:t>
            </a:r>
            <a:r>
              <a:rPr lang="pt-PT" sz="1300" i="1" dirty="0"/>
              <a:t> </a:t>
            </a:r>
            <a:r>
              <a:rPr lang="pt-PT" sz="1300" b="0" i="1" u="none" strike="noStrike" baseline="0" dirty="0" err="1"/>
              <a:t>audio</a:t>
            </a:r>
            <a:r>
              <a:rPr lang="pt-PT" sz="1300" b="0" i="1" u="none" strike="noStrike" baseline="0" dirty="0"/>
              <a:t>/vídeo    	</a:t>
            </a:r>
          </a:p>
          <a:p>
            <a:pPr lvl="2">
              <a:buFont typeface="Wingdings" panose="05000000000000000000" pitchFamily="2" charset="2"/>
              <a:buChar char="Ø"/>
            </a:pPr>
            <a:r>
              <a:rPr lang="pt-PT" sz="1300" b="0" i="1" u="none" strike="noStrike" baseline="0" dirty="0" err="1"/>
              <a:t>average</a:t>
            </a:r>
            <a:r>
              <a:rPr lang="pt-PT" sz="1300" b="0" i="1" u="none" strike="noStrike" baseline="0" dirty="0"/>
              <a:t> </a:t>
            </a:r>
            <a:r>
              <a:rPr lang="pt-PT" sz="1300" b="0" i="1" u="none" strike="noStrike" baseline="0" dirty="0" err="1"/>
              <a:t>throughput</a:t>
            </a:r>
            <a:r>
              <a:rPr lang="pt-PT" sz="1300" i="1" dirty="0"/>
              <a:t> -&gt;</a:t>
            </a:r>
            <a:r>
              <a:rPr lang="pt-PT" sz="1300" b="0" i="1" u="none" strike="noStrike" baseline="0" dirty="0"/>
              <a:t> </a:t>
            </a:r>
            <a:r>
              <a:rPr lang="pt-PT" sz="1300" b="0" i="1" u="none" strike="noStrike" baseline="0" dirty="0" err="1"/>
              <a:t>most</a:t>
            </a:r>
            <a:r>
              <a:rPr lang="pt-PT" sz="1300" b="0" i="1" u="none" strike="noStrike" baseline="0" dirty="0"/>
              <a:t> </a:t>
            </a:r>
            <a:r>
              <a:rPr lang="pt-PT" sz="1300" b="0" i="1" u="none" strike="noStrike" baseline="0" dirty="0" err="1"/>
              <a:t>important</a:t>
            </a:r>
            <a:r>
              <a:rPr lang="pt-PT" sz="1300" b="0" i="1" u="none" strike="noStrike" baseline="0" dirty="0"/>
              <a:t> </a:t>
            </a:r>
            <a:r>
              <a:rPr lang="pt-PT" sz="1300" b="0" i="1" u="none" strike="noStrike" baseline="0" dirty="0" err="1"/>
              <a:t>factor</a:t>
            </a:r>
            <a:r>
              <a:rPr lang="pt-PT" sz="1300" b="0" i="1" u="none" strike="noStrike" baseline="0" dirty="0"/>
              <a:t> </a:t>
            </a:r>
            <a:endParaRPr lang="pt-PT" sz="900" i="1" dirty="0"/>
          </a:p>
          <a:p>
            <a:pPr lvl="2">
              <a:buFont typeface="Wingdings" panose="05000000000000000000" pitchFamily="2" charset="2"/>
              <a:buChar char="Ø"/>
            </a:pPr>
            <a:r>
              <a:rPr lang="pt-PT" sz="1300" b="0" i="1" u="none" strike="noStrike" baseline="0" dirty="0" err="1"/>
              <a:t>Interactivity</a:t>
            </a:r>
            <a:r>
              <a:rPr lang="pt-PT" sz="1300" b="0" i="1" u="none" strike="noStrike" baseline="0" dirty="0"/>
              <a:t> - </a:t>
            </a:r>
            <a:r>
              <a:rPr lang="pt-PT" sz="1300" b="0" i="1" u="none" strike="noStrike" baseline="0" dirty="0" err="1"/>
              <a:t>Dynamic</a:t>
            </a:r>
            <a:r>
              <a:rPr lang="pt-PT" sz="1300" b="0" i="1" u="none" strike="noStrike" baseline="0" dirty="0"/>
              <a:t> </a:t>
            </a:r>
            <a:r>
              <a:rPr lang="en-US" sz="1300" i="1" dirty="0"/>
              <a:t>A</a:t>
            </a:r>
            <a:r>
              <a:rPr lang="en-US" sz="1300" b="0" i="1" u="none" strike="noStrike" baseline="0" dirty="0"/>
              <a:t>daptive Streaming over HTTP</a:t>
            </a:r>
            <a:r>
              <a:rPr lang="pt-PT" sz="1300" b="0" i="1" u="none" strike="noStrike" baseline="0" dirty="0"/>
              <a:t> (DASH)</a:t>
            </a:r>
          </a:p>
          <a:p>
            <a:pPr lvl="2">
              <a:buFont typeface="Wingdings" panose="05000000000000000000" pitchFamily="2" charset="2"/>
              <a:buChar char="Ø"/>
            </a:pPr>
            <a:r>
              <a:rPr lang="pt-PT" sz="1300" b="0" i="1" u="none" strike="noStrike" baseline="0" dirty="0" err="1"/>
              <a:t>Continuous</a:t>
            </a:r>
            <a:r>
              <a:rPr lang="pt-PT" sz="1300" b="0" i="1" u="none" strike="noStrike" baseline="0" dirty="0"/>
              <a:t> </a:t>
            </a:r>
            <a:r>
              <a:rPr lang="pt-PT" sz="1300" b="0" i="1" u="none" strike="noStrike" baseline="0" dirty="0" err="1"/>
              <a:t>playout</a:t>
            </a:r>
            <a:r>
              <a:rPr lang="pt-PT" sz="1300" b="0" i="1" u="none" strike="noStrike" baseline="0" dirty="0"/>
              <a:t>  - (</a:t>
            </a:r>
            <a:r>
              <a:rPr lang="pt-PT" sz="1300" b="0" i="1" u="none" strike="noStrike" baseline="0" dirty="0" err="1"/>
              <a:t>pre-fetching</a:t>
            </a:r>
            <a:r>
              <a:rPr lang="pt-PT" sz="1300" b="0" i="1" u="none" strike="noStrike" baseline="0" dirty="0"/>
              <a:t>)</a:t>
            </a:r>
            <a:endParaRPr lang="pt-PT" sz="1300" i="1" dirty="0"/>
          </a:p>
          <a:p>
            <a:pPr lvl="2">
              <a:buFont typeface="Wingdings" panose="05000000000000000000" pitchFamily="2" charset="2"/>
              <a:buChar char="Ø"/>
            </a:pPr>
            <a:endParaRPr lang="pt-PT" sz="1300" b="0" i="1" u="none" strike="noStrike" baseline="0" dirty="0"/>
          </a:p>
          <a:p>
            <a:pPr lvl="1">
              <a:buFont typeface="Wingdings" panose="05000000000000000000" pitchFamily="2" charset="2"/>
              <a:buChar char="Ø"/>
            </a:pPr>
            <a:r>
              <a:rPr lang="pt-PT" sz="1300" b="0" i="1" u="none" strike="noStrike" baseline="0" dirty="0" err="1"/>
              <a:t>Conversational</a:t>
            </a:r>
            <a:r>
              <a:rPr lang="pt-PT" sz="1300" b="0" i="1" u="none" strike="noStrike" baseline="0" dirty="0"/>
              <a:t> </a:t>
            </a:r>
            <a:r>
              <a:rPr lang="pt-PT" sz="1300" b="0" i="1" u="none" strike="noStrike" baseline="0" dirty="0" err="1"/>
              <a:t>voice</a:t>
            </a:r>
            <a:r>
              <a:rPr lang="pt-PT" sz="1300" b="0" i="1" u="none" strike="noStrike" baseline="0" dirty="0"/>
              <a:t>/</a:t>
            </a:r>
            <a:r>
              <a:rPr lang="pt-PT" sz="1300" b="0" i="1" u="none" strike="noStrike" baseline="0" dirty="0" err="1"/>
              <a:t>video</a:t>
            </a:r>
            <a:r>
              <a:rPr lang="pt-PT" sz="1300" b="0" i="1" u="none" strike="noStrike" baseline="0" dirty="0"/>
              <a:t>-</a:t>
            </a:r>
            <a:r>
              <a:rPr lang="pt-PT" sz="1300" b="0" i="1" u="none" strike="noStrike" baseline="0" dirty="0" err="1"/>
              <a:t>over</a:t>
            </a:r>
            <a:r>
              <a:rPr lang="pt-PT" sz="1300" b="0" i="1" u="none" strike="noStrike" baseline="0" dirty="0"/>
              <a:t>-IP </a:t>
            </a:r>
            <a:r>
              <a:rPr lang="pt-PT" sz="1300" b="0" i="1" u="none" strike="noStrike" baseline="0" dirty="0" err="1"/>
              <a:t>over</a:t>
            </a:r>
            <a:r>
              <a:rPr lang="pt-PT" sz="1300" b="0" i="1" u="none" strike="noStrike" baseline="0" dirty="0"/>
              <a:t> UDP (</a:t>
            </a:r>
            <a:r>
              <a:rPr lang="pt-PT" sz="1300" b="0" i="1" u="none" strike="noStrike" baseline="0" dirty="0" err="1"/>
              <a:t>delay</a:t>
            </a:r>
            <a:r>
              <a:rPr lang="pt-PT" sz="1300" b="0" i="1" u="none" strike="noStrike" baseline="0" dirty="0"/>
              <a:t>)</a:t>
            </a:r>
          </a:p>
          <a:p>
            <a:pPr lvl="2">
              <a:buFont typeface="Wingdings" panose="05000000000000000000" pitchFamily="2" charset="2"/>
              <a:buChar char="Ø"/>
            </a:pPr>
            <a:r>
              <a:rPr lang="pt-PT" sz="1300" b="0" i="0" u="none" strike="noStrike" baseline="0" dirty="0">
                <a:latin typeface="Times-Roman"/>
              </a:rPr>
              <a:t>Real-Time </a:t>
            </a:r>
            <a:r>
              <a:rPr lang="pt-PT" sz="1300" b="0" i="0" u="none" strike="noStrike" baseline="0" dirty="0" err="1">
                <a:latin typeface="Times-Roman"/>
              </a:rPr>
              <a:t>Transport</a:t>
            </a:r>
            <a:r>
              <a:rPr lang="pt-PT" sz="1300" b="0" i="0" u="none" strike="noStrike" baseline="0" dirty="0">
                <a:latin typeface="Times-Roman"/>
              </a:rPr>
              <a:t> </a:t>
            </a:r>
            <a:r>
              <a:rPr lang="pt-PT" sz="1300" b="0" i="0" u="none" strike="noStrike" baseline="0" dirty="0" err="1">
                <a:latin typeface="Times-Roman"/>
              </a:rPr>
              <a:t>Protocol</a:t>
            </a:r>
            <a:r>
              <a:rPr lang="pt-PT" sz="1300" b="0" i="0" u="none" strike="noStrike" baseline="0" dirty="0">
                <a:latin typeface="Times-Roman"/>
              </a:rPr>
              <a:t> (</a:t>
            </a:r>
            <a:r>
              <a:rPr lang="pt-PT" sz="1300" b="0" i="1" u="none" strike="noStrike" baseline="0" dirty="0"/>
              <a:t>RTP), </a:t>
            </a:r>
            <a:r>
              <a:rPr lang="pt-PT" sz="1300" b="0" i="1" u="none" strike="noStrike" baseline="0" dirty="0" err="1"/>
              <a:t>streams</a:t>
            </a:r>
            <a:r>
              <a:rPr lang="pt-PT" sz="1300" b="0" i="1" u="none" strike="noStrike" baseline="0" dirty="0"/>
              <a:t> </a:t>
            </a:r>
            <a:r>
              <a:rPr lang="pt-PT" sz="1300" b="0" i="1" u="none" strike="noStrike" baseline="0" dirty="0" err="1"/>
              <a:t>of</a:t>
            </a:r>
            <a:r>
              <a:rPr lang="pt-PT" sz="1300" b="0" i="1" u="none" strike="noStrike" baseline="0" dirty="0"/>
              <a:t> media</a:t>
            </a:r>
          </a:p>
          <a:p>
            <a:pPr lvl="2">
              <a:buFont typeface="Wingdings" panose="05000000000000000000" pitchFamily="2" charset="2"/>
              <a:buChar char="Ø"/>
            </a:pPr>
            <a:r>
              <a:rPr lang="pt-PT" sz="1300" i="1" dirty="0" err="1"/>
              <a:t>Session</a:t>
            </a:r>
            <a:r>
              <a:rPr lang="pt-PT" sz="1300" i="1" dirty="0"/>
              <a:t> </a:t>
            </a:r>
            <a:r>
              <a:rPr lang="pt-PT" sz="1300" i="1" dirty="0" err="1"/>
              <a:t>Initiation</a:t>
            </a:r>
            <a:r>
              <a:rPr lang="pt-PT" sz="1300" i="1" dirty="0"/>
              <a:t> </a:t>
            </a:r>
            <a:r>
              <a:rPr lang="pt-PT" sz="1300" i="1" dirty="0" err="1"/>
              <a:t>Protocol</a:t>
            </a:r>
            <a:r>
              <a:rPr lang="pt-PT" sz="1300" i="1" dirty="0"/>
              <a:t> (SIP), ASCII </a:t>
            </a:r>
            <a:r>
              <a:rPr lang="pt-PT" sz="1300" i="1" dirty="0" err="1"/>
              <a:t>messages</a:t>
            </a:r>
            <a:endParaRPr lang="pt-PT" sz="1300" b="0" i="1" u="none" strike="noStrike" baseline="0" dirty="0"/>
          </a:p>
          <a:p>
            <a:pPr lvl="2">
              <a:buFont typeface="Wingdings" panose="05000000000000000000" pitchFamily="2" charset="2"/>
              <a:buChar char="Ø"/>
            </a:pPr>
            <a:endParaRPr lang="pt-PT" sz="900" b="0" i="1" u="none" strike="noStrike" baseline="0" dirty="0"/>
          </a:p>
          <a:p>
            <a:pPr lvl="1">
              <a:buFont typeface="Wingdings" panose="05000000000000000000" pitchFamily="2" charset="2"/>
              <a:buChar char="Ø"/>
            </a:pPr>
            <a:r>
              <a:rPr lang="pt-PT" sz="1300" i="1" dirty="0" err="1"/>
              <a:t>S</a:t>
            </a:r>
            <a:r>
              <a:rPr lang="pt-PT" sz="1300" b="0" i="1" u="none" strike="noStrike" baseline="0" dirty="0" err="1"/>
              <a:t>treaming</a:t>
            </a:r>
            <a:r>
              <a:rPr lang="pt-PT" sz="1300" b="0" i="1" u="none" strike="noStrike" baseline="0" dirty="0"/>
              <a:t> live </a:t>
            </a:r>
            <a:r>
              <a:rPr lang="pt-PT" sz="1300" b="0" i="1" u="none" strike="noStrike" baseline="0" dirty="0" err="1"/>
              <a:t>audio</a:t>
            </a:r>
            <a:r>
              <a:rPr lang="pt-PT" sz="1300" b="0" i="1" u="none" strike="noStrike" baseline="0" dirty="0"/>
              <a:t>/vídeo</a:t>
            </a:r>
          </a:p>
          <a:p>
            <a:pPr marL="457200" lvl="1" indent="0">
              <a:buNone/>
            </a:pPr>
            <a:endParaRPr lang="pt-PT" sz="1300" i="1" dirty="0"/>
          </a:p>
          <a:p>
            <a:r>
              <a:rPr lang="pt-PT" sz="1300" i="1" dirty="0" err="1"/>
              <a:t>Content</a:t>
            </a:r>
            <a:r>
              <a:rPr lang="pt-PT" sz="1300" i="1" dirty="0"/>
              <a:t> </a:t>
            </a:r>
            <a:r>
              <a:rPr lang="pt-PT" sz="1300" i="1" dirty="0" err="1"/>
              <a:t>distribution</a:t>
            </a:r>
            <a:r>
              <a:rPr lang="pt-PT" sz="1300" i="1" dirty="0"/>
              <a:t> networks (</a:t>
            </a:r>
            <a:r>
              <a:rPr lang="pt-PT" sz="1300" i="1" dirty="0" err="1"/>
              <a:t>CDNs</a:t>
            </a:r>
            <a:r>
              <a:rPr lang="pt-PT" sz="1300" i="1" dirty="0"/>
              <a:t>) , clusters</a:t>
            </a:r>
          </a:p>
          <a:p>
            <a:r>
              <a:rPr lang="pt-PT" sz="1300" b="0" i="1" u="none" strike="noStrike" baseline="0" dirty="0"/>
              <a:t>Youtube HTTP </a:t>
            </a:r>
            <a:r>
              <a:rPr lang="pt-PT" sz="1300" b="0" i="1" u="none" strike="noStrike" baseline="0" dirty="0" err="1"/>
              <a:t>streaming</a:t>
            </a:r>
            <a:r>
              <a:rPr lang="pt-PT" sz="1300" b="0" i="1" u="none" strike="noStrike" baseline="0" dirty="0"/>
              <a:t> (</a:t>
            </a:r>
            <a:r>
              <a:rPr lang="pt-PT" sz="1300" b="0" i="1" u="none" strike="noStrike" baseline="0" dirty="0" err="1"/>
              <a:t>private</a:t>
            </a:r>
            <a:r>
              <a:rPr lang="pt-PT" sz="1300" b="0" i="1" u="none" strike="noStrike" baseline="0" dirty="0"/>
              <a:t> google CDN), no DASH (</a:t>
            </a:r>
            <a:r>
              <a:rPr lang="pt-PT" sz="1300" b="0" i="1" u="none" strike="noStrike" baseline="0" dirty="0" err="1"/>
              <a:t>user</a:t>
            </a:r>
            <a:r>
              <a:rPr lang="pt-PT" sz="1300" b="0" i="1" u="none" strike="noStrike" baseline="0" dirty="0"/>
              <a:t> </a:t>
            </a:r>
            <a:r>
              <a:rPr lang="pt-PT" sz="1300" b="0" i="1" u="none" strike="noStrike" baseline="0" dirty="0" err="1"/>
              <a:t>selection</a:t>
            </a:r>
            <a:r>
              <a:rPr lang="pt-PT" sz="1300" b="0" i="1" u="none" strike="noStrike" baseline="0" dirty="0"/>
              <a:t>), </a:t>
            </a:r>
            <a:r>
              <a:rPr lang="pt-PT" sz="1300" b="0" i="1" u="none" strike="noStrike" baseline="0" dirty="0" err="1"/>
              <a:t>private</a:t>
            </a:r>
            <a:r>
              <a:rPr lang="pt-PT" sz="1300" b="0" i="1" u="none" strike="noStrike" baseline="0" dirty="0"/>
              <a:t> google data </a:t>
            </a:r>
            <a:r>
              <a:rPr lang="pt-PT" sz="1300" b="0" i="1" u="none" strike="noStrike" baseline="0" dirty="0" err="1"/>
              <a:t>centers</a:t>
            </a:r>
            <a:endParaRPr lang="pt-PT" sz="1300" b="0" i="1" u="none" strike="noStrike" baseline="0" dirty="0"/>
          </a:p>
          <a:p>
            <a:r>
              <a:rPr lang="pt-PT" sz="1300" i="1" dirty="0"/>
              <a:t>Netflix HTTP </a:t>
            </a:r>
            <a:r>
              <a:rPr lang="pt-PT" sz="1300" i="1" dirty="0" err="1"/>
              <a:t>streaming</a:t>
            </a:r>
            <a:r>
              <a:rPr lang="pt-PT" sz="1300" i="1" dirty="0"/>
              <a:t> (</a:t>
            </a:r>
            <a:r>
              <a:rPr lang="pt-PT" sz="1300" i="1" dirty="0" err="1"/>
              <a:t>third-party</a:t>
            </a:r>
            <a:r>
              <a:rPr lang="pt-PT" sz="1300" i="1" dirty="0"/>
              <a:t> </a:t>
            </a:r>
            <a:r>
              <a:rPr lang="pt-PT" sz="1300" i="1" dirty="0" err="1"/>
              <a:t>CDNs</a:t>
            </a:r>
            <a:r>
              <a:rPr lang="pt-PT" sz="1300" i="1" dirty="0"/>
              <a:t>, Amazon Servers)</a:t>
            </a:r>
          </a:p>
        </p:txBody>
      </p:sp>
      <p:pic>
        <p:nvPicPr>
          <p:cNvPr id="5" name="Imagem 4">
            <a:extLst>
              <a:ext uri="{FF2B5EF4-FFF2-40B4-BE49-F238E27FC236}">
                <a16:creationId xmlns:a16="http://schemas.microsoft.com/office/drawing/2014/main" id="{7F737E91-F0CE-1F3B-FC50-70DEE7DF00F1}"/>
              </a:ext>
            </a:extLst>
          </p:cNvPr>
          <p:cNvPicPr>
            <a:picLocks noChangeAspect="1"/>
          </p:cNvPicPr>
          <p:nvPr/>
        </p:nvPicPr>
        <p:blipFill>
          <a:blip r:embed="rId3"/>
          <a:stretch>
            <a:fillRect/>
          </a:stretch>
        </p:blipFill>
        <p:spPr>
          <a:xfrm>
            <a:off x="7106802" y="600102"/>
            <a:ext cx="4772455" cy="2350434"/>
          </a:xfrm>
          <a:prstGeom prst="rect">
            <a:avLst/>
          </a:prstGeom>
        </p:spPr>
      </p:pic>
      <p:pic>
        <p:nvPicPr>
          <p:cNvPr id="7" name="Imagem 6">
            <a:extLst>
              <a:ext uri="{FF2B5EF4-FFF2-40B4-BE49-F238E27FC236}">
                <a16:creationId xmlns:a16="http://schemas.microsoft.com/office/drawing/2014/main" id="{CFDCD81F-32E7-ED68-23D7-5A2A8425BCE3}"/>
              </a:ext>
            </a:extLst>
          </p:cNvPr>
          <p:cNvPicPr>
            <a:picLocks noChangeAspect="1"/>
          </p:cNvPicPr>
          <p:nvPr/>
        </p:nvPicPr>
        <p:blipFill>
          <a:blip r:embed="rId4"/>
          <a:stretch>
            <a:fillRect/>
          </a:stretch>
        </p:blipFill>
        <p:spPr>
          <a:xfrm>
            <a:off x="8355147" y="3429000"/>
            <a:ext cx="3524110" cy="2414016"/>
          </a:xfrm>
          <a:prstGeom prst="rect">
            <a:avLst/>
          </a:prstGeom>
        </p:spPr>
      </p:pic>
    </p:spTree>
    <p:extLst>
      <p:ext uri="{BB962C8B-B14F-4D97-AF65-F5344CB8AC3E}">
        <p14:creationId xmlns:p14="http://schemas.microsoft.com/office/powerpoint/2010/main" val="16010203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4F8B4A0E-893E-21B2-676C-C45E85C1B0CD}"/>
              </a:ext>
            </a:extLst>
          </p:cNvPr>
          <p:cNvPicPr>
            <a:picLocks noChangeAspect="1"/>
          </p:cNvPicPr>
          <p:nvPr/>
        </p:nvPicPr>
        <p:blipFill>
          <a:blip r:embed="rId3"/>
          <a:stretch>
            <a:fillRect/>
          </a:stretch>
        </p:blipFill>
        <p:spPr>
          <a:xfrm>
            <a:off x="838200" y="2511425"/>
            <a:ext cx="4439478" cy="1893888"/>
          </a:xfrm>
          <a:prstGeom prst="rect">
            <a:avLst/>
          </a:prstGeom>
        </p:spPr>
      </p:pic>
      <p:pic>
        <p:nvPicPr>
          <p:cNvPr id="6" name="Imagem 5">
            <a:extLst>
              <a:ext uri="{FF2B5EF4-FFF2-40B4-BE49-F238E27FC236}">
                <a16:creationId xmlns:a16="http://schemas.microsoft.com/office/drawing/2014/main" id="{03F7895A-8EC1-4359-5E8B-BC8C2D4638DA}"/>
              </a:ext>
            </a:extLst>
          </p:cNvPr>
          <p:cNvPicPr>
            <a:picLocks noChangeAspect="1"/>
          </p:cNvPicPr>
          <p:nvPr/>
        </p:nvPicPr>
        <p:blipFill>
          <a:blip r:embed="rId4"/>
          <a:stretch>
            <a:fillRect/>
          </a:stretch>
        </p:blipFill>
        <p:spPr>
          <a:xfrm>
            <a:off x="838200" y="4476750"/>
            <a:ext cx="4439478" cy="1685925"/>
          </a:xfrm>
          <a:prstGeom prst="rect">
            <a:avLst/>
          </a:prstGeom>
        </p:spPr>
      </p:pic>
      <p:pic>
        <p:nvPicPr>
          <p:cNvPr id="8" name="Imagem 7">
            <a:extLst>
              <a:ext uri="{FF2B5EF4-FFF2-40B4-BE49-F238E27FC236}">
                <a16:creationId xmlns:a16="http://schemas.microsoft.com/office/drawing/2014/main" id="{2F1EE468-1BF2-4550-C9F4-02C15D86CBF5}"/>
              </a:ext>
            </a:extLst>
          </p:cNvPr>
          <p:cNvPicPr>
            <a:picLocks noChangeAspect="1"/>
          </p:cNvPicPr>
          <p:nvPr/>
        </p:nvPicPr>
        <p:blipFill>
          <a:blip r:embed="rId5"/>
          <a:stretch>
            <a:fillRect/>
          </a:stretch>
        </p:blipFill>
        <p:spPr>
          <a:xfrm>
            <a:off x="5615609" y="2511425"/>
            <a:ext cx="5738192" cy="3651250"/>
          </a:xfrm>
          <a:prstGeom prst="rect">
            <a:avLst/>
          </a:prstGeom>
        </p:spPr>
      </p:pic>
      <p:sp>
        <p:nvSpPr>
          <p:cNvPr id="2" name="Título 1">
            <a:extLst>
              <a:ext uri="{FF2B5EF4-FFF2-40B4-BE49-F238E27FC236}">
                <a16:creationId xmlns:a16="http://schemas.microsoft.com/office/drawing/2014/main" id="{F79D186D-FA4B-D848-59A1-69CA4E6AEE39}"/>
              </a:ext>
            </a:extLst>
          </p:cNvPr>
          <p:cNvSpPr>
            <a:spLocks noGrp="1"/>
          </p:cNvSpPr>
          <p:nvPr>
            <p:ph type="title"/>
          </p:nvPr>
        </p:nvSpPr>
        <p:spPr>
          <a:xfrm>
            <a:off x="838200" y="365125"/>
            <a:ext cx="10515600" cy="1325563"/>
          </a:xfrm>
        </p:spPr>
        <p:txBody>
          <a:bodyPr vert="horz" lIns="91440" tIns="45720" rIns="91440" bIns="45720" rtlCol="0">
            <a:normAutofit/>
          </a:bodyPr>
          <a:lstStyle/>
          <a:p>
            <a:pPr algn="ctr"/>
            <a:r>
              <a:rPr lang="en-US" sz="3200" dirty="0">
                <a:solidFill>
                  <a:schemeClr val="bg1"/>
                </a:solidFill>
              </a:rPr>
              <a:t>5g architecture and three main categories</a:t>
            </a:r>
          </a:p>
        </p:txBody>
      </p:sp>
    </p:spTree>
    <p:extLst>
      <p:ext uri="{BB962C8B-B14F-4D97-AF65-F5344CB8AC3E}">
        <p14:creationId xmlns:p14="http://schemas.microsoft.com/office/powerpoint/2010/main" val="3759256340"/>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025E5-660E-8F95-674D-58449F509872}"/>
              </a:ext>
            </a:extLst>
          </p:cNvPr>
          <p:cNvSpPr>
            <a:spLocks noGrp="1"/>
          </p:cNvSpPr>
          <p:nvPr>
            <p:ph type="title"/>
          </p:nvPr>
        </p:nvSpPr>
        <p:spPr>
          <a:xfrm>
            <a:off x="838200" y="202199"/>
            <a:ext cx="10515600" cy="615263"/>
          </a:xfrm>
        </p:spPr>
        <p:txBody>
          <a:bodyPr>
            <a:normAutofit/>
          </a:bodyPr>
          <a:lstStyle/>
          <a:p>
            <a:pPr algn="ctr"/>
            <a:r>
              <a:rPr lang="pt-PT" sz="3200" dirty="0"/>
              <a:t>NWDAF</a:t>
            </a:r>
          </a:p>
        </p:txBody>
      </p:sp>
      <p:sp>
        <p:nvSpPr>
          <p:cNvPr id="5" name="CaixaDeTexto 4">
            <a:extLst>
              <a:ext uri="{FF2B5EF4-FFF2-40B4-BE49-F238E27FC236}">
                <a16:creationId xmlns:a16="http://schemas.microsoft.com/office/drawing/2014/main" id="{C5195830-868B-F2CA-D6D7-1D8963730D1A}"/>
              </a:ext>
            </a:extLst>
          </p:cNvPr>
          <p:cNvSpPr txBox="1"/>
          <p:nvPr/>
        </p:nvSpPr>
        <p:spPr>
          <a:xfrm>
            <a:off x="695226" y="767658"/>
            <a:ext cx="10587087"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Network Data Analytics Function (NWDAF) provides analytics information for different analytic events to NF consumers. It also allows NF consumers to subscribe/unsubscribe from notifications when an event is detected.</a:t>
            </a:r>
            <a:endParaRPr lang="pt-PT" dirty="0"/>
          </a:p>
          <a:p>
            <a:pPr marL="285750" indent="-285750">
              <a:buFont typeface="Arial" panose="020B0604020202020204" pitchFamily="34" charset="0"/>
              <a:buChar char="•"/>
            </a:pPr>
            <a:r>
              <a:rPr lang="pt-PT" dirty="0" err="1"/>
              <a:t>Main</a:t>
            </a:r>
            <a:r>
              <a:rPr lang="pt-PT" dirty="0"/>
              <a:t> NF </a:t>
            </a:r>
            <a:r>
              <a:rPr lang="pt-PT" dirty="0" err="1"/>
              <a:t>services</a:t>
            </a:r>
            <a:r>
              <a:rPr lang="pt-PT" dirty="0"/>
              <a:t> </a:t>
            </a:r>
            <a:r>
              <a:rPr lang="pt-PT" dirty="0" err="1"/>
              <a:t>provided</a:t>
            </a:r>
            <a:r>
              <a:rPr lang="pt-PT" dirty="0"/>
              <a:t> </a:t>
            </a:r>
            <a:r>
              <a:rPr lang="pt-PT" dirty="0" err="1"/>
              <a:t>by</a:t>
            </a:r>
            <a:r>
              <a:rPr lang="pt-PT" dirty="0"/>
              <a:t> NWDAF:				</a:t>
            </a:r>
          </a:p>
          <a:p>
            <a:pPr marL="742950" lvl="1" indent="-285750">
              <a:buFont typeface="Wingdings" panose="05000000000000000000" pitchFamily="2" charset="2"/>
              <a:buChar char="Ø"/>
            </a:pPr>
            <a:r>
              <a:rPr lang="pt-PT" sz="1800" b="0" i="0" u="none" strike="noStrike" baseline="0" dirty="0" err="1"/>
              <a:t>Nnwdaf_AnalyticsSubscription</a:t>
            </a:r>
            <a:r>
              <a:rPr lang="pt-PT" sz="1800" b="0" i="0" u="none" strike="noStrike" baseline="0" dirty="0"/>
              <a:t> - </a:t>
            </a:r>
            <a:r>
              <a:rPr lang="en-US" dirty="0"/>
              <a:t>E</a:t>
            </a:r>
            <a:r>
              <a:rPr lang="en-US" sz="1800" b="0" i="0" u="none" strike="noStrike" baseline="0" dirty="0"/>
              <a:t>nables the consumer to subscribe/unsubscribe for network data analytics</a:t>
            </a:r>
            <a:endParaRPr lang="pt-PT" sz="1800" b="0" i="0" u="none" strike="noStrike" baseline="0" dirty="0"/>
          </a:p>
          <a:p>
            <a:pPr marL="742950" lvl="1" indent="-285750" algn="just">
              <a:buFont typeface="Wingdings" panose="05000000000000000000" pitchFamily="2" charset="2"/>
              <a:buChar char="Ø"/>
            </a:pPr>
            <a:r>
              <a:rPr lang="pt-PT" dirty="0" err="1"/>
              <a:t>Nnwdaf_AnalyticsInfo</a:t>
            </a:r>
            <a:r>
              <a:rPr lang="pt-PT" dirty="0"/>
              <a:t> - </a:t>
            </a:r>
            <a:r>
              <a:rPr lang="en-US" dirty="0"/>
              <a:t>Enables the NF service consumers to request and get specific analytics from the NWDAF</a:t>
            </a:r>
          </a:p>
          <a:p>
            <a:pPr marL="742950" lvl="1" indent="-285750" algn="just">
              <a:buFont typeface="Wingdings" panose="05000000000000000000" pitchFamily="2" charset="2"/>
              <a:buChar char="Ø"/>
            </a:pPr>
            <a:r>
              <a:rPr lang="pt-PT" dirty="0" err="1"/>
              <a:t>Nnwdaf_DataManagement</a:t>
            </a:r>
            <a:r>
              <a:rPr lang="pt-PT" dirty="0"/>
              <a:t> - </a:t>
            </a:r>
            <a:r>
              <a:rPr lang="en-GB" dirty="0">
                <a:latin typeface="Times New Roman" panose="02020603050405020304" pitchFamily="18" charset="0"/>
                <a:ea typeface="SimSun" panose="02010600030101010101" pitchFamily="2" charset="-122"/>
              </a:rPr>
              <a:t>E</a:t>
            </a:r>
            <a:r>
              <a:rPr lang="en-GB" sz="1800" dirty="0">
                <a:effectLst/>
                <a:latin typeface="Times New Roman" panose="02020603050405020304" pitchFamily="18" charset="0"/>
                <a:ea typeface="SimSun" panose="02010600030101010101" pitchFamily="2" charset="-122"/>
              </a:rPr>
              <a:t>nables the NF service consumers to subscribe/unsubscribe from notifications when subscribed event(s) are detected or retrieve the subscribed data from the NWDAF</a:t>
            </a:r>
          </a:p>
          <a:p>
            <a:pPr marL="742950" lvl="1" indent="-285750" algn="just">
              <a:buFont typeface="Wingdings" panose="05000000000000000000" pitchFamily="2" charset="2"/>
              <a:buChar char="Ø"/>
            </a:pPr>
            <a:r>
              <a:rPr lang="pt-PT" dirty="0" err="1"/>
              <a:t>Nnwdaf_MLModelProvision</a:t>
            </a:r>
            <a:r>
              <a:rPr lang="pt-PT" dirty="0"/>
              <a:t> - </a:t>
            </a:r>
            <a:r>
              <a:rPr lang="en-US" dirty="0"/>
              <a:t>Enables the consumer to receive a notification when an ML model matching the subscription parameters becomes available</a:t>
            </a:r>
            <a:endParaRPr lang="pt-PT" dirty="0"/>
          </a:p>
          <a:p>
            <a:pPr marL="742950" lvl="1" indent="-285750">
              <a:buFont typeface="Wingdings" panose="05000000000000000000" pitchFamily="2" charset="2"/>
              <a:buChar char="Ø"/>
            </a:pPr>
            <a:r>
              <a:rPr lang="pt-PT" dirty="0"/>
              <a:t>Nnwdaf_MLModelInfo - </a:t>
            </a:r>
            <a:r>
              <a:rPr lang="en-US" dirty="0"/>
              <a:t>Enables the consumer to request and get from NWDAF data containing MTLF ML Model Information</a:t>
            </a:r>
            <a:endParaRPr lang="pt-PT" dirty="0"/>
          </a:p>
        </p:txBody>
      </p:sp>
      <p:pic>
        <p:nvPicPr>
          <p:cNvPr id="8" name="Imagem 7">
            <a:extLst>
              <a:ext uri="{FF2B5EF4-FFF2-40B4-BE49-F238E27FC236}">
                <a16:creationId xmlns:a16="http://schemas.microsoft.com/office/drawing/2014/main" id="{309072A8-57C1-9BF6-393F-A3CD7B7F5B12}"/>
              </a:ext>
            </a:extLst>
          </p:cNvPr>
          <p:cNvPicPr>
            <a:picLocks noChangeAspect="1"/>
          </p:cNvPicPr>
          <p:nvPr/>
        </p:nvPicPr>
        <p:blipFill rotWithShape="1">
          <a:blip r:embed="rId3"/>
          <a:srcRect t="10108" r="5395" b="13713"/>
          <a:stretch/>
        </p:blipFill>
        <p:spPr>
          <a:xfrm>
            <a:off x="5254658" y="4662413"/>
            <a:ext cx="6099142" cy="1282044"/>
          </a:xfrm>
          <a:prstGeom prst="rect">
            <a:avLst/>
          </a:prstGeom>
        </p:spPr>
      </p:pic>
      <p:sp>
        <p:nvSpPr>
          <p:cNvPr id="11" name="CaixaDeTexto 10">
            <a:extLst>
              <a:ext uri="{FF2B5EF4-FFF2-40B4-BE49-F238E27FC236}">
                <a16:creationId xmlns:a16="http://schemas.microsoft.com/office/drawing/2014/main" id="{0C114567-EEE3-502A-7CEC-79E2427CD35B}"/>
              </a:ext>
            </a:extLst>
          </p:cNvPr>
          <p:cNvSpPr txBox="1"/>
          <p:nvPr/>
        </p:nvSpPr>
        <p:spPr>
          <a:xfrm>
            <a:off x="838200" y="4808298"/>
            <a:ext cx="3894057" cy="1477328"/>
          </a:xfrm>
          <a:prstGeom prst="rect">
            <a:avLst/>
          </a:prstGeom>
          <a:noFill/>
        </p:spPr>
        <p:txBody>
          <a:bodyPr wrap="square" rtlCol="0">
            <a:spAutoFit/>
          </a:bodyPr>
          <a:lstStyle/>
          <a:p>
            <a:pPr marL="285750" indent="-285750" algn="just">
              <a:buFont typeface="Arial" panose="020B0604020202020204" pitchFamily="34" charset="0"/>
              <a:buChar char="•"/>
            </a:pPr>
            <a:r>
              <a:rPr lang="pt-PT" dirty="0" err="1"/>
              <a:t>The</a:t>
            </a:r>
            <a:r>
              <a:rPr lang="pt-PT" dirty="0"/>
              <a:t> </a:t>
            </a:r>
            <a:r>
              <a:rPr lang="pt-PT" dirty="0" err="1"/>
              <a:t>first</a:t>
            </a:r>
            <a:r>
              <a:rPr lang="pt-PT" dirty="0"/>
              <a:t> </a:t>
            </a:r>
            <a:r>
              <a:rPr lang="pt-PT" dirty="0" err="1"/>
              <a:t>three</a:t>
            </a:r>
            <a:r>
              <a:rPr lang="pt-PT" dirty="0"/>
              <a:t> </a:t>
            </a:r>
            <a:r>
              <a:rPr lang="pt-PT" dirty="0" err="1"/>
              <a:t>services</a:t>
            </a:r>
            <a:r>
              <a:rPr lang="pt-PT" dirty="0"/>
              <a:t> are </a:t>
            </a:r>
            <a:r>
              <a:rPr lang="pt-PT" dirty="0" err="1"/>
              <a:t>provided</a:t>
            </a:r>
            <a:r>
              <a:rPr lang="pt-PT" dirty="0"/>
              <a:t> </a:t>
            </a:r>
            <a:r>
              <a:rPr lang="pt-PT" dirty="0" err="1"/>
              <a:t>by</a:t>
            </a:r>
            <a:r>
              <a:rPr lang="pt-PT" dirty="0"/>
              <a:t> </a:t>
            </a:r>
            <a:r>
              <a:rPr lang="pt-PT" dirty="0" err="1"/>
              <a:t>the</a:t>
            </a:r>
            <a:r>
              <a:rPr lang="pt-PT" dirty="0"/>
              <a:t> </a:t>
            </a:r>
            <a:r>
              <a:rPr lang="pt-PT" sz="1800" b="0" i="0" u="none" strike="noStrike" baseline="0" dirty="0" err="1">
                <a:latin typeface="Times New Roman" panose="02020603050405020304" pitchFamily="18" charset="0"/>
              </a:rPr>
              <a:t>Analytics</a:t>
            </a:r>
            <a:r>
              <a:rPr lang="pt-PT" sz="1800" b="0" i="0" u="none" strike="noStrike" baseline="0" dirty="0">
                <a:latin typeface="Times New Roman" panose="02020603050405020304" pitchFamily="18" charset="0"/>
              </a:rPr>
              <a:t> logical </a:t>
            </a:r>
            <a:r>
              <a:rPr lang="pt-PT" sz="1800" b="0" i="0" u="none" strike="noStrike" baseline="0" dirty="0" err="1">
                <a:latin typeface="Times New Roman" panose="02020603050405020304" pitchFamily="18" charset="0"/>
              </a:rPr>
              <a:t>function</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AnLF</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of</a:t>
            </a:r>
            <a:r>
              <a:rPr lang="pt-PT" sz="1800" b="0" i="0" u="none" strike="noStrike" baseline="0" dirty="0">
                <a:latin typeface="Times New Roman" panose="02020603050405020304" pitchFamily="18" charset="0"/>
              </a:rPr>
              <a:t> NWDAF </a:t>
            </a:r>
            <a:r>
              <a:rPr lang="pt-PT" sz="1800" b="0" i="0" u="none" strike="noStrike" baseline="0" dirty="0" err="1">
                <a:latin typeface="Times New Roman" panose="02020603050405020304" pitchFamily="18" charset="0"/>
              </a:rPr>
              <a:t>and</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the</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last</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two</a:t>
            </a:r>
            <a:r>
              <a:rPr lang="pt-PT" sz="1800" b="0" i="0" u="none" strike="noStrike" baseline="0" dirty="0">
                <a:latin typeface="Times New Roman" panose="02020603050405020304" pitchFamily="18" charset="0"/>
              </a:rPr>
              <a:t> are </a:t>
            </a:r>
            <a:r>
              <a:rPr lang="pt-PT" sz="1800" b="0" i="0" u="none" strike="noStrike" baseline="0" dirty="0" err="1">
                <a:latin typeface="Times New Roman" panose="02020603050405020304" pitchFamily="18" charset="0"/>
              </a:rPr>
              <a:t>provided</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by</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the</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Model</a:t>
            </a:r>
            <a:r>
              <a:rPr lang="pt-PT" sz="1800" b="0" i="0" u="none" strike="noStrike" baseline="0" dirty="0">
                <a:latin typeface="Times New Roman" panose="02020603050405020304" pitchFamily="18" charset="0"/>
              </a:rPr>
              <a:t> Training logical (MTLF) </a:t>
            </a:r>
            <a:r>
              <a:rPr lang="pt-PT" sz="1800" b="0" i="0" u="none" strike="noStrike" baseline="0" dirty="0" err="1">
                <a:latin typeface="Times New Roman" panose="02020603050405020304" pitchFamily="18" charset="0"/>
              </a:rPr>
              <a:t>function</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of</a:t>
            </a:r>
            <a:r>
              <a:rPr lang="pt-PT" sz="1800" b="0" i="0" u="none" strike="noStrike" baseline="0" dirty="0">
                <a:latin typeface="Times New Roman" panose="02020603050405020304" pitchFamily="18" charset="0"/>
              </a:rPr>
              <a:t> NWDAF</a:t>
            </a:r>
            <a:endParaRPr lang="pt-PT" dirty="0"/>
          </a:p>
        </p:txBody>
      </p:sp>
    </p:spTree>
    <p:extLst>
      <p:ext uri="{BB962C8B-B14F-4D97-AF65-F5344CB8AC3E}">
        <p14:creationId xmlns:p14="http://schemas.microsoft.com/office/powerpoint/2010/main" val="87715279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8EF34-7DC7-858B-6AA7-74FD8FB084AC}"/>
              </a:ext>
            </a:extLst>
          </p:cNvPr>
          <p:cNvSpPr>
            <a:spLocks noGrp="1"/>
          </p:cNvSpPr>
          <p:nvPr>
            <p:ph type="title"/>
          </p:nvPr>
        </p:nvSpPr>
        <p:spPr>
          <a:xfrm>
            <a:off x="527116" y="301659"/>
            <a:ext cx="10515600" cy="678730"/>
          </a:xfrm>
        </p:spPr>
        <p:txBody>
          <a:bodyPr>
            <a:normAutofit/>
          </a:bodyPr>
          <a:lstStyle/>
          <a:p>
            <a:pPr algn="ctr"/>
            <a:r>
              <a:rPr lang="pt-PT" sz="3200" dirty="0"/>
              <a:t>NWDAF Data </a:t>
            </a:r>
            <a:r>
              <a:rPr lang="pt-PT" sz="3200" dirty="0" err="1"/>
              <a:t>Collection</a:t>
            </a:r>
            <a:r>
              <a:rPr lang="pt-PT" sz="3200" dirty="0"/>
              <a:t> </a:t>
            </a:r>
            <a:r>
              <a:rPr lang="pt-PT" sz="3200" dirty="0" err="1"/>
              <a:t>from</a:t>
            </a:r>
            <a:r>
              <a:rPr lang="pt-PT" sz="3200" dirty="0"/>
              <a:t> </a:t>
            </a:r>
            <a:r>
              <a:rPr lang="pt-PT" sz="3200" dirty="0" err="1"/>
              <a:t>NFs</a:t>
            </a:r>
            <a:endParaRPr lang="pt-PT" sz="3200" dirty="0"/>
          </a:p>
        </p:txBody>
      </p:sp>
      <p:pic>
        <p:nvPicPr>
          <p:cNvPr id="5" name="Imagem 4">
            <a:extLst>
              <a:ext uri="{FF2B5EF4-FFF2-40B4-BE49-F238E27FC236}">
                <a16:creationId xmlns:a16="http://schemas.microsoft.com/office/drawing/2014/main" id="{D8003BBA-6B3D-F9A8-054C-F9FE1221D93A}"/>
              </a:ext>
            </a:extLst>
          </p:cNvPr>
          <p:cNvPicPr>
            <a:picLocks noChangeAspect="1"/>
          </p:cNvPicPr>
          <p:nvPr/>
        </p:nvPicPr>
        <p:blipFill>
          <a:blip r:embed="rId3"/>
          <a:stretch>
            <a:fillRect/>
          </a:stretch>
        </p:blipFill>
        <p:spPr>
          <a:xfrm>
            <a:off x="7573101" y="1213242"/>
            <a:ext cx="4549534" cy="5166808"/>
          </a:xfrm>
          <a:prstGeom prst="rect">
            <a:avLst/>
          </a:prstGeom>
        </p:spPr>
      </p:pic>
      <p:sp>
        <p:nvSpPr>
          <p:cNvPr id="6" name="CaixaDeTexto 5">
            <a:extLst>
              <a:ext uri="{FF2B5EF4-FFF2-40B4-BE49-F238E27FC236}">
                <a16:creationId xmlns:a16="http://schemas.microsoft.com/office/drawing/2014/main" id="{E799775F-7276-D7A1-E357-F4CCD69E81A6}"/>
              </a:ext>
            </a:extLst>
          </p:cNvPr>
          <p:cNvSpPr txBox="1"/>
          <p:nvPr/>
        </p:nvSpPr>
        <p:spPr>
          <a:xfrm>
            <a:off x="795229" y="1330303"/>
            <a:ext cx="6777872"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rPr>
              <a:t>The Data Collection from NFs is used by NWDAF to subscribe/unsubscribe at any 5GC NF to be notified for data on a </a:t>
            </a:r>
            <a:r>
              <a:rPr lang="pt-PT" sz="1800" b="0" i="0" u="none" strike="noStrike" baseline="0" dirty="0">
                <a:latin typeface="Times New Roman" panose="02020603050405020304" pitchFamily="18" charset="0"/>
              </a:rPr>
              <a:t>set </a:t>
            </a:r>
            <a:r>
              <a:rPr lang="pt-PT" sz="1800" b="0" i="0" u="none" strike="noStrike" baseline="0" dirty="0" err="1">
                <a:latin typeface="Times New Roman" panose="02020603050405020304" pitchFamily="18" charset="0"/>
              </a:rPr>
              <a:t>of</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events</a:t>
            </a:r>
            <a:r>
              <a:rPr lang="pt-PT" sz="1800" b="0" i="0" u="none" strike="noStrike" baseline="0" dirty="0">
                <a:latin typeface="Times New Roman" panose="02020603050405020304" pitchFamily="18" charset="0"/>
              </a:rPr>
              <a:t>.</a:t>
            </a:r>
          </a:p>
          <a:p>
            <a:pPr algn="just"/>
            <a:endParaRPr lang="pt-PT" sz="1800" b="0" i="0" u="none" strike="noStrike" baseline="0" dirty="0">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rPr>
              <a:t>The Data Collection from NFs is based on the services of AMF, SMF, UDM, PCF, NRF:</a:t>
            </a:r>
          </a:p>
          <a:p>
            <a:pPr marL="742950" lvl="1" indent="-285750" algn="just">
              <a:buFont typeface="Wingdings" panose="05000000000000000000" pitchFamily="2" charset="2"/>
              <a:buChar char="Ø"/>
            </a:pPr>
            <a:r>
              <a:rPr lang="en-US" b="0" i="0" u="none" strike="noStrike" baseline="0" dirty="0">
                <a:latin typeface="Times New Roman" panose="02020603050405020304" pitchFamily="18" charset="0"/>
              </a:rPr>
              <a:t>Event Exposure Service offered by each NF</a:t>
            </a:r>
          </a:p>
          <a:p>
            <a:pPr marL="742950" lvl="1" indent="-285750" algn="just">
              <a:buFont typeface="Wingdings" panose="05000000000000000000" pitchFamily="2" charset="2"/>
              <a:buChar char="Ø"/>
            </a:pPr>
            <a:r>
              <a:rPr lang="en-US" b="0" i="0" u="none" strike="noStrike" baseline="0" dirty="0">
                <a:latin typeface="Times New Roman" panose="02020603050405020304" pitchFamily="18" charset="0"/>
              </a:rPr>
              <a:t>other NF services (e.g. </a:t>
            </a:r>
            <a:r>
              <a:rPr lang="en-US" b="0" i="0" u="none" strike="noStrike" baseline="0" dirty="0" err="1">
                <a:latin typeface="Times New Roman" panose="02020603050405020304" pitchFamily="18" charset="0"/>
              </a:rPr>
              <a:t>Nnrf_NFDiscovery</a:t>
            </a:r>
            <a:r>
              <a:rPr lang="en-US" b="0" i="0" u="none" strike="noStrike" baseline="0" dirty="0">
                <a:latin typeface="Times New Roman" panose="02020603050405020304" pitchFamily="18" charset="0"/>
              </a:rPr>
              <a:t> and </a:t>
            </a:r>
            <a:r>
              <a:rPr lang="en-US" b="0" i="0" u="none" strike="noStrike" baseline="0" dirty="0" err="1">
                <a:latin typeface="Times New Roman" panose="02020603050405020304" pitchFamily="18" charset="0"/>
              </a:rPr>
              <a:t>Nnrf_NFManagement</a:t>
            </a:r>
            <a:r>
              <a:rPr lang="en-US" b="0" i="0" u="none" strike="noStrike" baseline="0" dirty="0">
                <a:latin typeface="Times New Roman" panose="02020603050405020304" pitchFamily="18" charset="0"/>
              </a:rPr>
              <a:t> in NRF</a:t>
            </a:r>
            <a:endParaRPr lang="pt-PT" dirty="0"/>
          </a:p>
        </p:txBody>
      </p:sp>
      <p:sp>
        <p:nvSpPr>
          <p:cNvPr id="7" name="CaixaDeTexto 6">
            <a:extLst>
              <a:ext uri="{FF2B5EF4-FFF2-40B4-BE49-F238E27FC236}">
                <a16:creationId xmlns:a16="http://schemas.microsoft.com/office/drawing/2014/main" id="{5097A5E4-E454-801E-C3E5-13D54A9ABB2D}"/>
              </a:ext>
            </a:extLst>
          </p:cNvPr>
          <p:cNvSpPr txBox="1"/>
          <p:nvPr/>
        </p:nvSpPr>
        <p:spPr>
          <a:xfrm>
            <a:off x="9063087" y="1084082"/>
            <a:ext cx="1979629" cy="246221"/>
          </a:xfrm>
          <a:prstGeom prst="rect">
            <a:avLst/>
          </a:prstGeom>
          <a:noFill/>
        </p:spPr>
        <p:txBody>
          <a:bodyPr wrap="square" rtlCol="0">
            <a:spAutoFit/>
          </a:bodyPr>
          <a:lstStyle/>
          <a:p>
            <a:r>
              <a:rPr lang="pt-PT" sz="1000" dirty="0" err="1"/>
              <a:t>Unified</a:t>
            </a:r>
            <a:r>
              <a:rPr lang="pt-PT" sz="1000" dirty="0"/>
              <a:t> Data Management</a:t>
            </a:r>
          </a:p>
        </p:txBody>
      </p:sp>
    </p:spTree>
    <p:extLst>
      <p:ext uri="{BB962C8B-B14F-4D97-AF65-F5344CB8AC3E}">
        <p14:creationId xmlns:p14="http://schemas.microsoft.com/office/powerpoint/2010/main" val="162742443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B0319-3749-973B-4AD9-2B80408A4946}"/>
              </a:ext>
            </a:extLst>
          </p:cNvPr>
          <p:cNvSpPr>
            <a:spLocks noGrp="1"/>
          </p:cNvSpPr>
          <p:nvPr>
            <p:ph type="title"/>
          </p:nvPr>
        </p:nvSpPr>
        <p:spPr>
          <a:xfrm>
            <a:off x="838200" y="365126"/>
            <a:ext cx="10515600" cy="860360"/>
          </a:xfrm>
        </p:spPr>
        <p:txBody>
          <a:bodyPr>
            <a:normAutofit/>
          </a:bodyPr>
          <a:lstStyle/>
          <a:p>
            <a:pPr algn="ctr"/>
            <a:r>
              <a:rPr lang="pt-PT" sz="3200" dirty="0"/>
              <a:t>NWDAF API</a:t>
            </a:r>
          </a:p>
        </p:txBody>
      </p:sp>
      <p:sp>
        <p:nvSpPr>
          <p:cNvPr id="4" name="CaixaDeTexto 3">
            <a:extLst>
              <a:ext uri="{FF2B5EF4-FFF2-40B4-BE49-F238E27FC236}">
                <a16:creationId xmlns:a16="http://schemas.microsoft.com/office/drawing/2014/main" id="{31F2FA4F-001A-9C12-0064-879F04EA3CFC}"/>
              </a:ext>
            </a:extLst>
          </p:cNvPr>
          <p:cNvSpPr txBox="1"/>
          <p:nvPr/>
        </p:nvSpPr>
        <p:spPr>
          <a:xfrm>
            <a:off x="659091" y="1225486"/>
            <a:ext cx="10152668" cy="923330"/>
          </a:xfrm>
          <a:prstGeom prst="rect">
            <a:avLst/>
          </a:prstGeom>
          <a:noFill/>
        </p:spPr>
        <p:txBody>
          <a:bodyPr wrap="square" rtlCol="0">
            <a:spAutoFit/>
          </a:bodyPr>
          <a:lstStyle/>
          <a:p>
            <a:pPr marL="742950" lvl="1" indent="-285750">
              <a:buFont typeface="Arial" panose="020B0604020202020204" pitchFamily="34" charset="0"/>
              <a:buChar char="•"/>
            </a:pPr>
            <a:r>
              <a:rPr lang="pt-PT" dirty="0"/>
              <a:t>HTTP/2 </a:t>
            </a:r>
            <a:r>
              <a:rPr lang="pt-PT" dirty="0" err="1"/>
              <a:t>messages</a:t>
            </a:r>
            <a:endParaRPr lang="pt-PT" dirty="0"/>
          </a:p>
          <a:p>
            <a:pPr marL="1200150" lvl="2" indent="-285750">
              <a:buFont typeface="Wingdings" panose="05000000000000000000" pitchFamily="2" charset="2"/>
              <a:buChar char="Ø"/>
            </a:pPr>
            <a:r>
              <a:rPr lang="pt-PT" dirty="0"/>
              <a:t>HTTP </a:t>
            </a:r>
            <a:r>
              <a:rPr lang="pt-PT" dirty="0" err="1"/>
              <a:t>headers</a:t>
            </a:r>
            <a:endParaRPr lang="pt-PT" dirty="0"/>
          </a:p>
          <a:p>
            <a:pPr marL="1200150" lvl="2" indent="-285750">
              <a:buFont typeface="Wingdings" panose="05000000000000000000" pitchFamily="2" charset="2"/>
              <a:buChar char="Ø"/>
            </a:pPr>
            <a:r>
              <a:rPr lang="pt-PT" b="0" i="0" u="none" strike="noStrike" baseline="0" dirty="0">
                <a:solidFill>
                  <a:srgbClr val="000000"/>
                </a:solidFill>
              </a:rPr>
              <a:t>JSON</a:t>
            </a:r>
            <a:r>
              <a:rPr lang="pt-PT" b="0" i="0" u="none" strike="noStrike" baseline="0" dirty="0">
                <a:solidFill>
                  <a:srgbClr val="000000"/>
                </a:solidFill>
                <a:latin typeface="Times New Roman" panose="02020603050405020304" pitchFamily="18" charset="0"/>
              </a:rPr>
              <a:t> </a:t>
            </a:r>
            <a:r>
              <a:rPr lang="pt-PT" b="0" i="0" u="none" strike="noStrike" baseline="0" dirty="0" err="1">
                <a:solidFill>
                  <a:srgbClr val="000000"/>
                </a:solidFill>
                <a:latin typeface="Times New Roman" panose="02020603050405020304" pitchFamily="18" charset="0"/>
              </a:rPr>
              <a:t>content</a:t>
            </a:r>
            <a:endParaRPr lang="pt-PT" dirty="0"/>
          </a:p>
        </p:txBody>
      </p:sp>
      <p:pic>
        <p:nvPicPr>
          <p:cNvPr id="6" name="Imagem 5">
            <a:extLst>
              <a:ext uri="{FF2B5EF4-FFF2-40B4-BE49-F238E27FC236}">
                <a16:creationId xmlns:a16="http://schemas.microsoft.com/office/drawing/2014/main" id="{F70C34BA-B3DE-452F-28A5-C68FF9DEBEEA}"/>
              </a:ext>
            </a:extLst>
          </p:cNvPr>
          <p:cNvPicPr>
            <a:picLocks noChangeAspect="1"/>
          </p:cNvPicPr>
          <p:nvPr/>
        </p:nvPicPr>
        <p:blipFill>
          <a:blip r:embed="rId3"/>
          <a:stretch>
            <a:fillRect/>
          </a:stretch>
        </p:blipFill>
        <p:spPr>
          <a:xfrm>
            <a:off x="5382704" y="1210514"/>
            <a:ext cx="5971096" cy="1876604"/>
          </a:xfrm>
          <a:prstGeom prst="rect">
            <a:avLst/>
          </a:prstGeom>
        </p:spPr>
      </p:pic>
      <p:pic>
        <p:nvPicPr>
          <p:cNvPr id="9" name="Imagem 8">
            <a:extLst>
              <a:ext uri="{FF2B5EF4-FFF2-40B4-BE49-F238E27FC236}">
                <a16:creationId xmlns:a16="http://schemas.microsoft.com/office/drawing/2014/main" id="{823BBA30-7138-5015-A595-D720E97BB3A0}"/>
              </a:ext>
            </a:extLst>
          </p:cNvPr>
          <p:cNvPicPr>
            <a:picLocks noChangeAspect="1"/>
          </p:cNvPicPr>
          <p:nvPr/>
        </p:nvPicPr>
        <p:blipFill>
          <a:blip r:embed="rId4"/>
          <a:stretch>
            <a:fillRect/>
          </a:stretch>
        </p:blipFill>
        <p:spPr>
          <a:xfrm>
            <a:off x="5382704" y="3545667"/>
            <a:ext cx="6649039" cy="2358988"/>
          </a:xfrm>
          <a:prstGeom prst="rect">
            <a:avLst/>
          </a:prstGeom>
        </p:spPr>
      </p:pic>
      <p:sp>
        <p:nvSpPr>
          <p:cNvPr id="11" name="CaixaDeTexto 10">
            <a:extLst>
              <a:ext uri="{FF2B5EF4-FFF2-40B4-BE49-F238E27FC236}">
                <a16:creationId xmlns:a16="http://schemas.microsoft.com/office/drawing/2014/main" id="{1C8A485B-6F7E-1F4E-EB8A-29AAEB149117}"/>
              </a:ext>
            </a:extLst>
          </p:cNvPr>
          <p:cNvSpPr txBox="1"/>
          <p:nvPr/>
        </p:nvSpPr>
        <p:spPr>
          <a:xfrm>
            <a:off x="1104061" y="4315746"/>
            <a:ext cx="3873291" cy="1477328"/>
          </a:xfrm>
          <a:prstGeom prst="rect">
            <a:avLst/>
          </a:prstGeom>
          <a:noFill/>
        </p:spPr>
        <p:txBody>
          <a:bodyPr wrap="square" rtlCol="0">
            <a:spAutoFit/>
          </a:bodyPr>
          <a:lstStyle/>
          <a:p>
            <a:pPr marL="285750" indent="-285750">
              <a:buFont typeface="Arial" panose="020B0604020202020204" pitchFamily="34" charset="0"/>
              <a:buChar char="•"/>
            </a:pPr>
            <a:r>
              <a:rPr lang="pt-PT" dirty="0" err="1"/>
              <a:t>Example</a:t>
            </a:r>
            <a:r>
              <a:rPr lang="pt-PT" dirty="0"/>
              <a:t> </a:t>
            </a:r>
            <a:r>
              <a:rPr lang="pt-PT" dirty="0" err="1"/>
              <a:t>of</a:t>
            </a:r>
            <a:r>
              <a:rPr lang="pt-PT" dirty="0"/>
              <a:t> </a:t>
            </a:r>
            <a:r>
              <a:rPr lang="pt-PT" dirty="0" err="1"/>
              <a:t>the</a:t>
            </a:r>
            <a:r>
              <a:rPr lang="pt-PT" dirty="0"/>
              <a:t> API URI </a:t>
            </a:r>
            <a:r>
              <a:rPr lang="pt-PT" dirty="0" err="1"/>
              <a:t>of</a:t>
            </a:r>
            <a:r>
              <a:rPr lang="pt-PT" dirty="0"/>
              <a:t> </a:t>
            </a:r>
            <a:r>
              <a:rPr lang="pt-PT" dirty="0" err="1"/>
              <a:t>the</a:t>
            </a:r>
            <a:r>
              <a:rPr lang="pt-PT" dirty="0"/>
              <a:t> </a:t>
            </a:r>
            <a:r>
              <a:rPr lang="pt-PT" sz="1800" b="0" i="0" u="none" strike="noStrike" baseline="0" dirty="0" err="1">
                <a:solidFill>
                  <a:srgbClr val="000000"/>
                </a:solidFill>
                <a:latin typeface="Times New Roman" panose="02020603050405020304" pitchFamily="18" charset="0"/>
              </a:rPr>
              <a:t>Nnwdaf_EventsSubscription</a:t>
            </a:r>
            <a:r>
              <a:rPr lang="pt-PT" sz="1800" b="0" i="0" u="none" strike="noStrike" baseline="0" dirty="0">
                <a:solidFill>
                  <a:srgbClr val="000000"/>
                </a:solidFill>
                <a:latin typeface="Times New Roman" panose="02020603050405020304" pitchFamily="18" charset="0"/>
              </a:rPr>
              <a:t> </a:t>
            </a:r>
            <a:endParaRPr lang="pt-PT" dirty="0"/>
          </a:p>
          <a:p>
            <a:endParaRPr lang="pt-PT" dirty="0"/>
          </a:p>
          <a:p>
            <a:pPr marL="285750" indent="-285750">
              <a:buFont typeface="Wingdings" panose="05000000000000000000" pitchFamily="2" charset="2"/>
              <a:buChar char="Ø"/>
            </a:pPr>
            <a:r>
              <a:rPr lang="pt-PT" sz="1800" b="0" i="0" u="none" strike="noStrike" baseline="0" dirty="0">
                <a:solidFill>
                  <a:srgbClr val="000000"/>
                </a:solidFill>
              </a:rPr>
              <a:t>{</a:t>
            </a:r>
            <a:r>
              <a:rPr lang="pt-PT" sz="1800" b="0" i="0" u="none" strike="noStrike" baseline="0" dirty="0" err="1">
                <a:solidFill>
                  <a:srgbClr val="000000"/>
                </a:solidFill>
              </a:rPr>
              <a:t>apiRoot</a:t>
            </a:r>
            <a:r>
              <a:rPr lang="pt-PT" sz="1800" b="0" i="0" u="none" strike="noStrike" baseline="0" dirty="0">
                <a:solidFill>
                  <a:srgbClr val="000000"/>
                </a:solidFill>
              </a:rPr>
              <a:t>}/</a:t>
            </a:r>
            <a:r>
              <a:rPr lang="pt-PT" sz="1800" b="0" i="0" u="none" strike="noStrike" baseline="0" dirty="0" err="1">
                <a:solidFill>
                  <a:srgbClr val="000000"/>
                </a:solidFill>
              </a:rPr>
              <a:t>nnwdaf-eventssubscription</a:t>
            </a:r>
            <a:r>
              <a:rPr lang="pt-PT" sz="1800" b="0" i="0" u="none" strike="noStrike" baseline="0" dirty="0">
                <a:solidFill>
                  <a:srgbClr val="000000"/>
                </a:solidFill>
              </a:rPr>
              <a:t>/v1/</a:t>
            </a:r>
            <a:r>
              <a:rPr lang="pt-PT" sz="1800" b="0" i="0" u="none" strike="noStrike" baseline="0" dirty="0" err="1">
                <a:solidFill>
                  <a:srgbClr val="000000"/>
                </a:solidFill>
              </a:rPr>
              <a:t>subscriptions</a:t>
            </a:r>
            <a:r>
              <a:rPr lang="pt-PT" sz="1800" b="0" i="0" u="none" strike="noStrike" baseline="0" dirty="0">
                <a:solidFill>
                  <a:srgbClr val="000000"/>
                </a:solidFill>
              </a:rPr>
              <a:t>  </a:t>
            </a:r>
            <a:endParaRPr lang="pt-PT" dirty="0"/>
          </a:p>
        </p:txBody>
      </p:sp>
      <p:sp>
        <p:nvSpPr>
          <p:cNvPr id="12" name="CaixaDeTexto 11">
            <a:extLst>
              <a:ext uri="{FF2B5EF4-FFF2-40B4-BE49-F238E27FC236}">
                <a16:creationId xmlns:a16="http://schemas.microsoft.com/office/drawing/2014/main" id="{52DEC705-2351-A532-6692-EA31449C7DA9}"/>
              </a:ext>
            </a:extLst>
          </p:cNvPr>
          <p:cNvSpPr txBox="1"/>
          <p:nvPr/>
        </p:nvSpPr>
        <p:spPr>
          <a:xfrm>
            <a:off x="1074656" y="2253006"/>
            <a:ext cx="4081806"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request URIs used in each HTTP requests from the NF service consumer towards the NWDAF shall have the Resource URI structure as :</a:t>
            </a:r>
          </a:p>
          <a:p>
            <a:pPr marL="285750" indent="-285750" algn="just">
              <a:buFont typeface="Wingdings" panose="05000000000000000000" pitchFamily="2" charset="2"/>
              <a:buChar char="Ø"/>
            </a:pPr>
            <a:r>
              <a:rPr lang="pt-PT" dirty="0"/>
              <a:t>{</a:t>
            </a:r>
            <a:r>
              <a:rPr lang="pt-PT" dirty="0" err="1"/>
              <a:t>apiRoot</a:t>
            </a:r>
            <a:r>
              <a:rPr lang="pt-PT" dirty="0"/>
              <a:t>}/&lt;</a:t>
            </a:r>
            <a:r>
              <a:rPr lang="pt-PT" dirty="0" err="1"/>
              <a:t>apiName</a:t>
            </a:r>
            <a:r>
              <a:rPr lang="pt-PT" dirty="0"/>
              <a:t>&gt;/&lt;</a:t>
            </a:r>
            <a:r>
              <a:rPr lang="pt-PT" dirty="0" err="1"/>
              <a:t>apiVersion</a:t>
            </a:r>
            <a:r>
              <a:rPr lang="pt-PT" dirty="0"/>
              <a:t>&gt;/&lt;</a:t>
            </a:r>
            <a:r>
              <a:rPr lang="pt-PT" dirty="0" err="1"/>
              <a:t>apiSpecificResourceUriPart</a:t>
            </a:r>
            <a:r>
              <a:rPr lang="pt-PT" dirty="0"/>
              <a:t>&gt;</a:t>
            </a:r>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143965852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8B86CA-CA04-87A5-865E-7DA45336AB74}"/>
              </a:ext>
            </a:extLst>
          </p:cNvPr>
          <p:cNvSpPr>
            <a:spLocks noGrp="1"/>
          </p:cNvSpPr>
          <p:nvPr>
            <p:ph type="title"/>
          </p:nvPr>
        </p:nvSpPr>
        <p:spPr>
          <a:xfrm>
            <a:off x="643467" y="640080"/>
            <a:ext cx="3096427" cy="5613236"/>
          </a:xfrm>
        </p:spPr>
        <p:txBody>
          <a:bodyPr anchor="ctr">
            <a:normAutofit/>
          </a:bodyPr>
          <a:lstStyle/>
          <a:p>
            <a:r>
              <a:rPr lang="pt-PT">
                <a:solidFill>
                  <a:srgbClr val="FFFFFF"/>
                </a:solidFill>
              </a:rPr>
              <a:t>NWDAF and data collection from data plane</a:t>
            </a:r>
          </a:p>
        </p:txBody>
      </p:sp>
      <p:sp>
        <p:nvSpPr>
          <p:cNvPr id="3" name="Marcador de Posição de Conteúdo 2">
            <a:extLst>
              <a:ext uri="{FF2B5EF4-FFF2-40B4-BE49-F238E27FC236}">
                <a16:creationId xmlns:a16="http://schemas.microsoft.com/office/drawing/2014/main" id="{D91F76EE-65AB-E74A-A594-C33CC536B927}"/>
              </a:ext>
            </a:extLst>
          </p:cNvPr>
          <p:cNvSpPr>
            <a:spLocks noGrp="1"/>
          </p:cNvSpPr>
          <p:nvPr>
            <p:ph idx="1"/>
          </p:nvPr>
        </p:nvSpPr>
        <p:spPr>
          <a:xfrm>
            <a:off x="4699818" y="103695"/>
            <a:ext cx="6848715" cy="4044098"/>
          </a:xfrm>
        </p:spPr>
        <p:txBody>
          <a:bodyPr anchor="ctr">
            <a:normAutofit/>
          </a:bodyPr>
          <a:lstStyle/>
          <a:p>
            <a:r>
              <a:rPr lang="pt-PT" sz="1400" dirty="0"/>
              <a:t>NWDAF can </a:t>
            </a:r>
            <a:r>
              <a:rPr lang="pt-PT" sz="1400" dirty="0" err="1"/>
              <a:t>get</a:t>
            </a:r>
            <a:r>
              <a:rPr lang="pt-PT" sz="1400" dirty="0"/>
              <a:t> </a:t>
            </a:r>
            <a:r>
              <a:rPr lang="pt-PT" sz="1400" dirty="0" err="1"/>
              <a:t>information</a:t>
            </a:r>
            <a:r>
              <a:rPr lang="pt-PT" sz="1400" dirty="0"/>
              <a:t> </a:t>
            </a:r>
            <a:r>
              <a:rPr lang="pt-PT" sz="1400" dirty="0" err="1"/>
              <a:t>from</a:t>
            </a:r>
            <a:r>
              <a:rPr lang="pt-PT" sz="1400" dirty="0"/>
              <a:t> </a:t>
            </a:r>
            <a:r>
              <a:rPr lang="pt-PT" sz="1400" dirty="0" err="1"/>
              <a:t>the</a:t>
            </a:r>
            <a:r>
              <a:rPr lang="pt-PT" sz="1400" dirty="0"/>
              <a:t> data plane in </a:t>
            </a:r>
            <a:r>
              <a:rPr lang="pt-PT" sz="1400" dirty="0" err="1"/>
              <a:t>two</a:t>
            </a:r>
            <a:r>
              <a:rPr lang="pt-PT" sz="1400" dirty="0"/>
              <a:t> </a:t>
            </a:r>
            <a:r>
              <a:rPr lang="pt-PT" sz="1400" dirty="0" err="1"/>
              <a:t>ways</a:t>
            </a:r>
            <a:r>
              <a:rPr lang="pt-PT" sz="1400" dirty="0"/>
              <a:t>: </a:t>
            </a:r>
          </a:p>
          <a:p>
            <a:pPr lvl="1">
              <a:buFont typeface="Wingdings" panose="05000000000000000000" pitchFamily="2" charset="2"/>
              <a:buChar char="Ø"/>
            </a:pPr>
            <a:r>
              <a:rPr lang="pt-PT" sz="1400" dirty="0" err="1"/>
              <a:t>Directly</a:t>
            </a:r>
            <a:r>
              <a:rPr lang="pt-PT" sz="1400" dirty="0"/>
              <a:t> </a:t>
            </a:r>
            <a:r>
              <a:rPr lang="pt-PT" sz="1400" dirty="0" err="1"/>
              <a:t>from</a:t>
            </a:r>
            <a:r>
              <a:rPr lang="pt-PT" sz="1400" dirty="0"/>
              <a:t> UPF </a:t>
            </a:r>
          </a:p>
          <a:p>
            <a:pPr lvl="1">
              <a:buFont typeface="Wingdings" panose="05000000000000000000" pitchFamily="2" charset="2"/>
              <a:buChar char="Ø"/>
            </a:pPr>
            <a:r>
              <a:rPr lang="pt-PT" sz="1400" dirty="0" err="1"/>
              <a:t>Indirectly</a:t>
            </a:r>
            <a:r>
              <a:rPr lang="pt-PT" sz="1400" dirty="0"/>
              <a:t> </a:t>
            </a:r>
            <a:r>
              <a:rPr lang="pt-PT" sz="1400" dirty="0" err="1"/>
              <a:t>through</a:t>
            </a:r>
            <a:r>
              <a:rPr lang="pt-PT" sz="1400" dirty="0"/>
              <a:t> AF </a:t>
            </a:r>
            <a:r>
              <a:rPr lang="pt-PT" sz="1400" dirty="0" err="1"/>
              <a:t>and</a:t>
            </a:r>
            <a:r>
              <a:rPr lang="pt-PT" sz="1400" dirty="0"/>
              <a:t> </a:t>
            </a:r>
            <a:r>
              <a:rPr lang="pt-PT" sz="1400" dirty="0" err="1"/>
              <a:t>other</a:t>
            </a:r>
            <a:r>
              <a:rPr lang="pt-PT" sz="1400" dirty="0"/>
              <a:t> </a:t>
            </a:r>
            <a:r>
              <a:rPr lang="pt-PT" sz="1400" dirty="0" err="1"/>
              <a:t>NFs</a:t>
            </a:r>
            <a:endParaRPr lang="pt-PT" sz="1400" dirty="0"/>
          </a:p>
          <a:p>
            <a:pPr marL="457200" lvl="1" indent="0">
              <a:buNone/>
            </a:pPr>
            <a:endParaRPr lang="pt-PT" sz="1400" dirty="0"/>
          </a:p>
          <a:p>
            <a:r>
              <a:rPr lang="pt-PT" sz="1400" dirty="0" err="1"/>
              <a:t>Important</a:t>
            </a:r>
            <a:r>
              <a:rPr lang="pt-PT" sz="1400" dirty="0"/>
              <a:t> </a:t>
            </a:r>
            <a:r>
              <a:rPr lang="pt-PT" sz="1400" dirty="0" err="1"/>
              <a:t>information</a:t>
            </a:r>
            <a:r>
              <a:rPr lang="pt-PT" sz="1400" dirty="0"/>
              <a:t> NWDAF can </a:t>
            </a:r>
            <a:r>
              <a:rPr lang="pt-PT" sz="1400" dirty="0" err="1"/>
              <a:t>get</a:t>
            </a:r>
            <a:r>
              <a:rPr lang="pt-PT" sz="1400" dirty="0"/>
              <a:t> </a:t>
            </a:r>
            <a:r>
              <a:rPr lang="pt-PT" sz="1400" dirty="0" err="1"/>
              <a:t>from</a:t>
            </a:r>
            <a:r>
              <a:rPr lang="pt-PT" sz="1400" dirty="0"/>
              <a:t> </a:t>
            </a:r>
            <a:r>
              <a:rPr lang="pt-PT" sz="1400" dirty="0" err="1"/>
              <a:t>the</a:t>
            </a:r>
            <a:r>
              <a:rPr lang="pt-PT" sz="1400" dirty="0"/>
              <a:t> data plane:</a:t>
            </a:r>
          </a:p>
          <a:p>
            <a:pPr lvl="1">
              <a:buFont typeface="Wingdings" panose="05000000000000000000" pitchFamily="2" charset="2"/>
              <a:buChar char="Ø"/>
            </a:pPr>
            <a:r>
              <a:rPr lang="en-US" sz="1400" dirty="0"/>
              <a:t>User data Congestion Analytics</a:t>
            </a:r>
          </a:p>
          <a:p>
            <a:pPr lvl="2">
              <a:buFont typeface="Wingdings" panose="05000000000000000000" pitchFamily="2" charset="2"/>
              <a:buChar char="Ø"/>
            </a:pPr>
            <a:r>
              <a:rPr lang="en-US" sz="1000" dirty="0"/>
              <a:t>Throughput UL/DL	</a:t>
            </a:r>
          </a:p>
          <a:p>
            <a:pPr lvl="2">
              <a:buFont typeface="Wingdings" panose="05000000000000000000" pitchFamily="2" charset="2"/>
              <a:buChar char="Ø"/>
            </a:pPr>
            <a:r>
              <a:rPr lang="en-US" sz="1000" dirty="0"/>
              <a:t>Throughput UL/DL (peak) - Peak Throughput UL/DL over the measurement period.</a:t>
            </a:r>
          </a:p>
          <a:p>
            <a:pPr lvl="2">
              <a:buFont typeface="Wingdings" panose="05000000000000000000" pitchFamily="2" charset="2"/>
              <a:buChar char="Ø"/>
            </a:pPr>
            <a:r>
              <a:rPr lang="en-US" sz="1000" dirty="0"/>
              <a:t>Timestamp - Time when measurements are taken.</a:t>
            </a:r>
          </a:p>
          <a:p>
            <a:pPr lvl="2">
              <a:buFont typeface="Wingdings" panose="05000000000000000000" pitchFamily="2" charset="2"/>
              <a:buChar char="Ø"/>
            </a:pPr>
            <a:r>
              <a:rPr lang="en-US" sz="1000" dirty="0"/>
              <a:t>Measurement period</a:t>
            </a:r>
          </a:p>
          <a:p>
            <a:pPr lvl="1">
              <a:buFont typeface="Wingdings" panose="05000000000000000000" pitchFamily="2" charset="2"/>
              <a:buChar char="Ø"/>
            </a:pPr>
            <a:r>
              <a:rPr lang="en-US" sz="1400" dirty="0"/>
              <a:t>Observed Service experience related network analytics</a:t>
            </a:r>
          </a:p>
          <a:p>
            <a:pPr lvl="2">
              <a:buFont typeface="Wingdings" panose="05000000000000000000" pitchFamily="2" charset="2"/>
              <a:buChar char="Ø"/>
            </a:pPr>
            <a:r>
              <a:rPr lang="en-US" sz="1000" dirty="0"/>
              <a:t>Average packet delay and average loss rate </a:t>
            </a:r>
            <a:endParaRPr lang="pt-PT" sz="1100" dirty="0"/>
          </a:p>
          <a:p>
            <a:endParaRPr lang="pt-PT" sz="1100" dirty="0"/>
          </a:p>
        </p:txBody>
      </p:sp>
      <p:pic>
        <p:nvPicPr>
          <p:cNvPr id="6" name="Imagem 5" descr="Uma imagem com mesa&#10;&#10;Descrição gerada automaticamente">
            <a:extLst>
              <a:ext uri="{FF2B5EF4-FFF2-40B4-BE49-F238E27FC236}">
                <a16:creationId xmlns:a16="http://schemas.microsoft.com/office/drawing/2014/main" id="{67075577-EF19-BDF2-A79A-1E8E4FCD27ED}"/>
              </a:ext>
            </a:extLst>
          </p:cNvPr>
          <p:cNvPicPr>
            <a:picLocks noChangeAspect="1"/>
          </p:cNvPicPr>
          <p:nvPr/>
        </p:nvPicPr>
        <p:blipFill>
          <a:blip r:embed="rId3"/>
          <a:stretch>
            <a:fillRect/>
          </a:stretch>
        </p:blipFill>
        <p:spPr>
          <a:xfrm>
            <a:off x="4713403" y="3768432"/>
            <a:ext cx="6894236" cy="2484884"/>
          </a:xfrm>
          <a:prstGeom prst="rect">
            <a:avLst/>
          </a:prstGeom>
        </p:spPr>
      </p:pic>
    </p:spTree>
    <p:extLst>
      <p:ext uri="{BB962C8B-B14F-4D97-AF65-F5344CB8AC3E}">
        <p14:creationId xmlns:p14="http://schemas.microsoft.com/office/powerpoint/2010/main" val="193450195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9FA403A-334F-84B4-81B7-DC7D166569BC}"/>
              </a:ext>
            </a:extLst>
          </p:cNvPr>
          <p:cNvSpPr>
            <a:spLocks noGrp="1"/>
          </p:cNvSpPr>
          <p:nvPr>
            <p:ph type="title"/>
          </p:nvPr>
        </p:nvSpPr>
        <p:spPr>
          <a:xfrm>
            <a:off x="643467" y="321734"/>
            <a:ext cx="10905066" cy="1135737"/>
          </a:xfrm>
        </p:spPr>
        <p:txBody>
          <a:bodyPr>
            <a:normAutofit/>
          </a:bodyPr>
          <a:lstStyle/>
          <a:p>
            <a:pPr algn="ctr"/>
            <a:r>
              <a:rPr lang="pt-PT" sz="3600" dirty="0"/>
              <a:t>NWDAF data </a:t>
            </a:r>
            <a:r>
              <a:rPr lang="pt-PT" sz="3600" dirty="0" err="1"/>
              <a:t>collection</a:t>
            </a:r>
            <a:r>
              <a:rPr lang="pt-PT" sz="3600" dirty="0"/>
              <a:t> </a:t>
            </a:r>
            <a:r>
              <a:rPr lang="pt-PT" sz="3600" dirty="0" err="1"/>
              <a:t>from</a:t>
            </a:r>
            <a:r>
              <a:rPr lang="pt-PT" sz="3600" dirty="0"/>
              <a:t> AF</a:t>
            </a:r>
          </a:p>
        </p:txBody>
      </p:sp>
      <p:sp>
        <p:nvSpPr>
          <p:cNvPr id="3" name="Marcador de Posição de Conteúdo 2">
            <a:extLst>
              <a:ext uri="{FF2B5EF4-FFF2-40B4-BE49-F238E27FC236}">
                <a16:creationId xmlns:a16="http://schemas.microsoft.com/office/drawing/2014/main" id="{B9DAE380-ADDF-1799-6938-82B107FC8966}"/>
              </a:ext>
            </a:extLst>
          </p:cNvPr>
          <p:cNvSpPr>
            <a:spLocks noGrp="1"/>
          </p:cNvSpPr>
          <p:nvPr>
            <p:ph idx="1"/>
          </p:nvPr>
        </p:nvSpPr>
        <p:spPr>
          <a:xfrm>
            <a:off x="643469" y="1782981"/>
            <a:ext cx="4651850" cy="4393982"/>
          </a:xfrm>
        </p:spPr>
        <p:txBody>
          <a:bodyPr>
            <a:normAutofit/>
          </a:bodyPr>
          <a:lstStyle/>
          <a:p>
            <a:r>
              <a:rPr lang="en-US" sz="2400" dirty="0"/>
              <a:t>AF acts as an interface between the UE and NWDAF</a:t>
            </a:r>
          </a:p>
          <a:p>
            <a:r>
              <a:rPr lang="en-US" sz="2400" dirty="0"/>
              <a:t>The AF communicates with the UE Application and collects data from UE Application</a:t>
            </a:r>
          </a:p>
          <a:p>
            <a:r>
              <a:rPr lang="en-US" sz="2400" dirty="0"/>
              <a:t>NWDAF gets information about UE from AF</a:t>
            </a:r>
          </a:p>
        </p:txBody>
      </p:sp>
      <p:grpSp>
        <p:nvGrpSpPr>
          <p:cNvPr id="25"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m 4">
            <a:extLst>
              <a:ext uri="{FF2B5EF4-FFF2-40B4-BE49-F238E27FC236}">
                <a16:creationId xmlns:a16="http://schemas.microsoft.com/office/drawing/2014/main" id="{ACE8EB8A-E474-1F8C-66AF-42E75D853F27}"/>
              </a:ext>
            </a:extLst>
          </p:cNvPr>
          <p:cNvPicPr>
            <a:picLocks noChangeAspect="1"/>
          </p:cNvPicPr>
          <p:nvPr/>
        </p:nvPicPr>
        <p:blipFill>
          <a:blip r:embed="rId3"/>
          <a:stretch>
            <a:fillRect/>
          </a:stretch>
        </p:blipFill>
        <p:spPr>
          <a:xfrm>
            <a:off x="5295320" y="1779204"/>
            <a:ext cx="6253212" cy="4393982"/>
          </a:xfrm>
          <a:prstGeom prst="rect">
            <a:avLst/>
          </a:prstGeom>
        </p:spPr>
      </p:pic>
      <p:grpSp>
        <p:nvGrpSpPr>
          <p:cNvPr id="2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780534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02E86-2087-E161-4B33-C1C334C53154}"/>
              </a:ext>
            </a:extLst>
          </p:cNvPr>
          <p:cNvSpPr>
            <a:spLocks noGrp="1"/>
          </p:cNvSpPr>
          <p:nvPr>
            <p:ph type="title"/>
          </p:nvPr>
        </p:nvSpPr>
        <p:spPr>
          <a:xfrm>
            <a:off x="838200" y="365126"/>
            <a:ext cx="10515600" cy="700101"/>
          </a:xfrm>
        </p:spPr>
        <p:txBody>
          <a:bodyPr>
            <a:normAutofit/>
          </a:bodyPr>
          <a:lstStyle/>
          <a:p>
            <a:pPr algn="ctr"/>
            <a:r>
              <a:rPr lang="pt-PT" sz="3200" dirty="0"/>
              <a:t>NWDAF </a:t>
            </a:r>
            <a:r>
              <a:rPr lang="pt-PT" sz="3200" dirty="0" err="1"/>
              <a:t>and</a:t>
            </a:r>
            <a:r>
              <a:rPr lang="pt-PT" sz="3200" dirty="0"/>
              <a:t> </a:t>
            </a:r>
            <a:r>
              <a:rPr lang="pt-PT" sz="3200" dirty="0" err="1"/>
              <a:t>Charging</a:t>
            </a:r>
            <a:r>
              <a:rPr lang="pt-PT" sz="3200" dirty="0"/>
              <a:t> </a:t>
            </a:r>
            <a:r>
              <a:rPr lang="pt-PT" sz="3200" dirty="0" err="1"/>
              <a:t>information</a:t>
            </a:r>
            <a:r>
              <a:rPr lang="pt-PT" sz="3200" dirty="0"/>
              <a:t> </a:t>
            </a:r>
          </a:p>
        </p:txBody>
      </p:sp>
      <p:sp>
        <p:nvSpPr>
          <p:cNvPr id="3" name="Marcador de Posição de Conteúdo 2">
            <a:extLst>
              <a:ext uri="{FF2B5EF4-FFF2-40B4-BE49-F238E27FC236}">
                <a16:creationId xmlns:a16="http://schemas.microsoft.com/office/drawing/2014/main" id="{917C05AB-7CF7-BA5B-30FC-2499950803DA}"/>
              </a:ext>
            </a:extLst>
          </p:cNvPr>
          <p:cNvSpPr>
            <a:spLocks noGrp="1"/>
          </p:cNvSpPr>
          <p:nvPr>
            <p:ph idx="1"/>
          </p:nvPr>
        </p:nvSpPr>
        <p:spPr>
          <a:xfrm>
            <a:off x="838199" y="1183060"/>
            <a:ext cx="5883111" cy="5005633"/>
          </a:xfrm>
        </p:spPr>
        <p:txBody>
          <a:bodyPr>
            <a:normAutofit/>
          </a:bodyPr>
          <a:lstStyle/>
          <a:p>
            <a:r>
              <a:rPr lang="pt-PT" sz="2400" b="1" i="1" u="sng" dirty="0"/>
              <a:t>CHF</a:t>
            </a:r>
            <a:r>
              <a:rPr lang="pt-PT" sz="2400" b="1" i="1" dirty="0"/>
              <a:t> – </a:t>
            </a:r>
            <a:r>
              <a:rPr lang="pt-PT" sz="2400" b="1" i="1" u="sng" dirty="0" err="1"/>
              <a:t>Charging</a:t>
            </a:r>
            <a:r>
              <a:rPr lang="pt-PT" sz="2400" b="1" i="1" u="sng" dirty="0"/>
              <a:t> </a:t>
            </a:r>
            <a:r>
              <a:rPr lang="pt-PT" sz="2400" b="1" i="1" u="sng" dirty="0" err="1"/>
              <a:t>function</a:t>
            </a:r>
            <a:r>
              <a:rPr lang="pt-PT" sz="2400" dirty="0"/>
              <a:t> </a:t>
            </a:r>
            <a:r>
              <a:rPr lang="pt-PT" sz="2400" dirty="0" err="1"/>
              <a:t>and</a:t>
            </a:r>
            <a:r>
              <a:rPr lang="pt-PT" sz="2400" dirty="0"/>
              <a:t> </a:t>
            </a:r>
            <a:r>
              <a:rPr lang="en-US" sz="2400" b="0" i="0" u="none" strike="noStrike" baseline="0" dirty="0" err="1">
                <a:latin typeface="Times New Roman" panose="02020603050405020304" pitchFamily="18" charset="0"/>
              </a:rPr>
              <a:t>Nchf</a:t>
            </a:r>
            <a:r>
              <a:rPr lang="en-US" sz="2400" b="0" i="0" u="none" strike="noStrike" baseline="0" dirty="0">
                <a:latin typeface="Times New Roman" panose="02020603050405020304" pitchFamily="18" charset="0"/>
              </a:rPr>
              <a:t> service interface</a:t>
            </a:r>
          </a:p>
          <a:p>
            <a:r>
              <a:rPr lang="en-US" sz="2400" dirty="0">
                <a:latin typeface="Times New Roman" panose="02020603050405020304" pitchFamily="18" charset="0"/>
              </a:rPr>
              <a:t>NF’s with CTF interact with CHF</a:t>
            </a:r>
            <a:endParaRPr lang="en-US" sz="2400" b="0" i="0" u="none" strike="noStrike" baseline="0" dirty="0">
              <a:latin typeface="Times New Roman" panose="02020603050405020304" pitchFamily="18" charset="0"/>
            </a:endParaRPr>
          </a:p>
          <a:p>
            <a:r>
              <a:rPr lang="en-US" sz="2400" b="0" i="0" u="none" strike="noStrike" baseline="0" dirty="0"/>
              <a:t>SMF, AMF, SMSF and NEF support interactions with the CHF</a:t>
            </a:r>
          </a:p>
          <a:p>
            <a:pPr algn="l"/>
            <a:r>
              <a:rPr lang="en-US" sz="2400" dirty="0"/>
              <a:t>Interactions done via </a:t>
            </a:r>
            <a:r>
              <a:rPr lang="en-US" sz="2400" b="0" i="0" u="none" strike="noStrike" baseline="0" dirty="0" err="1">
                <a:latin typeface="Times New Roman" panose="02020603050405020304" pitchFamily="18" charset="0"/>
              </a:rPr>
              <a:t>Nchf</a:t>
            </a:r>
            <a:r>
              <a:rPr lang="en-US" sz="2400" b="0" i="0" u="none" strike="noStrike" baseline="0" dirty="0">
                <a:latin typeface="Times New Roman" panose="02020603050405020304" pitchFamily="18" charset="0"/>
              </a:rPr>
              <a:t> interface</a:t>
            </a:r>
          </a:p>
          <a:p>
            <a:pPr marL="0" indent="0" algn="l">
              <a:buNone/>
            </a:pPr>
            <a:endParaRPr lang="pt-PT" sz="1800" dirty="0">
              <a:effectLst/>
            </a:endParaRPr>
          </a:p>
          <a:p>
            <a:pPr algn="l"/>
            <a:r>
              <a:rPr lang="pt-PT" sz="1600" dirty="0"/>
              <a:t>CTF (</a:t>
            </a:r>
            <a:r>
              <a:rPr lang="pt-PT" sz="1600" dirty="0" err="1"/>
              <a:t>Charging</a:t>
            </a:r>
            <a:r>
              <a:rPr lang="pt-PT" sz="1600" dirty="0"/>
              <a:t> </a:t>
            </a:r>
            <a:r>
              <a:rPr lang="pt-PT" sz="1600" dirty="0" err="1"/>
              <a:t>trigger</a:t>
            </a:r>
            <a:r>
              <a:rPr lang="pt-PT" sz="1600" dirty="0"/>
              <a:t> </a:t>
            </a:r>
            <a:r>
              <a:rPr lang="pt-PT" sz="1600" dirty="0" err="1"/>
              <a:t>function</a:t>
            </a:r>
            <a:r>
              <a:rPr lang="pt-PT" sz="1600" dirty="0"/>
              <a:t>)</a:t>
            </a:r>
          </a:p>
          <a:p>
            <a:pPr algn="l"/>
            <a:r>
              <a:rPr lang="pt-PT" sz="1600" dirty="0"/>
              <a:t>CDR (</a:t>
            </a:r>
            <a:r>
              <a:rPr lang="pt-PT" sz="1600" dirty="0" err="1"/>
              <a:t>Charging</a:t>
            </a:r>
            <a:r>
              <a:rPr lang="pt-PT" sz="1600" dirty="0"/>
              <a:t> Data Record) – </a:t>
            </a:r>
            <a:r>
              <a:rPr lang="en-US" sz="1600" dirty="0"/>
              <a:t>A structured collection of data that is utilized to compute billing. More than one CDR may be made if an event is lengthy or involves multiple costumers. </a:t>
            </a:r>
            <a:endParaRPr lang="pt-PT" sz="1600" dirty="0"/>
          </a:p>
        </p:txBody>
      </p:sp>
      <p:pic>
        <p:nvPicPr>
          <p:cNvPr id="7" name="Imagem 6">
            <a:extLst>
              <a:ext uri="{FF2B5EF4-FFF2-40B4-BE49-F238E27FC236}">
                <a16:creationId xmlns:a16="http://schemas.microsoft.com/office/drawing/2014/main" id="{AB8FB55D-140C-F183-5C1D-86A9455CBF69}"/>
              </a:ext>
            </a:extLst>
          </p:cNvPr>
          <p:cNvPicPr>
            <a:picLocks noChangeAspect="1"/>
          </p:cNvPicPr>
          <p:nvPr/>
        </p:nvPicPr>
        <p:blipFill>
          <a:blip r:embed="rId3"/>
          <a:stretch>
            <a:fillRect/>
          </a:stretch>
        </p:blipFill>
        <p:spPr>
          <a:xfrm>
            <a:off x="6721311" y="980387"/>
            <a:ext cx="4952999" cy="5005634"/>
          </a:xfrm>
          <a:prstGeom prst="rect">
            <a:avLst/>
          </a:prstGeom>
        </p:spPr>
      </p:pic>
      <p:cxnSp>
        <p:nvCxnSpPr>
          <p:cNvPr id="10" name="Conexão reta unidirecional 9">
            <a:extLst>
              <a:ext uri="{FF2B5EF4-FFF2-40B4-BE49-F238E27FC236}">
                <a16:creationId xmlns:a16="http://schemas.microsoft.com/office/drawing/2014/main" id="{4D52B8C2-E8D9-1EC8-1E80-9299478C0DEB}"/>
              </a:ext>
            </a:extLst>
          </p:cNvPr>
          <p:cNvCxnSpPr>
            <a:cxnSpLocks/>
          </p:cNvCxnSpPr>
          <p:nvPr/>
        </p:nvCxnSpPr>
        <p:spPr>
          <a:xfrm flipH="1">
            <a:off x="7616858" y="2026762"/>
            <a:ext cx="3167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xão reta unidirecional 4">
            <a:extLst>
              <a:ext uri="{FF2B5EF4-FFF2-40B4-BE49-F238E27FC236}">
                <a16:creationId xmlns:a16="http://schemas.microsoft.com/office/drawing/2014/main" id="{C86FED92-017F-DEFE-9292-70A64082BC09}"/>
              </a:ext>
            </a:extLst>
          </p:cNvPr>
          <p:cNvCxnSpPr/>
          <p:nvPr/>
        </p:nvCxnSpPr>
        <p:spPr>
          <a:xfrm>
            <a:off x="7616858" y="3186260"/>
            <a:ext cx="3167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3570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9163FC8-7DA2-6868-2A22-76B063440B68}"/>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Estrutura do Sistema</a:t>
            </a:r>
          </a:p>
        </p:txBody>
      </p:sp>
      <p:pic>
        <p:nvPicPr>
          <p:cNvPr id="4" name="Imagem 3">
            <a:extLst>
              <a:ext uri="{FF2B5EF4-FFF2-40B4-BE49-F238E27FC236}">
                <a16:creationId xmlns:a16="http://schemas.microsoft.com/office/drawing/2014/main" id="{B7F33DCC-2A67-73CF-6113-E9A4C5AC1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99354"/>
            <a:ext cx="10515599" cy="3969639"/>
          </a:xfrm>
          <a:prstGeom prst="rect">
            <a:avLst/>
          </a:prstGeom>
        </p:spPr>
      </p:pic>
    </p:spTree>
    <p:extLst>
      <p:ext uri="{BB962C8B-B14F-4D97-AF65-F5344CB8AC3E}">
        <p14:creationId xmlns:p14="http://schemas.microsoft.com/office/powerpoint/2010/main" val="1726713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6225</TotalTime>
  <Words>806</Words>
  <Application>Microsoft Office PowerPoint</Application>
  <PresentationFormat>Ecrã Panorâmico</PresentationFormat>
  <Paragraphs>99</Paragraphs>
  <Slides>11</Slides>
  <Notes>1</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11</vt:i4>
      </vt:variant>
    </vt:vector>
  </HeadingPairs>
  <TitlesOfParts>
    <vt:vector size="18" baseType="lpstr">
      <vt:lpstr>Arial</vt:lpstr>
      <vt:lpstr>Calibri</vt:lpstr>
      <vt:lpstr>Calibri Light</vt:lpstr>
      <vt:lpstr>Times New Roman</vt:lpstr>
      <vt:lpstr>Times-Roman</vt:lpstr>
      <vt:lpstr>Wingdings</vt:lpstr>
      <vt:lpstr>Tema do Office</vt:lpstr>
      <vt:lpstr>Network Neutrality</vt:lpstr>
      <vt:lpstr>5g architecture and three main categories</vt:lpstr>
      <vt:lpstr>NWDAF</vt:lpstr>
      <vt:lpstr>NWDAF Data Collection from NFs</vt:lpstr>
      <vt:lpstr>NWDAF API</vt:lpstr>
      <vt:lpstr>NWDAF and data collection from data plane</vt:lpstr>
      <vt:lpstr>NWDAF data collection from AF</vt:lpstr>
      <vt:lpstr>NWDAF and Charging information </vt:lpstr>
      <vt:lpstr>Apresentação do PowerPoint</vt:lpstr>
      <vt:lpstr>QOS </vt:lpstr>
      <vt:lpstr>Multimedia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Neutrality</dc:title>
  <dc:creator>Ruben Santos</dc:creator>
  <cp:lastModifiedBy>Rúben Daniel Nunes Santos</cp:lastModifiedBy>
  <cp:revision>9</cp:revision>
  <dcterms:created xsi:type="dcterms:W3CDTF">2022-09-21T11:15:25Z</dcterms:created>
  <dcterms:modified xsi:type="dcterms:W3CDTF">2022-12-22T19:36:10Z</dcterms:modified>
</cp:coreProperties>
</file>