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E011B314.xml" ContentType="application/vnd.ms-powerpoint.comments+xml"/>
  <Override PartName="/ppt/comments/modernComment_104_34484A1D.xml" ContentType="application/vnd.ms-powerpoint.comments+xml"/>
  <Override PartName="/ppt/comments/modernComment_106_610086B6.xml" ContentType="application/vnd.ms-powerpoint.comments+xml"/>
  <Override PartName="/ppt/comments/modernComment_105_55CF7220.xml" ContentType="application/vnd.ms-powerpoint.comment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65634A9-2224-6BB3-803E-EAFA8AB25FBD}" name="Ruben Santos" initials="RS" userId="9bedd277f407e7e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en Santos" userId="9bedd277f407e7ee" providerId="LiveId" clId="{A06D8344-673A-4903-A88C-08E3825721AE}"/>
    <pc:docChg chg="undo redo custSel addSld delSld modSld">
      <pc:chgData name="Ruben Santos" userId="9bedd277f407e7ee" providerId="LiveId" clId="{A06D8344-673A-4903-A88C-08E3825721AE}" dt="2022-09-27T22:42:40.022" v="3559" actId="20577"/>
      <pc:docMkLst>
        <pc:docMk/>
      </pc:docMkLst>
      <pc:sldChg chg="addSp modSp mod">
        <pc:chgData name="Ruben Santos" userId="9bedd277f407e7ee" providerId="LiveId" clId="{A06D8344-673A-4903-A88C-08E3825721AE}" dt="2022-09-27T22:42:40.022" v="3559" actId="20577"/>
        <pc:sldMkLst>
          <pc:docMk/>
          <pc:sldMk cId="2048180448" sldId="256"/>
        </pc:sldMkLst>
        <pc:spChg chg="mod">
          <ac:chgData name="Ruben Santos" userId="9bedd277f407e7ee" providerId="LiveId" clId="{A06D8344-673A-4903-A88C-08E3825721AE}" dt="2022-09-27T22:42:40.022" v="3559" actId="20577"/>
          <ac:spMkLst>
            <pc:docMk/>
            <pc:sldMk cId="2048180448" sldId="256"/>
            <ac:spMk id="3" creationId="{7D259836-1082-E998-A570-64F554442F51}"/>
          </ac:spMkLst>
        </pc:spChg>
        <pc:spChg chg="mod">
          <ac:chgData name="Ruben Santos" userId="9bedd277f407e7ee" providerId="LiveId" clId="{A06D8344-673A-4903-A88C-08E3825721AE}" dt="2022-09-21T12:44:30.421" v="127" actId="1076"/>
          <ac:spMkLst>
            <pc:docMk/>
            <pc:sldMk cId="2048180448" sldId="256"/>
            <ac:spMk id="5" creationId="{29486C87-6721-28BD-2D07-353E2B57D3C2}"/>
          </ac:spMkLst>
        </pc:spChg>
        <pc:spChg chg="add mod">
          <ac:chgData name="Ruben Santos" userId="9bedd277f407e7ee" providerId="LiveId" clId="{A06D8344-673A-4903-A88C-08E3825721AE}" dt="2022-09-21T12:46:17.099" v="265" actId="20577"/>
          <ac:spMkLst>
            <pc:docMk/>
            <pc:sldMk cId="2048180448" sldId="256"/>
            <ac:spMk id="6" creationId="{EF7053FB-24A0-1545-32FC-8825E18135D9}"/>
          </ac:spMkLst>
        </pc:spChg>
      </pc:sldChg>
      <pc:sldChg chg="addSp delSp modSp new mod setBg">
        <pc:chgData name="Ruben Santos" userId="9bedd277f407e7ee" providerId="LiveId" clId="{A06D8344-673A-4903-A88C-08E3825721AE}" dt="2022-09-21T12:59:55.901" v="722" actId="1076"/>
        <pc:sldMkLst>
          <pc:docMk/>
          <pc:sldMk cId="711541675" sldId="257"/>
        </pc:sldMkLst>
        <pc:spChg chg="del">
          <ac:chgData name="Ruben Santos" userId="9bedd277f407e7ee" providerId="LiveId" clId="{A06D8344-673A-4903-A88C-08E3825721AE}" dt="2022-09-21T12:47:04.941" v="269" actId="26606"/>
          <ac:spMkLst>
            <pc:docMk/>
            <pc:sldMk cId="711541675" sldId="257"/>
            <ac:spMk id="2" creationId="{95F67C7A-7226-F060-5001-DA4DD5FC4461}"/>
          </ac:spMkLst>
        </pc:spChg>
        <pc:spChg chg="del">
          <ac:chgData name="Ruben Santos" userId="9bedd277f407e7ee" providerId="LiveId" clId="{A06D8344-673A-4903-A88C-08E3825721AE}" dt="2022-09-21T12:47:04.941" v="269" actId="26606"/>
          <ac:spMkLst>
            <pc:docMk/>
            <pc:sldMk cId="711541675" sldId="257"/>
            <ac:spMk id="3" creationId="{1C4A45A3-C93F-0A8F-3E94-0318944226F2}"/>
          </ac:spMkLst>
        </pc:spChg>
        <pc:spChg chg="add mod">
          <ac:chgData name="Ruben Santos" userId="9bedd277f407e7ee" providerId="LiveId" clId="{A06D8344-673A-4903-A88C-08E3825721AE}" dt="2022-09-21T12:55:47.921" v="445" actId="14100"/>
          <ac:spMkLst>
            <pc:docMk/>
            <pc:sldMk cId="711541675" sldId="257"/>
            <ac:spMk id="7" creationId="{E9950837-2598-9C10-124F-5EE5401D4F3C}"/>
          </ac:spMkLst>
        </pc:spChg>
        <pc:spChg chg="add mod">
          <ac:chgData name="Ruben Santos" userId="9bedd277f407e7ee" providerId="LiveId" clId="{A06D8344-673A-4903-A88C-08E3825721AE}" dt="2022-09-21T12:59:53.652" v="721" actId="1076"/>
          <ac:spMkLst>
            <pc:docMk/>
            <pc:sldMk cId="711541675" sldId="257"/>
            <ac:spMk id="8" creationId="{42498071-7E0C-CC39-5005-4F44C9A7A9EE}"/>
          </ac:spMkLst>
        </pc:spChg>
        <pc:spChg chg="add mod">
          <ac:chgData name="Ruben Santos" userId="9bedd277f407e7ee" providerId="LiveId" clId="{A06D8344-673A-4903-A88C-08E3825721AE}" dt="2022-09-21T12:59:55.901" v="722" actId="1076"/>
          <ac:spMkLst>
            <pc:docMk/>
            <pc:sldMk cId="711541675" sldId="257"/>
            <ac:spMk id="9" creationId="{6A3215BB-DFE8-F7B4-26EC-17A435655792}"/>
          </ac:spMkLst>
        </pc:spChg>
        <pc:picChg chg="add mod">
          <ac:chgData name="Ruben Santos" userId="9bedd277f407e7ee" providerId="LiveId" clId="{A06D8344-673A-4903-A88C-08E3825721AE}" dt="2022-09-21T12:52:58.774" v="390" actId="1076"/>
          <ac:picMkLst>
            <pc:docMk/>
            <pc:sldMk cId="711541675" sldId="257"/>
            <ac:picMk id="5" creationId="{974A3DB3-A7C0-BA62-3FB5-5356C0FADAD4}"/>
          </ac:picMkLst>
        </pc:picChg>
      </pc:sldChg>
      <pc:sldChg chg="addSp delSp modSp new mod setBg setClrOvrMap addCm">
        <pc:chgData name="Ruben Santos" userId="9bedd277f407e7ee" providerId="LiveId" clId="{A06D8344-673A-4903-A88C-08E3825721AE}" dt="2022-09-27T22:24:33.855" v="3485" actId="255"/>
        <pc:sldMkLst>
          <pc:docMk/>
          <pc:sldMk cId="3759256340" sldId="258"/>
        </pc:sldMkLst>
        <pc:spChg chg="mod ord">
          <ac:chgData name="Ruben Santos" userId="9bedd277f407e7ee" providerId="LiveId" clId="{A06D8344-673A-4903-A88C-08E3825721AE}" dt="2022-09-27T22:24:33.855" v="3485" actId="255"/>
          <ac:spMkLst>
            <pc:docMk/>
            <pc:sldMk cId="3759256340" sldId="258"/>
            <ac:spMk id="2" creationId="{F79D186D-FA4B-D848-59A1-69CA4E6AEE39}"/>
          </ac:spMkLst>
        </pc:spChg>
        <pc:spChg chg="del">
          <ac:chgData name="Ruben Santos" userId="9bedd277f407e7ee" providerId="LiveId" clId="{A06D8344-673A-4903-A88C-08E3825721AE}" dt="2022-09-21T13:01:36.996" v="736" actId="478"/>
          <ac:spMkLst>
            <pc:docMk/>
            <pc:sldMk cId="3759256340" sldId="258"/>
            <ac:spMk id="3" creationId="{A487A751-B95F-AF41-70BD-0017E26BE368}"/>
          </ac:spMkLst>
        </pc:spChg>
        <pc:spChg chg="add del">
          <ac:chgData name="Ruben Santos" userId="9bedd277f407e7ee" providerId="LiveId" clId="{A06D8344-673A-4903-A88C-08E3825721AE}" dt="2022-09-27T21:30:58.316" v="3422" actId="26606"/>
          <ac:spMkLst>
            <pc:docMk/>
            <pc:sldMk cId="3759256340" sldId="258"/>
            <ac:spMk id="11" creationId="{99ED5833-B85B-4103-8A3B-CAB0308E6C15}"/>
          </ac:spMkLst>
        </pc:spChg>
        <pc:spChg chg="add">
          <ac:chgData name="Ruben Santos" userId="9bedd277f407e7ee" providerId="LiveId" clId="{A06D8344-673A-4903-A88C-08E3825721AE}" dt="2022-09-27T21:30:58.316" v="3422" actId="26606"/>
          <ac:spMkLst>
            <pc:docMk/>
            <pc:sldMk cId="3759256340" sldId="258"/>
            <ac:spMk id="16" creationId="{95724071-AC7B-4A67-934B-CD7F90745802}"/>
          </ac:spMkLst>
        </pc:spChg>
        <pc:picChg chg="add mod">
          <ac:chgData name="Ruben Santos" userId="9bedd277f407e7ee" providerId="LiveId" clId="{A06D8344-673A-4903-A88C-08E3825721AE}" dt="2022-09-27T21:42:33.577" v="3426" actId="14100"/>
          <ac:picMkLst>
            <pc:docMk/>
            <pc:sldMk cId="3759256340" sldId="258"/>
            <ac:picMk id="4" creationId="{4F8B4A0E-893E-21B2-676C-C45E85C1B0CD}"/>
          </ac:picMkLst>
        </pc:picChg>
        <pc:picChg chg="add mod">
          <ac:chgData name="Ruben Santos" userId="9bedd277f407e7ee" providerId="LiveId" clId="{A06D8344-673A-4903-A88C-08E3825721AE}" dt="2022-09-27T21:42:39.900" v="3427" actId="14100"/>
          <ac:picMkLst>
            <pc:docMk/>
            <pc:sldMk cId="3759256340" sldId="258"/>
            <ac:picMk id="6" creationId="{03F7895A-8EC1-4359-5E8B-BC8C2D4638DA}"/>
          </ac:picMkLst>
        </pc:picChg>
        <pc:picChg chg="add mod">
          <ac:chgData name="Ruben Santos" userId="9bedd277f407e7ee" providerId="LiveId" clId="{A06D8344-673A-4903-A88C-08E3825721AE}" dt="2022-09-27T21:42:44.350" v="3428" actId="14100"/>
          <ac:picMkLst>
            <pc:docMk/>
            <pc:sldMk cId="3759256340" sldId="258"/>
            <ac:picMk id="8" creationId="{2F1EE468-1BF2-4550-C9F4-02C15D86CBF5}"/>
          </ac:picMkLst>
        </pc:picChg>
      </pc:sldChg>
      <pc:sldChg chg="addSp delSp modSp new del mod">
        <pc:chgData name="Ruben Santos" userId="9bedd277f407e7ee" providerId="LiveId" clId="{A06D8344-673A-4903-A88C-08E3825721AE}" dt="2022-09-27T22:05:17.719" v="3465" actId="2696"/>
        <pc:sldMkLst>
          <pc:docMk/>
          <pc:sldMk cId="4055073914" sldId="259"/>
        </pc:sldMkLst>
        <pc:spChg chg="add del mod">
          <ac:chgData name="Ruben Santos" userId="9bedd277f407e7ee" providerId="LiveId" clId="{A06D8344-673A-4903-A88C-08E3825721AE}" dt="2022-09-27T14:21:09.904" v="3276" actId="478"/>
          <ac:spMkLst>
            <pc:docMk/>
            <pc:sldMk cId="4055073914" sldId="259"/>
            <ac:spMk id="4" creationId="{95CB3AA7-1A5D-DFFC-8B41-B0229D6846AD}"/>
          </ac:spMkLst>
        </pc:spChg>
      </pc:sldChg>
      <pc:sldChg chg="addSp delSp modSp new mod addCm">
        <pc:chgData name="Ruben Santos" userId="9bedd277f407e7ee" providerId="LiveId" clId="{A06D8344-673A-4903-A88C-08E3825721AE}" dt="2022-09-27T14:40:29.700" v="3302"/>
        <pc:sldMkLst>
          <pc:docMk/>
          <pc:sldMk cId="877152797" sldId="260"/>
        </pc:sldMkLst>
        <pc:spChg chg="mod">
          <ac:chgData name="Ruben Santos" userId="9bedd277f407e7ee" providerId="LiveId" clId="{A06D8344-673A-4903-A88C-08E3825721AE}" dt="2022-09-27T13:41:07.306" v="2802" actId="1076"/>
          <ac:spMkLst>
            <pc:docMk/>
            <pc:sldMk cId="877152797" sldId="260"/>
            <ac:spMk id="2" creationId="{4F8025E5-660E-8F95-674D-58449F509872}"/>
          </ac:spMkLst>
        </pc:spChg>
        <pc:spChg chg="del mod">
          <ac:chgData name="Ruben Santos" userId="9bedd277f407e7ee" providerId="LiveId" clId="{A06D8344-673A-4903-A88C-08E3825721AE}" dt="2022-09-27T14:09:13.621" v="3075" actId="21"/>
          <ac:spMkLst>
            <pc:docMk/>
            <pc:sldMk cId="877152797" sldId="260"/>
            <ac:spMk id="3" creationId="{4AE52CDC-0D9E-8DFD-3802-CA456E933098}"/>
          </ac:spMkLst>
        </pc:spChg>
        <pc:spChg chg="add del mod">
          <ac:chgData name="Ruben Santos" userId="9bedd277f407e7ee" providerId="LiveId" clId="{A06D8344-673A-4903-A88C-08E3825721AE}" dt="2022-09-27T11:31:15.766" v="2037"/>
          <ac:spMkLst>
            <pc:docMk/>
            <pc:sldMk cId="877152797" sldId="260"/>
            <ac:spMk id="4" creationId="{22D3FD4F-5D51-7898-8FD7-2E8C621D351A}"/>
          </ac:spMkLst>
        </pc:spChg>
        <pc:spChg chg="add mod">
          <ac:chgData name="Ruben Santos" userId="9bedd277f407e7ee" providerId="LiveId" clId="{A06D8344-673A-4903-A88C-08E3825721AE}" dt="2022-09-27T14:19:59.453" v="3271" actId="123"/>
          <ac:spMkLst>
            <pc:docMk/>
            <pc:sldMk cId="877152797" sldId="260"/>
            <ac:spMk id="5" creationId="{C5195830-868B-F2CA-D6D7-1D8963730D1A}"/>
          </ac:spMkLst>
        </pc:spChg>
        <pc:spChg chg="add del mod">
          <ac:chgData name="Ruben Santos" userId="9bedd277f407e7ee" providerId="LiveId" clId="{A06D8344-673A-4903-A88C-08E3825721AE}" dt="2022-09-27T13:35:54.260" v="2784"/>
          <ac:spMkLst>
            <pc:docMk/>
            <pc:sldMk cId="877152797" sldId="260"/>
            <ac:spMk id="6" creationId="{83A5FB02-C58E-3EAE-1F56-E868A48A393C}"/>
          </ac:spMkLst>
        </pc:spChg>
        <pc:spChg chg="add del mod">
          <ac:chgData name="Ruben Santos" userId="9bedd277f407e7ee" providerId="LiveId" clId="{A06D8344-673A-4903-A88C-08E3825721AE}" dt="2022-09-27T14:11:45.992" v="3091" actId="478"/>
          <ac:spMkLst>
            <pc:docMk/>
            <pc:sldMk cId="877152797" sldId="260"/>
            <ac:spMk id="10" creationId="{1220C018-390A-A959-A20B-78B7331C62B7}"/>
          </ac:spMkLst>
        </pc:spChg>
        <pc:spChg chg="add mod">
          <ac:chgData name="Ruben Santos" userId="9bedd277f407e7ee" providerId="LiveId" clId="{A06D8344-673A-4903-A88C-08E3825721AE}" dt="2022-09-27T14:16:21.731" v="3243" actId="123"/>
          <ac:spMkLst>
            <pc:docMk/>
            <pc:sldMk cId="877152797" sldId="260"/>
            <ac:spMk id="11" creationId="{0C114567-EEE3-502A-7CEC-79E2427CD35B}"/>
          </ac:spMkLst>
        </pc:spChg>
        <pc:picChg chg="add mod modCrop">
          <ac:chgData name="Ruben Santos" userId="9bedd277f407e7ee" providerId="LiveId" clId="{A06D8344-673A-4903-A88C-08E3825721AE}" dt="2022-09-27T14:39:12.081" v="3301" actId="1076"/>
          <ac:picMkLst>
            <pc:docMk/>
            <pc:sldMk cId="877152797" sldId="260"/>
            <ac:picMk id="8" creationId="{309072A8-57C1-9BF6-393F-A3CD7B7F5B12}"/>
          </ac:picMkLst>
        </pc:picChg>
      </pc:sldChg>
      <pc:sldChg chg="addSp delSp modSp new mod setBg addCm">
        <pc:chgData name="Ruben Santos" userId="9bedd277f407e7ee" providerId="LiveId" clId="{A06D8344-673A-4903-A88C-08E3825721AE}" dt="2022-09-27T20:49:19.884" v="3419" actId="14100"/>
        <pc:sldMkLst>
          <pc:docMk/>
          <pc:sldMk cId="1439658528" sldId="261"/>
        </pc:sldMkLst>
        <pc:spChg chg="mod">
          <ac:chgData name="Ruben Santos" userId="9bedd277f407e7ee" providerId="LiveId" clId="{A06D8344-673A-4903-A88C-08E3825721AE}" dt="2022-09-27T15:20:43.230" v="3313" actId="26606"/>
          <ac:spMkLst>
            <pc:docMk/>
            <pc:sldMk cId="1439658528" sldId="261"/>
            <ac:spMk id="2" creationId="{263B0319-3749-973B-4AD9-2B80408A4946}"/>
          </ac:spMkLst>
        </pc:spChg>
        <pc:spChg chg="del mod">
          <ac:chgData name="Ruben Santos" userId="9bedd277f407e7ee" providerId="LiveId" clId="{A06D8344-673A-4903-A88C-08E3825721AE}" dt="2022-09-27T14:23:39.328" v="3296" actId="478"/>
          <ac:spMkLst>
            <pc:docMk/>
            <pc:sldMk cId="1439658528" sldId="261"/>
            <ac:spMk id="3" creationId="{FDBA494B-7F51-85B7-F151-698FFE108A14}"/>
          </ac:spMkLst>
        </pc:spChg>
        <pc:spChg chg="add mod">
          <ac:chgData name="Ruben Santos" userId="9bedd277f407e7ee" providerId="LiveId" clId="{A06D8344-673A-4903-A88C-08E3825721AE}" dt="2022-09-27T18:36:47.388" v="3412" actId="1076"/>
          <ac:spMkLst>
            <pc:docMk/>
            <pc:sldMk cId="1439658528" sldId="261"/>
            <ac:spMk id="4" creationId="{31F2FA4F-001A-9C12-0064-879F04EA3CFC}"/>
          </ac:spMkLst>
        </pc:spChg>
        <pc:spChg chg="add del mod">
          <ac:chgData name="Ruben Santos" userId="9bedd277f407e7ee" providerId="LiveId" clId="{A06D8344-673A-4903-A88C-08E3825721AE}" dt="2022-09-27T14:09:41.656" v="3078" actId="21"/>
          <ac:spMkLst>
            <pc:docMk/>
            <pc:sldMk cId="1439658528" sldId="261"/>
            <ac:spMk id="7" creationId="{C50C2F64-F6E3-3693-6764-40D0C38D9659}"/>
          </ac:spMkLst>
        </pc:spChg>
        <pc:spChg chg="add del mod">
          <ac:chgData name="Ruben Santos" userId="9bedd277f407e7ee" providerId="LiveId" clId="{A06D8344-673A-4903-A88C-08E3825721AE}" dt="2022-09-27T18:34:30.426" v="3383" actId="478"/>
          <ac:spMkLst>
            <pc:docMk/>
            <pc:sldMk cId="1439658528" sldId="261"/>
            <ac:spMk id="10" creationId="{592BD082-E404-2F40-BE91-8B031FFA6ADD}"/>
          </ac:spMkLst>
        </pc:spChg>
        <pc:spChg chg="add mod">
          <ac:chgData name="Ruben Santos" userId="9bedd277f407e7ee" providerId="LiveId" clId="{A06D8344-673A-4903-A88C-08E3825721AE}" dt="2022-09-27T20:49:19.884" v="3419" actId="14100"/>
          <ac:spMkLst>
            <pc:docMk/>
            <pc:sldMk cId="1439658528" sldId="261"/>
            <ac:spMk id="11" creationId="{1C8A485B-6F7E-1F4E-EB8A-29AAEB149117}"/>
          </ac:spMkLst>
        </pc:spChg>
        <pc:spChg chg="add mod">
          <ac:chgData name="Ruben Santos" userId="9bedd277f407e7ee" providerId="LiveId" clId="{A06D8344-673A-4903-A88C-08E3825721AE}" dt="2022-09-27T18:36:00.192" v="3395" actId="123"/>
          <ac:spMkLst>
            <pc:docMk/>
            <pc:sldMk cId="1439658528" sldId="261"/>
            <ac:spMk id="12" creationId="{52DEC705-2351-A532-6692-EA31449C7DA9}"/>
          </ac:spMkLst>
        </pc:spChg>
        <pc:spChg chg="add del">
          <ac:chgData name="Ruben Santos" userId="9bedd277f407e7ee" providerId="LiveId" clId="{A06D8344-673A-4903-A88C-08E3825721AE}" dt="2022-09-27T15:20:29.517" v="3305" actId="26606"/>
          <ac:spMkLst>
            <pc:docMk/>
            <pc:sldMk cId="1439658528" sldId="261"/>
            <ac:spMk id="14" creationId="{2B566528-1B12-4246-9431-5C2D7D081168}"/>
          </ac:spMkLst>
        </pc:spChg>
        <pc:spChg chg="add del">
          <ac:chgData name="Ruben Santos" userId="9bedd277f407e7ee" providerId="LiveId" clId="{A06D8344-673A-4903-A88C-08E3825721AE}" dt="2022-09-27T15:20:32.999" v="3307" actId="26606"/>
          <ac:spMkLst>
            <pc:docMk/>
            <pc:sldMk cId="1439658528" sldId="261"/>
            <ac:spMk id="24" creationId="{385E1BDC-A9B0-4A87-82E3-F3187F69A802}"/>
          </ac:spMkLst>
        </pc:spChg>
        <pc:spChg chg="add del">
          <ac:chgData name="Ruben Santos" userId="9bedd277f407e7ee" providerId="LiveId" clId="{A06D8344-673A-4903-A88C-08E3825721AE}" dt="2022-09-27T15:20:32.999" v="3307" actId="26606"/>
          <ac:spMkLst>
            <pc:docMk/>
            <pc:sldMk cId="1439658528" sldId="261"/>
            <ac:spMk id="25" creationId="{0990C621-3B8B-4820-8328-D47EF7CE823C}"/>
          </ac:spMkLst>
        </pc:spChg>
        <pc:spChg chg="add del">
          <ac:chgData name="Ruben Santos" userId="9bedd277f407e7ee" providerId="LiveId" clId="{A06D8344-673A-4903-A88C-08E3825721AE}" dt="2022-09-27T15:20:32.999" v="3307" actId="26606"/>
          <ac:spMkLst>
            <pc:docMk/>
            <pc:sldMk cId="1439658528" sldId="261"/>
            <ac:spMk id="26" creationId="{C1A2385B-1D2A-4E17-84FA-6CB7F0AAE473}"/>
          </ac:spMkLst>
        </pc:spChg>
        <pc:spChg chg="add del">
          <ac:chgData name="Ruben Santos" userId="9bedd277f407e7ee" providerId="LiveId" clId="{A06D8344-673A-4903-A88C-08E3825721AE}" dt="2022-09-27T15:20:32.999" v="3307" actId="26606"/>
          <ac:spMkLst>
            <pc:docMk/>
            <pc:sldMk cId="1439658528" sldId="261"/>
            <ac:spMk id="27" creationId="{5E791F2F-79DB-4CC0-9FA1-001E3E91E8B7}"/>
          </ac:spMkLst>
        </pc:spChg>
        <pc:spChg chg="add del">
          <ac:chgData name="Ruben Santos" userId="9bedd277f407e7ee" providerId="LiveId" clId="{A06D8344-673A-4903-A88C-08E3825721AE}" dt="2022-09-27T15:20:37.216" v="3309" actId="26606"/>
          <ac:spMkLst>
            <pc:docMk/>
            <pc:sldMk cId="1439658528" sldId="261"/>
            <ac:spMk id="29" creationId="{2B566528-1B12-4246-9431-5C2D7D081168}"/>
          </ac:spMkLst>
        </pc:spChg>
        <pc:spChg chg="add del">
          <ac:chgData name="Ruben Santos" userId="9bedd277f407e7ee" providerId="LiveId" clId="{A06D8344-673A-4903-A88C-08E3825721AE}" dt="2022-09-27T15:20:39.459" v="3311" actId="26606"/>
          <ac:spMkLst>
            <pc:docMk/>
            <pc:sldMk cId="1439658528" sldId="261"/>
            <ac:spMk id="33" creationId="{5AAE9118-0436-4488-AC4A-C14DF6A7B6B1}"/>
          </ac:spMkLst>
        </pc:spChg>
        <pc:spChg chg="add del">
          <ac:chgData name="Ruben Santos" userId="9bedd277f407e7ee" providerId="LiveId" clId="{A06D8344-673A-4903-A88C-08E3825721AE}" dt="2022-09-27T15:20:39.459" v="3311" actId="26606"/>
          <ac:spMkLst>
            <pc:docMk/>
            <pc:sldMk cId="1439658528" sldId="261"/>
            <ac:spMk id="34" creationId="{1B10F861-B8F1-49C7-BD58-EAB20CEE7F93}"/>
          </ac:spMkLst>
        </pc:spChg>
        <pc:spChg chg="add del">
          <ac:chgData name="Ruben Santos" userId="9bedd277f407e7ee" providerId="LiveId" clId="{A06D8344-673A-4903-A88C-08E3825721AE}" dt="2022-09-27T15:20:39.459" v="3311" actId="26606"/>
          <ac:spMkLst>
            <pc:docMk/>
            <pc:sldMk cId="1439658528" sldId="261"/>
            <ac:spMk id="35" creationId="{61F6E425-22AB-4DA2-8FAC-58ADB58EF6C3}"/>
          </ac:spMkLst>
        </pc:spChg>
        <pc:spChg chg="add del">
          <ac:chgData name="Ruben Santos" userId="9bedd277f407e7ee" providerId="LiveId" clId="{A06D8344-673A-4903-A88C-08E3825721AE}" dt="2022-09-27T15:20:43.230" v="3313" actId="26606"/>
          <ac:spMkLst>
            <pc:docMk/>
            <pc:sldMk cId="1439658528" sldId="261"/>
            <ac:spMk id="37" creationId="{2B566528-1B12-4246-9431-5C2D7D081168}"/>
          </ac:spMkLst>
        </pc:spChg>
        <pc:grpChg chg="add del">
          <ac:chgData name="Ruben Santos" userId="9bedd277f407e7ee" providerId="LiveId" clId="{A06D8344-673A-4903-A88C-08E3825721AE}" dt="2022-09-27T15:20:29.517" v="3305" actId="26606"/>
          <ac:grpSpMkLst>
            <pc:docMk/>
            <pc:sldMk cId="1439658528" sldId="261"/>
            <ac:grpSpMk id="16" creationId="{5995D10D-E9C9-47DB-AE7E-801FEF38F5C9}"/>
          </ac:grpSpMkLst>
        </pc:grpChg>
        <pc:grpChg chg="add del">
          <ac:chgData name="Ruben Santos" userId="9bedd277f407e7ee" providerId="LiveId" clId="{A06D8344-673A-4903-A88C-08E3825721AE}" dt="2022-09-27T15:20:29.517" v="3305" actId="26606"/>
          <ac:grpSpMkLst>
            <pc:docMk/>
            <pc:sldMk cId="1439658528" sldId="261"/>
            <ac:grpSpMk id="20" creationId="{828A5161-06F1-46CF-8AD7-844680A59E13}"/>
          </ac:grpSpMkLst>
        </pc:grpChg>
        <pc:grpChg chg="add del">
          <ac:chgData name="Ruben Santos" userId="9bedd277f407e7ee" providerId="LiveId" clId="{A06D8344-673A-4903-A88C-08E3825721AE}" dt="2022-09-27T15:20:37.216" v="3309" actId="26606"/>
          <ac:grpSpMkLst>
            <pc:docMk/>
            <pc:sldMk cId="1439658528" sldId="261"/>
            <ac:grpSpMk id="30" creationId="{5995D10D-E9C9-47DB-AE7E-801FEF38F5C9}"/>
          </ac:grpSpMkLst>
        </pc:grpChg>
        <pc:grpChg chg="add del">
          <ac:chgData name="Ruben Santos" userId="9bedd277f407e7ee" providerId="LiveId" clId="{A06D8344-673A-4903-A88C-08E3825721AE}" dt="2022-09-27T15:20:37.216" v="3309" actId="26606"/>
          <ac:grpSpMkLst>
            <pc:docMk/>
            <pc:sldMk cId="1439658528" sldId="261"/>
            <ac:grpSpMk id="31" creationId="{828A5161-06F1-46CF-8AD7-844680A59E13}"/>
          </ac:grpSpMkLst>
        </pc:grpChg>
        <pc:grpChg chg="add del">
          <ac:chgData name="Ruben Santos" userId="9bedd277f407e7ee" providerId="LiveId" clId="{A06D8344-673A-4903-A88C-08E3825721AE}" dt="2022-09-27T15:20:43.230" v="3313" actId="26606"/>
          <ac:grpSpMkLst>
            <pc:docMk/>
            <pc:sldMk cId="1439658528" sldId="261"/>
            <ac:grpSpMk id="38" creationId="{5995D10D-E9C9-47DB-AE7E-801FEF38F5C9}"/>
          </ac:grpSpMkLst>
        </pc:grpChg>
        <pc:grpChg chg="add del">
          <ac:chgData name="Ruben Santos" userId="9bedd277f407e7ee" providerId="LiveId" clId="{A06D8344-673A-4903-A88C-08E3825721AE}" dt="2022-09-27T15:20:43.230" v="3313" actId="26606"/>
          <ac:grpSpMkLst>
            <pc:docMk/>
            <pc:sldMk cId="1439658528" sldId="261"/>
            <ac:grpSpMk id="39" creationId="{828A5161-06F1-46CF-8AD7-844680A59E13}"/>
          </ac:grpSpMkLst>
        </pc:grpChg>
        <pc:picChg chg="add mod">
          <ac:chgData name="Ruben Santos" userId="9bedd277f407e7ee" providerId="LiveId" clId="{A06D8344-673A-4903-A88C-08E3825721AE}" dt="2022-09-27T18:36:59.071" v="3414" actId="1076"/>
          <ac:picMkLst>
            <pc:docMk/>
            <pc:sldMk cId="1439658528" sldId="261"/>
            <ac:picMk id="6" creationId="{F70C34BA-B3DE-452F-28A5-C68FF9DEBEEA}"/>
          </ac:picMkLst>
        </pc:picChg>
        <pc:picChg chg="add mod">
          <ac:chgData name="Ruben Santos" userId="9bedd277f407e7ee" providerId="LiveId" clId="{A06D8344-673A-4903-A88C-08E3825721AE}" dt="2022-09-27T18:35:38.732" v="3392" actId="14100"/>
          <ac:picMkLst>
            <pc:docMk/>
            <pc:sldMk cId="1439658528" sldId="261"/>
            <ac:picMk id="9" creationId="{823BBA30-7138-5015-A595-D720E97BB3A0}"/>
          </ac:picMkLst>
        </pc:picChg>
      </pc:sldChg>
      <pc:sldChg chg="new del">
        <pc:chgData name="Ruben Santos" userId="9bedd277f407e7ee" providerId="LiveId" clId="{A06D8344-673A-4903-A88C-08E3825721AE}" dt="2022-09-27T22:12:04.562" v="3467" actId="2696"/>
        <pc:sldMkLst>
          <pc:docMk/>
          <pc:sldMk cId="928996010" sldId="262"/>
        </pc:sldMkLst>
      </pc:sldChg>
      <pc:sldChg chg="addSp delSp modSp new mod addCm">
        <pc:chgData name="Ruben Santos" userId="9bedd277f407e7ee" providerId="LiveId" clId="{A06D8344-673A-4903-A88C-08E3825721AE}" dt="2022-09-27T22:41:11.764" v="3538" actId="20577"/>
        <pc:sldMkLst>
          <pc:docMk/>
          <pc:sldMk cId="1627424438" sldId="262"/>
        </pc:sldMkLst>
        <pc:spChg chg="mod">
          <ac:chgData name="Ruben Santos" userId="9bedd277f407e7ee" providerId="LiveId" clId="{A06D8344-673A-4903-A88C-08E3825721AE}" dt="2022-09-27T22:27:49.791" v="3511" actId="14100"/>
          <ac:spMkLst>
            <pc:docMk/>
            <pc:sldMk cId="1627424438" sldId="262"/>
            <ac:spMk id="2" creationId="{0268EF34-7DC7-858B-6AA7-74FD8FB084AC}"/>
          </ac:spMkLst>
        </pc:spChg>
        <pc:spChg chg="del">
          <ac:chgData name="Ruben Santos" userId="9bedd277f407e7ee" providerId="LiveId" clId="{A06D8344-673A-4903-A88C-08E3825721AE}" dt="2022-09-27T22:23:35.697" v="3469" actId="478"/>
          <ac:spMkLst>
            <pc:docMk/>
            <pc:sldMk cId="1627424438" sldId="262"/>
            <ac:spMk id="3" creationId="{C5AB0EC7-F30E-1E37-FD4A-07708E7AA504}"/>
          </ac:spMkLst>
        </pc:spChg>
        <pc:spChg chg="add mod">
          <ac:chgData name="Ruben Santos" userId="9bedd277f407e7ee" providerId="LiveId" clId="{A06D8344-673A-4903-A88C-08E3825721AE}" dt="2022-09-27T22:41:11.764" v="3538" actId="20577"/>
          <ac:spMkLst>
            <pc:docMk/>
            <pc:sldMk cId="1627424438" sldId="262"/>
            <ac:spMk id="6" creationId="{E799775F-7276-D7A1-E357-F4CCD69E81A6}"/>
          </ac:spMkLst>
        </pc:spChg>
        <pc:spChg chg="add mod">
          <ac:chgData name="Ruben Santos" userId="9bedd277f407e7ee" providerId="LiveId" clId="{A06D8344-673A-4903-A88C-08E3825721AE}" dt="2022-09-27T22:32:09.284" v="3524" actId="1076"/>
          <ac:spMkLst>
            <pc:docMk/>
            <pc:sldMk cId="1627424438" sldId="262"/>
            <ac:spMk id="7" creationId="{5097A5E4-E454-801E-C3E5-13D54A9ABB2D}"/>
          </ac:spMkLst>
        </pc:spChg>
        <pc:picChg chg="add mod">
          <ac:chgData name="Ruben Santos" userId="9bedd277f407e7ee" providerId="LiveId" clId="{A06D8344-673A-4903-A88C-08E3825721AE}" dt="2022-09-27T22:23:41.159" v="3471" actId="1076"/>
          <ac:picMkLst>
            <pc:docMk/>
            <pc:sldMk cId="1627424438" sldId="262"/>
            <ac:picMk id="5" creationId="{D8003BBA-6B3D-F9A8-054C-F9FE1221D93A}"/>
          </ac:picMkLst>
        </pc:picChg>
      </pc:sldChg>
    </pc:docChg>
  </pc:docChgLst>
</pc:chgInfo>
</file>

<file path=ppt/comments/modernComment_102_E011B31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D19CCB0-746C-4A4C-93E1-D8C506AE299F}" authorId="{265634A9-2224-6BB3-803E-EAFA8AB25FBD}" created="2022-09-27T21:35:20.511">
    <pc:sldMkLst xmlns:pc="http://schemas.microsoft.com/office/powerpoint/2013/main/command">
      <pc:docMk/>
      <pc:sldMk cId="3759256340" sldId="258"/>
    </pc:sldMkLst>
    <p188:txBody>
      <a:bodyPr/>
      <a:lstStyle/>
      <a:p>
        <a:r>
          <a:rPr lang="pt-PT"/>
          <a:t>N1,N2,… --&gt; reference points</a:t>
        </a:r>
      </a:p>
    </p188:txBody>
  </p188:cm>
</p188:cmLst>
</file>

<file path=ppt/comments/modernComment_104_34484A1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0BAB90C-568E-45D9-89F4-7D8F9BA4437E}" authorId="{265634A9-2224-6BB3-803E-EAFA8AB25FBD}" created="2022-09-27T13:26:06.23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77152797" sldId="260"/>
      <ac:spMk id="5" creationId="{C5195830-868B-F2CA-D6D7-1D8963730D1A}"/>
    </ac:deMkLst>
    <p188:txBody>
      <a:bodyPr/>
      <a:lstStyle/>
      <a:p>
        <a:r>
          <a:rPr lang="pt-PT"/>
          <a:t>Table 7.1-1 NWDAF - Manuel Ricardo
Table 4.1-1 NWDAF</a:t>
        </a:r>
      </a:p>
    </p188:txBody>
  </p188:cm>
  <p188:cm id="{093F3111-C335-48D0-8812-4F4883BEBFCE}" authorId="{265634A9-2224-6BB3-803E-EAFA8AB25FBD}" created="2022-09-27T14:40:29.694">
    <pc:sldMkLst xmlns:pc="http://schemas.microsoft.com/office/powerpoint/2013/main/command">
      <pc:docMk/>
      <pc:sldMk cId="877152797" sldId="260"/>
    </pc:sldMkLst>
    <p188:txBody>
      <a:bodyPr/>
      <a:lstStyle/>
      <a:p>
        <a:r>
          <a:rPr lang="pt-PT"/>
          <a:t>O NWDAF também pode obter informações  de outras NFs. 
The Data Collection from NFs is used by NWDAF to subscribe/unsubscribe at any 5GC NF to be notified for data on a
set of events.</a:t>
        </a:r>
      </a:p>
    </p188:txBody>
  </p188:cm>
</p188:cmLst>
</file>

<file path=ppt/comments/modernComment_105_55CF722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C6022B3-E3B3-499A-977A-9D9912DCE1DF}" authorId="{265634A9-2224-6BB3-803E-EAFA8AB25FBD}" created="2022-09-27T18:42:22.537">
    <pc:sldMkLst xmlns:pc="http://schemas.microsoft.com/office/powerpoint/2013/main/command">
      <pc:docMk/>
      <pc:sldMk cId="1439658528" sldId="261"/>
    </pc:sldMkLst>
    <p188:txBody>
      <a:bodyPr/>
      <a:lstStyle/>
      <a:p>
        <a:r>
          <a:rPr lang="pt-PT"/>
          <a:t>This is valid for all other services
The same type of URI</a:t>
        </a:r>
      </a:p>
    </p188:txBody>
  </p188:cm>
</p188:cmLst>
</file>

<file path=ppt/comments/modernComment_106_610086B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F49F476-CAE3-4CDA-8CDE-A9798A20255B}" authorId="{265634A9-2224-6BB3-803E-EAFA8AB25FBD}" created="2022-09-27T22:33:52.817">
    <pc:sldMkLst xmlns:pc="http://schemas.microsoft.com/office/powerpoint/2013/main/command">
      <pc:docMk/>
      <pc:sldMk cId="1627424438" sldId="262"/>
    </pc:sldMkLst>
    <p188:txBody>
      <a:bodyPr/>
      <a:lstStyle/>
      <a:p>
        <a:r>
          <a:rPr lang="pt-PT"/>
          <a:t>UDM -
Supervises authorization and authentication credentials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781F0-B85D-7E80-EFBD-29E6DB87B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43ADD3-5D0C-8D81-5710-2CE5AD00C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136FEE6-1D3C-F997-5B83-4CE9D109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7260-E648-4897-80F8-22C498F810AE}" type="datetimeFigureOut">
              <a:rPr lang="pt-PT" smtClean="0"/>
              <a:t>26/09/2022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07AA6C3-00C5-8897-EB4A-A10336AC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C7B348-A409-3B0D-E459-72D80F4F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4402-6DE9-48B1-8658-406FF460C8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363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E66CE-A2B4-0D70-E7C1-328A7A19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C2CE99D-ED68-E2B2-3893-448C4AE73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0A82AD-570D-E0E7-A416-A6E09BD3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7260-E648-4897-80F8-22C498F810AE}" type="datetimeFigureOut">
              <a:rPr lang="pt-PT" smtClean="0"/>
              <a:t>26/09/2022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84A9E31-197B-A908-7F74-2C52952D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B62CA76-F832-B795-3268-33732100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4402-6DE9-48B1-8658-406FF460C8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089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53E3DC-A263-E28B-1673-84D10FBD6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2AE4FD5-537E-B4D9-818E-606060C60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FD424C5-5668-E783-F4A3-1D6913B8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7260-E648-4897-80F8-22C498F810AE}" type="datetimeFigureOut">
              <a:rPr lang="pt-PT" smtClean="0"/>
              <a:t>26/09/2022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01FA78D-C6CA-29DA-1C92-03E90D2D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4E6166D-9696-49E5-CEBD-8B0F6C0E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4402-6DE9-48B1-8658-406FF460C8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755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AB691-F28C-3D08-8AA7-ABBDA7AD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9E6EFEF-03BA-BCCF-154B-3B6046486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A245D56-9828-B061-046B-20FC2F39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7260-E648-4897-80F8-22C498F810AE}" type="datetimeFigureOut">
              <a:rPr lang="pt-PT" smtClean="0"/>
              <a:t>26/09/2022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03DF2CD-1293-BFF6-228E-2EDA54B6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845ECBC-0BB9-7C06-4D3B-EA95CD34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4402-6DE9-48B1-8658-406FF460C8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16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88E2A-3808-BF4B-3025-A707FEB0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EFA3447-F828-1DE2-8D53-7DEC6BE6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E646183-299A-BE10-B919-E47C5139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7260-E648-4897-80F8-22C498F810AE}" type="datetimeFigureOut">
              <a:rPr lang="pt-PT" smtClean="0"/>
              <a:t>26/09/2022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AB574DA-A406-3856-1525-F0DAF878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9FBF450-B348-23B2-8155-C33E8C64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4402-6DE9-48B1-8658-406FF460C8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09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F4A95-FAB1-1E4A-65FA-497A9224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3502B7-F15C-FEB0-9A2C-7B5B02D37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06014BE-27AD-AECB-77C7-F357AFB1B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AADE274-5614-4A27-2459-26907396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7260-E648-4897-80F8-22C498F810AE}" type="datetimeFigureOut">
              <a:rPr lang="pt-PT" smtClean="0"/>
              <a:t>26/09/2022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69D8860-B460-5A99-6FAE-EFBCB949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AAAF0E5-876B-FCF8-495F-ADC7C4B0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4402-6DE9-48B1-8658-406FF460C8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216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60324-453C-629F-7CB8-3314CE5C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3FFEE72-CA75-4E36-7D4C-5B13F5208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B6A0617-C61E-808A-0012-65AEDF69F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FD76E57-26B7-681B-BEB5-3EFC700EA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A334A09-8AD7-44D3-567A-ADC6BB779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456A507-62C0-F9B9-B83C-15BE9E16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7260-E648-4897-80F8-22C498F810AE}" type="datetimeFigureOut">
              <a:rPr lang="pt-PT" smtClean="0"/>
              <a:t>26/09/2022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9C39418-F477-2603-6475-14212087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48DECB4-0BED-8637-00F4-C39F2F65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4402-6DE9-48B1-8658-406FF460C8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932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7F715-7B21-B384-B626-ECE1BF22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2FA6327-C264-BFCA-BDB9-DD178CEE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7260-E648-4897-80F8-22C498F810AE}" type="datetimeFigureOut">
              <a:rPr lang="pt-PT" smtClean="0"/>
              <a:t>26/09/2022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D601CA0-514E-44D6-E8AC-205777D3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BD77D7B-C391-C385-7B04-C47BFC75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4402-6DE9-48B1-8658-406FF460C8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309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7F2EEC2-7EA8-8E3C-0682-C15A0BE6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7260-E648-4897-80F8-22C498F810AE}" type="datetimeFigureOut">
              <a:rPr lang="pt-PT" smtClean="0"/>
              <a:t>26/09/2022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A723446-DE4F-7847-1DC5-386B420D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A0D4E2F-0178-6FE1-EFF6-B4A6DBE1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4402-6DE9-48B1-8658-406FF460C8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531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A2A73-71FE-1365-2768-3001D110D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B59E8C-3B11-4825-FC43-8435F12AC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D40E867-05CE-FC80-4CD8-B3CD0A5D2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9863670-91B7-6D7F-7B07-60392436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7260-E648-4897-80F8-22C498F810AE}" type="datetimeFigureOut">
              <a:rPr lang="pt-PT" smtClean="0"/>
              <a:t>26/09/2022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8217BED-10C7-8FCF-E18A-33AA3250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607D86A-0501-9C42-385F-42A4B138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4402-6DE9-48B1-8658-406FF460C8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839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62A02-950E-9F4A-6BAE-691066E0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B81649BA-1BE1-F7F0-E2B5-0AEEC61F4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D1D6244-F10F-C58E-A8A0-ACD5F7678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3874A34-7B93-9D95-A118-DB69527E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7260-E648-4897-80F8-22C498F810AE}" type="datetimeFigureOut">
              <a:rPr lang="pt-PT" smtClean="0"/>
              <a:t>26/09/2022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94ED914-447B-55AB-43A1-380B40EB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629CA52-9A8E-DCD7-DE69-E654B931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4402-6DE9-48B1-8658-406FF460C8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701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C4743F6D-7BBA-380B-18E4-23181E4F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B5A7B2E-88AF-5495-4338-3B76E8B38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E49297B-B89A-C015-6E4A-F418AC7D2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F7260-E648-4897-80F8-22C498F810AE}" type="datetimeFigureOut">
              <a:rPr lang="pt-PT" smtClean="0"/>
              <a:t>26/09/2022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6CEB59A-20DC-96E0-DC5F-9C0E7C744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F7143E0-EA14-39A5-10CE-7BCB37B3E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04402-6DE9-48B1-8658-406FF460C8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147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2_E011B3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04_34484A1D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06_610086B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05_55CF72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95C79-8FC3-ADD7-55E3-969BF9B97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5291"/>
            <a:ext cx="9144000" cy="659303"/>
          </a:xfrm>
        </p:spPr>
        <p:txBody>
          <a:bodyPr>
            <a:normAutofit/>
          </a:bodyPr>
          <a:lstStyle/>
          <a:p>
            <a:r>
              <a:rPr lang="pt-PT" sz="3200" dirty="0"/>
              <a:t>Network </a:t>
            </a:r>
            <a:r>
              <a:rPr lang="pt-PT" sz="3200" dirty="0" err="1"/>
              <a:t>Neutrality</a:t>
            </a:r>
            <a:endParaRPr lang="pt-PT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259836-1082-E998-A570-64F554442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489" y="1631835"/>
            <a:ext cx="9144000" cy="15261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1800" dirty="0" err="1"/>
              <a:t>All</a:t>
            </a:r>
            <a:r>
              <a:rPr lang="pt-PT" sz="1800" dirty="0"/>
              <a:t> internet </a:t>
            </a:r>
            <a:r>
              <a:rPr lang="pt-PT" sz="1800" dirty="0" err="1"/>
              <a:t>traffic</a:t>
            </a:r>
            <a:r>
              <a:rPr lang="pt-PT" sz="1800" dirty="0"/>
              <a:t> </a:t>
            </a:r>
            <a:r>
              <a:rPr lang="pt-PT" sz="1800" dirty="0" err="1"/>
              <a:t>should</a:t>
            </a:r>
            <a:r>
              <a:rPr lang="pt-PT" sz="1800" dirty="0"/>
              <a:t> </a:t>
            </a:r>
            <a:r>
              <a:rPr lang="pt-PT" sz="1800" dirty="0" err="1"/>
              <a:t>be</a:t>
            </a:r>
            <a:r>
              <a:rPr lang="pt-PT" sz="1800" dirty="0"/>
              <a:t> </a:t>
            </a:r>
            <a:r>
              <a:rPr lang="pt-PT" sz="1800" dirty="0" err="1"/>
              <a:t>processed</a:t>
            </a:r>
            <a:r>
              <a:rPr lang="pt-PT" sz="1800" dirty="0"/>
              <a:t> </a:t>
            </a:r>
            <a:r>
              <a:rPr lang="pt-PT" sz="1800" dirty="0" err="1"/>
              <a:t>without</a:t>
            </a:r>
            <a:r>
              <a:rPr lang="pt-PT" sz="1800" dirty="0"/>
              <a:t> </a:t>
            </a:r>
            <a:r>
              <a:rPr lang="pt-PT" sz="1800" dirty="0" err="1"/>
              <a:t>differentation</a:t>
            </a:r>
            <a:endParaRPr lang="pt-PT" sz="1800" dirty="0"/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pt-PT" sz="1800" dirty="0" err="1"/>
              <a:t>Origin</a:t>
            </a:r>
            <a:endParaRPr lang="pt-PT" sz="1800" dirty="0"/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pt-PT" sz="1800" dirty="0" err="1"/>
              <a:t>Destination</a:t>
            </a:r>
            <a:endParaRPr lang="pt-PT" sz="1800" dirty="0"/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pt-PT" sz="1800" dirty="0" err="1"/>
              <a:t>Content</a:t>
            </a:r>
            <a:r>
              <a:rPr lang="pt-PT" sz="1800" dirty="0"/>
              <a:t> (</a:t>
            </a:r>
            <a:r>
              <a:rPr lang="pt-PT" sz="1800" dirty="0" err="1"/>
              <a:t>outdated</a:t>
            </a:r>
            <a:r>
              <a:rPr lang="pt-PT" sz="1800" dirty="0"/>
              <a:t>) - 5g </a:t>
            </a:r>
            <a:r>
              <a:rPr lang="pt-PT" sz="1800" dirty="0" err="1"/>
              <a:t>slices</a:t>
            </a:r>
            <a:r>
              <a:rPr lang="pt-PT" sz="1800" dirty="0"/>
              <a:t>/</a:t>
            </a:r>
            <a:r>
              <a:rPr lang="pt-PT" sz="1800" dirty="0" err="1"/>
              <a:t>categories</a:t>
            </a:r>
            <a:endParaRPr lang="pt-PT" sz="1800" dirty="0"/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EA5785C-FC61-C694-8EC8-1DF01FA31109}"/>
              </a:ext>
            </a:extLst>
          </p:cNvPr>
          <p:cNvSpPr txBox="1"/>
          <p:nvPr/>
        </p:nvSpPr>
        <p:spPr>
          <a:xfrm>
            <a:off x="1203488" y="2970324"/>
            <a:ext cx="978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Increasingly</a:t>
            </a:r>
            <a:r>
              <a:rPr lang="pt-PT" dirty="0"/>
              <a:t> importante as global debate </a:t>
            </a:r>
            <a:r>
              <a:rPr lang="pt-PT" dirty="0" err="1"/>
              <a:t>intensifies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governments</a:t>
            </a:r>
            <a:r>
              <a:rPr lang="pt-PT" dirty="0"/>
              <a:t> </a:t>
            </a:r>
            <a:r>
              <a:rPr lang="pt-PT" dirty="0" err="1"/>
              <a:t>worldwide</a:t>
            </a:r>
            <a:r>
              <a:rPr lang="pt-PT" dirty="0"/>
              <a:t> </a:t>
            </a:r>
            <a:r>
              <a:rPr lang="pt-PT" dirty="0" err="1"/>
              <a:t>implement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withdraw</a:t>
            </a:r>
            <a:r>
              <a:rPr lang="pt-PT" dirty="0"/>
              <a:t> </a:t>
            </a:r>
            <a:r>
              <a:rPr lang="pt-PT" dirty="0" err="1"/>
              <a:t>regulations</a:t>
            </a:r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486C87-6721-28BD-2D07-353E2B57D3C2}"/>
              </a:ext>
            </a:extLst>
          </p:cNvPr>
          <p:cNvSpPr txBox="1"/>
          <p:nvPr/>
        </p:nvSpPr>
        <p:spPr>
          <a:xfrm>
            <a:off x="1203488" y="3707828"/>
            <a:ext cx="9279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Motivations</a:t>
            </a:r>
            <a:r>
              <a:rPr lang="pt-PT" dirty="0"/>
              <a:t> for </a:t>
            </a:r>
            <a:r>
              <a:rPr lang="pt-PT" dirty="0" err="1"/>
              <a:t>discriminatory</a:t>
            </a:r>
            <a:r>
              <a:rPr lang="pt-PT" dirty="0"/>
              <a:t> </a:t>
            </a:r>
            <a:r>
              <a:rPr lang="pt-PT" dirty="0" err="1"/>
              <a:t>traffic</a:t>
            </a:r>
            <a:r>
              <a:rPr lang="pt-PT" dirty="0"/>
              <a:t> management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PT" dirty="0"/>
              <a:t>ISP </a:t>
            </a:r>
            <a:r>
              <a:rPr lang="pt-PT" dirty="0" err="1"/>
              <a:t>obtaining</a:t>
            </a:r>
            <a:r>
              <a:rPr lang="pt-PT" dirty="0"/>
              <a:t> </a:t>
            </a:r>
            <a:r>
              <a:rPr lang="pt-PT" dirty="0" err="1"/>
              <a:t>competitive</a:t>
            </a:r>
            <a:r>
              <a:rPr lang="pt-PT" dirty="0"/>
              <a:t> </a:t>
            </a:r>
            <a:r>
              <a:rPr lang="pt-PT" dirty="0" err="1"/>
              <a:t>edge</a:t>
            </a:r>
            <a:endParaRPr lang="pt-PT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PT" dirty="0" err="1"/>
              <a:t>Increase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customers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/</a:t>
            </a:r>
            <a:r>
              <a:rPr lang="pt-PT" dirty="0" err="1"/>
              <a:t>or</a:t>
            </a:r>
            <a:r>
              <a:rPr lang="pt-PT" dirty="0"/>
              <a:t> charge </a:t>
            </a:r>
            <a:r>
              <a:rPr lang="pt-PT" dirty="0" err="1"/>
              <a:t>higher</a:t>
            </a:r>
            <a:r>
              <a:rPr lang="pt-PT" dirty="0"/>
              <a:t> </a:t>
            </a:r>
            <a:r>
              <a:rPr lang="pt-PT" dirty="0" err="1"/>
              <a:t>fees</a:t>
            </a:r>
            <a:endParaRPr lang="pt-PT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F7053FB-24A0-1545-32FC-8825E18135D9}"/>
              </a:ext>
            </a:extLst>
          </p:cNvPr>
          <p:cNvSpPr txBox="1"/>
          <p:nvPr/>
        </p:nvSpPr>
        <p:spPr>
          <a:xfrm>
            <a:off x="1203488" y="4723708"/>
            <a:ext cx="92791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Some </a:t>
            </a:r>
            <a:r>
              <a:rPr lang="pt-PT" dirty="0" err="1"/>
              <a:t>traffic</a:t>
            </a:r>
            <a:r>
              <a:rPr lang="pt-PT" dirty="0"/>
              <a:t> management </a:t>
            </a:r>
            <a:r>
              <a:rPr lang="pt-PT" dirty="0" err="1"/>
              <a:t>pratices</a:t>
            </a:r>
            <a:r>
              <a:rPr lang="pt-PT" dirty="0"/>
              <a:t> are </a:t>
            </a:r>
            <a:r>
              <a:rPr lang="pt-PT" dirty="0" err="1"/>
              <a:t>considered</a:t>
            </a:r>
            <a:r>
              <a:rPr lang="pt-PT" dirty="0"/>
              <a:t> to </a:t>
            </a:r>
            <a:r>
              <a:rPr lang="pt-PT" dirty="0" err="1"/>
              <a:t>be</a:t>
            </a:r>
            <a:r>
              <a:rPr lang="pt-PT" dirty="0"/>
              <a:t> “</a:t>
            </a:r>
            <a:r>
              <a:rPr lang="pt-PT" dirty="0" err="1"/>
              <a:t>reasonable</a:t>
            </a:r>
            <a:r>
              <a:rPr lang="pt-PT" dirty="0"/>
              <a:t>” </a:t>
            </a:r>
            <a:r>
              <a:rPr lang="pt-PT" dirty="0" err="1"/>
              <a:t>and</a:t>
            </a:r>
            <a:r>
              <a:rPr lang="pt-PT" dirty="0"/>
              <a:t> are </a:t>
            </a:r>
            <a:r>
              <a:rPr lang="pt-PT" dirty="0" err="1"/>
              <a:t>allowed</a:t>
            </a:r>
            <a:r>
              <a:rPr lang="pt-PT" dirty="0"/>
              <a:t> (</a:t>
            </a:r>
            <a:r>
              <a:rPr lang="pt-PT" dirty="0" err="1"/>
              <a:t>should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transparent</a:t>
            </a:r>
            <a:r>
              <a:rPr lang="pt-PT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PT" dirty="0" err="1"/>
              <a:t>Addressing</a:t>
            </a:r>
            <a:r>
              <a:rPr lang="pt-PT" dirty="0"/>
              <a:t> ilegal </a:t>
            </a:r>
            <a:r>
              <a:rPr lang="pt-PT" dirty="0" err="1"/>
              <a:t>content</a:t>
            </a:r>
            <a:r>
              <a:rPr lang="pt-PT" dirty="0"/>
              <a:t> (</a:t>
            </a:r>
            <a:r>
              <a:rPr lang="pt-PT" dirty="0" err="1"/>
              <a:t>piracy</a:t>
            </a:r>
            <a:r>
              <a:rPr lang="pt-PT" dirty="0"/>
              <a:t>, spam </a:t>
            </a:r>
            <a:r>
              <a:rPr lang="pt-PT" dirty="0" err="1"/>
              <a:t>or</a:t>
            </a:r>
            <a:r>
              <a:rPr lang="pt-PT" dirty="0"/>
              <a:t> viroses)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PT" dirty="0" err="1"/>
              <a:t>Prioritazing</a:t>
            </a:r>
            <a:r>
              <a:rPr lang="pt-PT" dirty="0"/>
              <a:t> DNS </a:t>
            </a:r>
            <a:r>
              <a:rPr lang="pt-PT" dirty="0" err="1"/>
              <a:t>queries</a:t>
            </a:r>
            <a:endParaRPr lang="pt-PT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PT" dirty="0" err="1"/>
              <a:t>Prioritize</a:t>
            </a:r>
            <a:r>
              <a:rPr lang="pt-PT" dirty="0"/>
              <a:t> </a:t>
            </a:r>
            <a:r>
              <a:rPr lang="pt-PT" dirty="0" err="1"/>
              <a:t>special</a:t>
            </a:r>
            <a:r>
              <a:rPr lang="pt-PT" dirty="0"/>
              <a:t> </a:t>
            </a:r>
            <a:r>
              <a:rPr lang="pt-PT" dirty="0" err="1"/>
              <a:t>services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818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74A3DB3-A7C0-BA62-3FB5-5356C0FAD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447419"/>
            <a:ext cx="10905066" cy="266568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9950837-2598-9C10-124F-5EE5401D4F3C}"/>
              </a:ext>
            </a:extLst>
          </p:cNvPr>
          <p:cNvSpPr txBox="1"/>
          <p:nvPr/>
        </p:nvSpPr>
        <p:spPr>
          <a:xfrm>
            <a:off x="737646" y="3113101"/>
            <a:ext cx="9575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-Roman"/>
              </a:rPr>
              <a:t>Fig. 1. High-level description of traffic differentiation(TD) on an ISP network</a:t>
            </a:r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498071-7E0C-CC39-5005-4F44C9A7A9EE}"/>
              </a:ext>
            </a:extLst>
          </p:cNvPr>
          <p:cNvSpPr txBox="1"/>
          <p:nvPr/>
        </p:nvSpPr>
        <p:spPr>
          <a:xfrm>
            <a:off x="643467" y="3491860"/>
            <a:ext cx="10905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Classification</a:t>
            </a:r>
            <a:r>
              <a:rPr lang="pt-PT" dirty="0"/>
              <a:t> </a:t>
            </a:r>
            <a:r>
              <a:rPr lang="pt-PT" dirty="0" err="1"/>
              <a:t>may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based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several</a:t>
            </a:r>
            <a:r>
              <a:rPr lang="pt-PT" dirty="0"/>
              <a:t> </a:t>
            </a:r>
            <a:r>
              <a:rPr lang="pt-PT" dirty="0" err="1"/>
              <a:t>criteria</a:t>
            </a:r>
            <a:r>
              <a:rPr lang="pt-PT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PT" dirty="0" err="1"/>
              <a:t>Source</a:t>
            </a:r>
            <a:r>
              <a:rPr lang="pt-PT" dirty="0"/>
              <a:t> </a:t>
            </a:r>
            <a:r>
              <a:rPr lang="pt-PT" dirty="0" err="1"/>
              <a:t>address</a:t>
            </a:r>
            <a:endParaRPr lang="pt-PT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PT" dirty="0" err="1"/>
              <a:t>Destination</a:t>
            </a:r>
            <a:r>
              <a:rPr lang="pt-PT" dirty="0"/>
              <a:t> </a:t>
            </a:r>
            <a:r>
              <a:rPr lang="pt-PT" dirty="0" err="1"/>
              <a:t>address</a:t>
            </a:r>
            <a:endParaRPr lang="pt-PT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PT" dirty="0" err="1"/>
              <a:t>Application</a:t>
            </a:r>
            <a:r>
              <a:rPr lang="pt-PT" dirty="0"/>
              <a:t> </a:t>
            </a:r>
            <a:r>
              <a:rPr lang="pt-PT" dirty="0" err="1"/>
              <a:t>protocol</a:t>
            </a:r>
            <a:endParaRPr lang="pt-PT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PT" dirty="0" err="1"/>
              <a:t>etc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A3215BB-DFE8-F7B4-26EC-17A435655792}"/>
              </a:ext>
            </a:extLst>
          </p:cNvPr>
          <p:cNvSpPr txBox="1"/>
          <p:nvPr/>
        </p:nvSpPr>
        <p:spPr>
          <a:xfrm>
            <a:off x="643467" y="4969188"/>
            <a:ext cx="10905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detecting</a:t>
            </a:r>
            <a:r>
              <a:rPr lang="pt-PT" dirty="0"/>
              <a:t> TD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PT" dirty="0" err="1"/>
              <a:t>External</a:t>
            </a:r>
            <a:r>
              <a:rPr lang="pt-PT" dirty="0"/>
              <a:t> </a:t>
            </a:r>
            <a:r>
              <a:rPr lang="pt-PT" dirty="0" err="1"/>
              <a:t>observer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no </a:t>
            </a:r>
            <a:r>
              <a:rPr lang="pt-PT" dirty="0" err="1"/>
              <a:t>access</a:t>
            </a:r>
            <a:r>
              <a:rPr lang="pt-PT" dirty="0"/>
              <a:t> to network </a:t>
            </a:r>
            <a:r>
              <a:rPr lang="pt-PT" dirty="0" err="1"/>
              <a:t>configurations</a:t>
            </a:r>
            <a:endParaRPr lang="pt-PT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PT" dirty="0" err="1"/>
              <a:t>Detect</a:t>
            </a:r>
            <a:r>
              <a:rPr lang="pt-PT" dirty="0"/>
              <a:t> TD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features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network(</a:t>
            </a:r>
            <a:r>
              <a:rPr lang="pt-PT" dirty="0" err="1"/>
              <a:t>source,dst,port,etc</a:t>
            </a:r>
            <a:r>
              <a:rPr lang="pt-PT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PT" dirty="0" err="1"/>
              <a:t>Identify</a:t>
            </a:r>
            <a:r>
              <a:rPr lang="pt-PT" dirty="0"/>
              <a:t> </a:t>
            </a:r>
            <a:r>
              <a:rPr lang="pt-PT" dirty="0" err="1"/>
              <a:t>which</a:t>
            </a:r>
            <a:r>
              <a:rPr lang="pt-PT" dirty="0"/>
              <a:t> </a:t>
            </a:r>
            <a:r>
              <a:rPr lang="pt-PT" dirty="0" err="1"/>
              <a:t>features</a:t>
            </a:r>
            <a:r>
              <a:rPr lang="pt-PT" dirty="0"/>
              <a:t> </a:t>
            </a:r>
            <a:r>
              <a:rPr lang="pt-PT" dirty="0" err="1"/>
              <a:t>trigger</a:t>
            </a:r>
            <a:r>
              <a:rPr lang="pt-PT" dirty="0"/>
              <a:t> TD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where</a:t>
            </a:r>
            <a:r>
              <a:rPr lang="pt-PT" dirty="0"/>
              <a:t> </a:t>
            </a:r>
            <a:r>
              <a:rPr lang="pt-PT" dirty="0" err="1"/>
              <a:t>its</a:t>
            </a:r>
            <a:r>
              <a:rPr lang="pt-PT" dirty="0"/>
              <a:t> happening</a:t>
            </a:r>
          </a:p>
        </p:txBody>
      </p:sp>
    </p:spTree>
    <p:extLst>
      <p:ext uri="{BB962C8B-B14F-4D97-AF65-F5344CB8AC3E}">
        <p14:creationId xmlns:p14="http://schemas.microsoft.com/office/powerpoint/2010/main" val="71154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5724071-AC7B-4A67-934B-CD7F90745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573"/>
            <a:ext cx="12192000" cy="1855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8B4A0E-893E-21B2-676C-C45E85C1B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11425"/>
            <a:ext cx="4439478" cy="189388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3F7895A-8EC1-4359-5E8B-BC8C2D463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76750"/>
            <a:ext cx="4439478" cy="16859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F1EE468-1BF2-4550-C9F4-02C15D86C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5609" y="2511425"/>
            <a:ext cx="5738192" cy="36512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79D186D-FA4B-D848-59A1-69CA4E6AE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5g architecture and three main categories</a:t>
            </a:r>
          </a:p>
        </p:txBody>
      </p:sp>
    </p:spTree>
    <p:extLst>
      <p:ext uri="{BB962C8B-B14F-4D97-AF65-F5344CB8AC3E}">
        <p14:creationId xmlns:p14="http://schemas.microsoft.com/office/powerpoint/2010/main" val="3759256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025E5-660E-8F95-674D-58449F50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199"/>
            <a:ext cx="10515600" cy="615263"/>
          </a:xfrm>
        </p:spPr>
        <p:txBody>
          <a:bodyPr>
            <a:normAutofit/>
          </a:bodyPr>
          <a:lstStyle/>
          <a:p>
            <a:pPr algn="ctr"/>
            <a:r>
              <a:rPr lang="pt-PT" sz="3200" dirty="0"/>
              <a:t>NWDAF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5195830-868B-F2CA-D6D7-1D8963730D1A}"/>
              </a:ext>
            </a:extLst>
          </p:cNvPr>
          <p:cNvSpPr txBox="1"/>
          <p:nvPr/>
        </p:nvSpPr>
        <p:spPr>
          <a:xfrm>
            <a:off x="695226" y="767658"/>
            <a:ext cx="105870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Network Data Analytics Function (NWDAF) provides analytics information for different analytic events to NF consumers. It also allows NF consumers to subscribe/unsubscribe from one-time, periodic notifications or notifications when an event is detected.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Main</a:t>
            </a:r>
            <a:r>
              <a:rPr lang="pt-PT" dirty="0"/>
              <a:t> NF </a:t>
            </a:r>
            <a:r>
              <a:rPr lang="pt-PT" dirty="0" err="1"/>
              <a:t>services</a:t>
            </a:r>
            <a:r>
              <a:rPr lang="pt-PT" dirty="0"/>
              <a:t> </a:t>
            </a:r>
            <a:r>
              <a:rPr lang="pt-PT" dirty="0" err="1"/>
              <a:t>provided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NWDAF:				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PT" sz="1800" b="0" i="0" u="none" strike="noStrike" baseline="0" dirty="0" err="1"/>
              <a:t>Nnwdaf_AnalyticsSubscription</a:t>
            </a:r>
            <a:r>
              <a:rPr lang="pt-PT" sz="1800" b="0" i="0" u="none" strike="noStrike" baseline="0" dirty="0"/>
              <a:t> - </a:t>
            </a:r>
            <a:r>
              <a:rPr lang="en-US" dirty="0"/>
              <a:t>E</a:t>
            </a:r>
            <a:r>
              <a:rPr lang="en-US" sz="1800" b="0" i="0" u="none" strike="noStrike" baseline="0" dirty="0"/>
              <a:t>nables the consumer to subscribe/unsubscribe for network data analytics</a:t>
            </a:r>
            <a:endParaRPr lang="pt-PT" sz="1800" b="0" i="0" u="none" strike="noStrike" baseline="0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PT" dirty="0" err="1"/>
              <a:t>Nnwdaf_AnalyticsInfo</a:t>
            </a:r>
            <a:r>
              <a:rPr lang="pt-PT" dirty="0"/>
              <a:t> - </a:t>
            </a:r>
            <a:r>
              <a:rPr lang="en-US" dirty="0"/>
              <a:t>Enables the NF service consumers to request and get specific analytics from the NWDAF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PT" dirty="0" err="1"/>
              <a:t>Nnwdaf_DataManagement</a:t>
            </a:r>
            <a:r>
              <a:rPr lang="pt-PT" dirty="0"/>
              <a:t> - </a:t>
            </a:r>
            <a:r>
              <a:rPr lang="en-GB" dirty="0">
                <a:latin typeface="Times New Roman" panose="02020603050405020304" pitchFamily="18" charset="0"/>
                <a:ea typeface="SimSun" panose="02010600030101010101" pitchFamily="2" charset="-122"/>
              </a:rPr>
              <a:t>E</a:t>
            </a:r>
            <a:r>
              <a:rPr lang="en-GB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nables the NF service consumers to subscribe/unsubscribe from notifications when subscribed event(s) are detected or retrieve the subscribed data from the NWDAF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PT" dirty="0" err="1"/>
              <a:t>Nnwdaf_MLModelProvision</a:t>
            </a:r>
            <a:r>
              <a:rPr lang="pt-PT" dirty="0"/>
              <a:t> - </a:t>
            </a:r>
            <a:r>
              <a:rPr lang="en-US" dirty="0"/>
              <a:t>Enables the consumer to receive a notification when an ML model matching the subscription parameters becomes available</a:t>
            </a:r>
            <a:endParaRPr lang="pt-PT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PT" dirty="0"/>
              <a:t>Nnwdaf_MLModelInfo - </a:t>
            </a:r>
            <a:r>
              <a:rPr lang="en-US" dirty="0"/>
              <a:t>Enables the consumer to request and get from NWDAF data containing MTLF ML Model Information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09072A8-57C1-9BF6-393F-A3CD7B7F5B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08" r="5395" b="13713"/>
          <a:stretch/>
        </p:blipFill>
        <p:spPr>
          <a:xfrm>
            <a:off x="5254658" y="4662413"/>
            <a:ext cx="6099142" cy="128204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C114567-EEE3-502A-7CEC-79E2427CD35B}"/>
              </a:ext>
            </a:extLst>
          </p:cNvPr>
          <p:cNvSpPr txBox="1"/>
          <p:nvPr/>
        </p:nvSpPr>
        <p:spPr>
          <a:xfrm>
            <a:off x="838200" y="4808298"/>
            <a:ext cx="3894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three</a:t>
            </a:r>
            <a:r>
              <a:rPr lang="pt-PT" dirty="0"/>
              <a:t> </a:t>
            </a:r>
            <a:r>
              <a:rPr lang="pt-PT" dirty="0" err="1"/>
              <a:t>services</a:t>
            </a:r>
            <a:r>
              <a:rPr lang="pt-PT" dirty="0"/>
              <a:t> are </a:t>
            </a:r>
            <a:r>
              <a:rPr lang="pt-PT" dirty="0" err="1"/>
              <a:t>provided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sz="1800" b="0" i="0" u="none" strike="noStrike" baseline="0" dirty="0" err="1">
                <a:latin typeface="Times New Roman" panose="02020603050405020304" pitchFamily="18" charset="0"/>
              </a:rPr>
              <a:t>Analytics</a:t>
            </a:r>
            <a:r>
              <a:rPr lang="pt-PT" sz="1800" b="0" i="0" u="none" strike="noStrike" baseline="0" dirty="0">
                <a:latin typeface="Times New Roman" panose="02020603050405020304" pitchFamily="18" charset="0"/>
              </a:rPr>
              <a:t> logical </a:t>
            </a:r>
            <a:r>
              <a:rPr lang="pt-PT" sz="1800" b="0" i="0" u="none" strike="noStrike" baseline="0" dirty="0" err="1">
                <a:latin typeface="Times New Roman" panose="02020603050405020304" pitchFamily="18" charset="0"/>
              </a:rPr>
              <a:t>function</a:t>
            </a:r>
            <a:r>
              <a:rPr lang="pt-PT" sz="1800" b="0" i="0" u="none" strike="noStrike" baseline="0" dirty="0">
                <a:latin typeface="Times New Roman" panose="02020603050405020304" pitchFamily="18" charset="0"/>
              </a:rPr>
              <a:t> (</a:t>
            </a:r>
            <a:r>
              <a:rPr lang="pt-PT" sz="1800" b="0" i="0" u="none" strike="noStrike" baseline="0" dirty="0" err="1">
                <a:latin typeface="Times New Roman" panose="02020603050405020304" pitchFamily="18" charset="0"/>
              </a:rPr>
              <a:t>AnLF</a:t>
            </a:r>
            <a:r>
              <a:rPr lang="pt-PT" sz="1800" b="0" i="0" u="none" strike="noStrike" baseline="0" dirty="0">
                <a:latin typeface="Times New Roman" panose="02020603050405020304" pitchFamily="18" charset="0"/>
              </a:rPr>
              <a:t>) </a:t>
            </a:r>
            <a:r>
              <a:rPr lang="pt-PT" sz="1800" b="0" i="0" u="none" strike="noStrike" baseline="0" dirty="0" err="1">
                <a:latin typeface="Times New Roman" panose="02020603050405020304" pitchFamily="18" charset="0"/>
              </a:rPr>
              <a:t>of</a:t>
            </a:r>
            <a:r>
              <a:rPr lang="pt-PT" sz="1800" b="0" i="0" u="none" strike="noStrike" baseline="0" dirty="0">
                <a:latin typeface="Times New Roman" panose="02020603050405020304" pitchFamily="18" charset="0"/>
              </a:rPr>
              <a:t> NWDAF </a:t>
            </a:r>
            <a:r>
              <a:rPr lang="pt-PT" sz="1800" b="0" i="0" u="none" strike="noStrike" baseline="0" dirty="0" err="1">
                <a:latin typeface="Times New Roman" panose="02020603050405020304" pitchFamily="18" charset="0"/>
              </a:rPr>
              <a:t>and</a:t>
            </a:r>
            <a:r>
              <a:rPr lang="pt-PT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pt-PT" sz="1800" b="0" i="0" u="none" strike="noStrike" baseline="0" dirty="0" err="1">
                <a:latin typeface="Times New Roman" panose="02020603050405020304" pitchFamily="18" charset="0"/>
              </a:rPr>
              <a:t>the</a:t>
            </a:r>
            <a:r>
              <a:rPr lang="pt-PT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pt-PT" sz="1800" b="0" i="0" u="none" strike="noStrike" baseline="0" dirty="0" err="1">
                <a:latin typeface="Times New Roman" panose="02020603050405020304" pitchFamily="18" charset="0"/>
              </a:rPr>
              <a:t>last</a:t>
            </a:r>
            <a:r>
              <a:rPr lang="pt-PT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pt-PT" sz="1800" b="0" i="0" u="none" strike="noStrike" baseline="0" dirty="0" err="1">
                <a:latin typeface="Times New Roman" panose="02020603050405020304" pitchFamily="18" charset="0"/>
              </a:rPr>
              <a:t>two</a:t>
            </a:r>
            <a:r>
              <a:rPr lang="pt-PT" sz="1800" b="0" i="0" u="none" strike="noStrike" baseline="0" dirty="0">
                <a:latin typeface="Times New Roman" panose="02020603050405020304" pitchFamily="18" charset="0"/>
              </a:rPr>
              <a:t> are </a:t>
            </a:r>
            <a:r>
              <a:rPr lang="pt-PT" sz="1800" b="0" i="0" u="none" strike="noStrike" baseline="0" dirty="0" err="1">
                <a:latin typeface="Times New Roman" panose="02020603050405020304" pitchFamily="18" charset="0"/>
              </a:rPr>
              <a:t>provided</a:t>
            </a:r>
            <a:r>
              <a:rPr lang="pt-PT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pt-PT" sz="1800" b="0" i="0" u="none" strike="noStrike" baseline="0" dirty="0" err="1">
                <a:latin typeface="Times New Roman" panose="02020603050405020304" pitchFamily="18" charset="0"/>
              </a:rPr>
              <a:t>by</a:t>
            </a:r>
            <a:r>
              <a:rPr lang="pt-PT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pt-PT" sz="1800" b="0" i="0" u="none" strike="noStrike" baseline="0" dirty="0" err="1">
                <a:latin typeface="Times New Roman" panose="02020603050405020304" pitchFamily="18" charset="0"/>
              </a:rPr>
              <a:t>the</a:t>
            </a:r>
            <a:r>
              <a:rPr lang="pt-PT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pt-PT" sz="1800" b="0" i="0" u="none" strike="noStrike" baseline="0" dirty="0" err="1">
                <a:latin typeface="Times New Roman" panose="02020603050405020304" pitchFamily="18" charset="0"/>
              </a:rPr>
              <a:t>Model</a:t>
            </a:r>
            <a:r>
              <a:rPr lang="pt-PT" sz="1800" b="0" i="0" u="none" strike="noStrike" baseline="0" dirty="0">
                <a:latin typeface="Times New Roman" panose="02020603050405020304" pitchFamily="18" charset="0"/>
              </a:rPr>
              <a:t> Training logical (MTLF) </a:t>
            </a:r>
            <a:r>
              <a:rPr lang="pt-PT" sz="1800" b="0" i="0" u="none" strike="noStrike" baseline="0" dirty="0" err="1">
                <a:latin typeface="Times New Roman" panose="02020603050405020304" pitchFamily="18" charset="0"/>
              </a:rPr>
              <a:t>function</a:t>
            </a:r>
            <a:r>
              <a:rPr lang="pt-PT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pt-PT" sz="1800" b="0" i="0" u="none" strike="noStrike" baseline="0" dirty="0" err="1">
                <a:latin typeface="Times New Roman" panose="02020603050405020304" pitchFamily="18" charset="0"/>
              </a:rPr>
              <a:t>of</a:t>
            </a:r>
            <a:r>
              <a:rPr lang="pt-PT" sz="1800" b="0" i="0" u="none" strike="noStrike" baseline="0" dirty="0">
                <a:latin typeface="Times New Roman" panose="02020603050405020304" pitchFamily="18" charset="0"/>
              </a:rPr>
              <a:t> NWDAF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71527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8EF34-7DC7-858B-6AA7-74FD8FB08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116" y="301659"/>
            <a:ext cx="10515600" cy="678730"/>
          </a:xfrm>
        </p:spPr>
        <p:txBody>
          <a:bodyPr>
            <a:normAutofit/>
          </a:bodyPr>
          <a:lstStyle/>
          <a:p>
            <a:pPr algn="ctr"/>
            <a:r>
              <a:rPr lang="pt-PT" sz="3200" dirty="0"/>
              <a:t>NWDAF Data </a:t>
            </a:r>
            <a:r>
              <a:rPr lang="pt-PT" sz="3200" dirty="0" err="1"/>
              <a:t>Collection</a:t>
            </a:r>
            <a:r>
              <a:rPr lang="pt-PT" sz="3200" dirty="0"/>
              <a:t> </a:t>
            </a:r>
            <a:r>
              <a:rPr lang="pt-PT" sz="3200" dirty="0" err="1"/>
              <a:t>from</a:t>
            </a:r>
            <a:r>
              <a:rPr lang="pt-PT" sz="3200" dirty="0"/>
              <a:t> </a:t>
            </a:r>
            <a:r>
              <a:rPr lang="pt-PT" sz="3200" dirty="0" err="1"/>
              <a:t>NFs</a:t>
            </a:r>
            <a:endParaRPr lang="pt-PT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003BBA-6B3D-F9A8-054C-F9FE1221D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101" y="1213242"/>
            <a:ext cx="4549534" cy="51668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799775F-7276-D7A1-E357-F4CCD69E81A6}"/>
              </a:ext>
            </a:extLst>
          </p:cNvPr>
          <p:cNvSpPr txBox="1"/>
          <p:nvPr/>
        </p:nvSpPr>
        <p:spPr>
          <a:xfrm>
            <a:off x="795229" y="1330303"/>
            <a:ext cx="67778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Data Collection from NFs is used by NWDAF to subscribe/unsubscribe at any 5GC NF to be notified for data on a </a:t>
            </a:r>
            <a:r>
              <a:rPr lang="pt-PT" sz="1800" b="0" i="0" u="none" strike="noStrike" baseline="0" dirty="0">
                <a:latin typeface="Times New Roman" panose="02020603050405020304" pitchFamily="18" charset="0"/>
              </a:rPr>
              <a:t>set </a:t>
            </a:r>
            <a:r>
              <a:rPr lang="pt-PT" sz="1800" b="0" i="0" u="none" strike="noStrike" baseline="0" dirty="0" err="1">
                <a:latin typeface="Times New Roman" panose="02020603050405020304" pitchFamily="18" charset="0"/>
              </a:rPr>
              <a:t>of</a:t>
            </a:r>
            <a:r>
              <a:rPr lang="pt-PT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pt-PT" sz="1800" b="0" i="0" u="none" strike="noStrike" baseline="0" dirty="0" err="1">
                <a:latin typeface="Times New Roman" panose="02020603050405020304" pitchFamily="18" charset="0"/>
              </a:rPr>
              <a:t>events</a:t>
            </a:r>
            <a:r>
              <a:rPr lang="pt-PT" sz="1800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pPr algn="just"/>
            <a:endParaRPr lang="pt-PT" sz="1800" b="0" i="0" u="none" strike="noStrike" baseline="0" dirty="0">
              <a:latin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Data Collection from NFs is based on the services of AMF, SMF, UDM, PCF, NRF: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latin typeface="Times New Roman" panose="02020603050405020304" pitchFamily="18" charset="0"/>
              </a:rPr>
              <a:t>Event Exposure Service offered by each NF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latin typeface="Times New Roman" panose="02020603050405020304" pitchFamily="18" charset="0"/>
              </a:rPr>
              <a:t>other NF services (e.g. </a:t>
            </a:r>
            <a:r>
              <a:rPr lang="en-US" b="0" i="0" u="none" strike="noStrike" baseline="0" dirty="0" err="1">
                <a:latin typeface="Times New Roman" panose="02020603050405020304" pitchFamily="18" charset="0"/>
              </a:rPr>
              <a:t>Nnrf_NFDiscovery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 dirty="0" err="1">
                <a:latin typeface="Times New Roman" panose="02020603050405020304" pitchFamily="18" charset="0"/>
              </a:rPr>
              <a:t>Nnrf_NFManagement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 in NRF</a:t>
            </a: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097A5E4-E454-801E-C3E5-13D54A9ABB2D}"/>
              </a:ext>
            </a:extLst>
          </p:cNvPr>
          <p:cNvSpPr txBox="1"/>
          <p:nvPr/>
        </p:nvSpPr>
        <p:spPr>
          <a:xfrm>
            <a:off x="9063087" y="1084082"/>
            <a:ext cx="1979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/>
              <a:t>Unified</a:t>
            </a:r>
            <a:r>
              <a:rPr lang="pt-PT" sz="1000" dirty="0"/>
              <a:t>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16274244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B0319-3749-973B-4AD9-2B80408A4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0360"/>
          </a:xfrm>
        </p:spPr>
        <p:txBody>
          <a:bodyPr>
            <a:normAutofit/>
          </a:bodyPr>
          <a:lstStyle/>
          <a:p>
            <a:pPr algn="ctr"/>
            <a:r>
              <a:rPr lang="pt-PT" sz="3200" dirty="0"/>
              <a:t>NWDAF API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1F2FA4F-001A-9C12-0064-879F04EA3CFC}"/>
              </a:ext>
            </a:extLst>
          </p:cNvPr>
          <p:cNvSpPr txBox="1"/>
          <p:nvPr/>
        </p:nvSpPr>
        <p:spPr>
          <a:xfrm>
            <a:off x="659091" y="1225486"/>
            <a:ext cx="10152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HTTP/2 </a:t>
            </a:r>
            <a:r>
              <a:rPr lang="pt-PT" dirty="0" err="1"/>
              <a:t>messages</a:t>
            </a:r>
            <a:endParaRPr lang="pt-PT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pt-PT" dirty="0"/>
              <a:t>HTTP </a:t>
            </a:r>
            <a:r>
              <a:rPr lang="pt-PT" dirty="0" err="1"/>
              <a:t>headers</a:t>
            </a:r>
            <a:endParaRPr lang="pt-PT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pt-PT" b="0" i="0" u="none" strike="noStrike" baseline="0" dirty="0">
                <a:solidFill>
                  <a:srgbClr val="000000"/>
                </a:solidFill>
              </a:rPr>
              <a:t>JSON</a:t>
            </a:r>
            <a:r>
              <a:rPr lang="pt-PT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t-PT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content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70C34BA-B3DE-452F-28A5-C68FF9DEB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704" y="1210514"/>
            <a:ext cx="5971096" cy="187660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23BBA30-7138-5015-A595-D720E97BB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704" y="3545667"/>
            <a:ext cx="6649039" cy="235898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C8A485B-6F7E-1F4E-EB8A-29AAEB149117}"/>
              </a:ext>
            </a:extLst>
          </p:cNvPr>
          <p:cNvSpPr txBox="1"/>
          <p:nvPr/>
        </p:nvSpPr>
        <p:spPr>
          <a:xfrm>
            <a:off x="1104061" y="4315746"/>
            <a:ext cx="3873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Example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API URI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Nnwdaf_EventsSubscription</a:t>
            </a:r>
            <a:r>
              <a:rPr lang="pt-PT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pt-PT" dirty="0"/>
          </a:p>
          <a:p>
            <a:endParaRPr lang="pt-P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1800" b="0" i="0" u="none" strike="noStrike" baseline="0" dirty="0">
                <a:solidFill>
                  <a:srgbClr val="000000"/>
                </a:solidFill>
              </a:rPr>
              <a:t>{</a:t>
            </a:r>
            <a:r>
              <a:rPr lang="pt-PT" sz="1800" b="0" i="0" u="none" strike="noStrike" baseline="0" dirty="0" err="1">
                <a:solidFill>
                  <a:srgbClr val="000000"/>
                </a:solidFill>
              </a:rPr>
              <a:t>apiRoot</a:t>
            </a:r>
            <a:r>
              <a:rPr lang="pt-PT" sz="1800" b="0" i="0" u="none" strike="noStrike" baseline="0" dirty="0">
                <a:solidFill>
                  <a:srgbClr val="000000"/>
                </a:solidFill>
              </a:rPr>
              <a:t>}/</a:t>
            </a:r>
            <a:r>
              <a:rPr lang="pt-PT" sz="1800" b="0" i="0" u="none" strike="noStrike" baseline="0" dirty="0" err="1">
                <a:solidFill>
                  <a:srgbClr val="000000"/>
                </a:solidFill>
              </a:rPr>
              <a:t>nnwdaf-eventssubscription</a:t>
            </a:r>
            <a:r>
              <a:rPr lang="pt-PT" sz="1800" b="0" i="0" u="none" strike="noStrike" baseline="0" dirty="0">
                <a:solidFill>
                  <a:srgbClr val="000000"/>
                </a:solidFill>
              </a:rPr>
              <a:t>/v1/</a:t>
            </a:r>
            <a:r>
              <a:rPr lang="pt-PT" sz="1800" b="0" i="0" u="none" strike="noStrike" baseline="0" dirty="0" err="1">
                <a:solidFill>
                  <a:srgbClr val="000000"/>
                </a:solidFill>
              </a:rPr>
              <a:t>subscriptions</a:t>
            </a:r>
            <a:r>
              <a:rPr lang="pt-PT" sz="1800" b="0" i="0" u="none" strike="noStrike" baseline="0" dirty="0">
                <a:solidFill>
                  <a:srgbClr val="000000"/>
                </a:solidFill>
              </a:rPr>
              <a:t>  </a:t>
            </a:r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2DEC705-2351-A532-6692-EA31449C7DA9}"/>
              </a:ext>
            </a:extLst>
          </p:cNvPr>
          <p:cNvSpPr txBox="1"/>
          <p:nvPr/>
        </p:nvSpPr>
        <p:spPr>
          <a:xfrm>
            <a:off x="1074656" y="2253006"/>
            <a:ext cx="40818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request URIs used in each HTTP requests from the NF service consumer towards the NWDAF shall have the Resource URI structure as 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PT" dirty="0"/>
              <a:t>{</a:t>
            </a:r>
            <a:r>
              <a:rPr lang="pt-PT" dirty="0" err="1"/>
              <a:t>apiRoot</a:t>
            </a:r>
            <a:r>
              <a:rPr lang="pt-PT" dirty="0"/>
              <a:t>}/&lt;</a:t>
            </a:r>
            <a:r>
              <a:rPr lang="pt-PT" dirty="0" err="1"/>
              <a:t>apiName</a:t>
            </a:r>
            <a:r>
              <a:rPr lang="pt-PT" dirty="0"/>
              <a:t>&gt;/&lt;</a:t>
            </a:r>
            <a:r>
              <a:rPr lang="pt-PT" dirty="0" err="1"/>
              <a:t>apiVersion</a:t>
            </a:r>
            <a:r>
              <a:rPr lang="pt-PT" dirty="0"/>
              <a:t>&gt;/&lt;</a:t>
            </a:r>
            <a:r>
              <a:rPr lang="pt-PT" dirty="0" err="1"/>
              <a:t>apiSpecificResourceUriPart</a:t>
            </a:r>
            <a:r>
              <a:rPr lang="pt-PT" dirty="0"/>
              <a:t>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3965852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495</Words>
  <Application>Microsoft Office PowerPoint</Application>
  <PresentationFormat>Ecrã Panorâmico</PresentationFormat>
  <Paragraphs>49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Times-Roman</vt:lpstr>
      <vt:lpstr>Wingdings</vt:lpstr>
      <vt:lpstr>Tema do Office</vt:lpstr>
      <vt:lpstr>Network Neutrality</vt:lpstr>
      <vt:lpstr>Apresentação do PowerPoint</vt:lpstr>
      <vt:lpstr>5g architecture and three main categories</vt:lpstr>
      <vt:lpstr>NWDAF</vt:lpstr>
      <vt:lpstr>NWDAF Data Collection from NFs</vt:lpstr>
      <vt:lpstr>NWDAF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Neutrality</dc:title>
  <dc:creator>Ruben Santos</dc:creator>
  <cp:lastModifiedBy>Ruben Santos</cp:lastModifiedBy>
  <cp:revision>1</cp:revision>
  <dcterms:created xsi:type="dcterms:W3CDTF">2022-09-21T11:15:25Z</dcterms:created>
  <dcterms:modified xsi:type="dcterms:W3CDTF">2022-09-27T22:58:58Z</dcterms:modified>
</cp:coreProperties>
</file>