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8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70" r:id="rId11"/>
    <p:sldId id="269" r:id="rId12"/>
    <p:sldId id="266" r:id="rId13"/>
    <p:sldId id="267" r:id="rId14"/>
    <p:sldId id="26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5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4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8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36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07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85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65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4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6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02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B396-03BB-4FC3-B305-2674F81C237D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23B6-5A75-4ED6-9E06-2165B69D1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0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8" y="578527"/>
            <a:ext cx="1057910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C:\Users\rd29elmismo\Downloads\IMG-20240328-WA0008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341" y="560112"/>
            <a:ext cx="1878330" cy="81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ángulo redondeado 13"/>
          <p:cNvSpPr/>
          <p:nvPr/>
        </p:nvSpPr>
        <p:spPr>
          <a:xfrm>
            <a:off x="2010369" y="-398893"/>
            <a:ext cx="10768927" cy="53079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redondeado 15"/>
          <p:cNvSpPr/>
          <p:nvPr/>
        </p:nvSpPr>
        <p:spPr>
          <a:xfrm>
            <a:off x="412595" y="1905108"/>
            <a:ext cx="11128917" cy="476157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515354" y="2115436"/>
            <a:ext cx="8614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CICLO FORMATIVO: DESARROLLO DE APLICACIONES WEB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39386" y="3491612"/>
            <a:ext cx="1048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PROYECTO: DISE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ÑAR UNA PÁGINA  PARA LA  AGENCIA DE CLASES PARTICULARES (PEMA).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39386" y="4170423"/>
            <a:ext cx="391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AUTOR: ARSENIO PEREZ YHONI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39387" y="4890113"/>
            <a:ext cx="66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TUTOR: FERMÍN COPOBURÚ LOERI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717829" y="6032822"/>
            <a:ext cx="309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DJIBLOHO, MARZO 2025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1549401" y="384464"/>
            <a:ext cx="840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CONCEPTUAL  DE LA BASE DE DATOS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6" y="1308100"/>
            <a:ext cx="11951625" cy="48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3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4414"/>
            <a:ext cx="10515600" cy="783737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2.6. Técnicas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programación, Tecnologías y métodos utilizados</a:t>
            </a:r>
            <a:r>
              <a:rPr lang="es-ES" sz="1600" dirty="0"/>
              <a:t/>
            </a:r>
            <a:br>
              <a:rPr lang="es-ES" sz="160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2.6.1. Tecnologías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Herramientas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</a:p>
          <a:p>
            <a:pPr marL="228600" lvl="2">
              <a:spcBef>
                <a:spcPts val="1000"/>
              </a:spcBef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Tecnologías Usadas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41" y="2615040"/>
            <a:ext cx="3076575" cy="1714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7" y="2615040"/>
            <a:ext cx="1714500" cy="1714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5" y="2615040"/>
            <a:ext cx="2781300" cy="1714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26" y="4928882"/>
            <a:ext cx="2397644" cy="1714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80" y="4938468"/>
            <a:ext cx="2004646" cy="1714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7" y="4938468"/>
            <a:ext cx="2132503" cy="1714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0" y="4938468"/>
            <a:ext cx="2237735" cy="1714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05" y="4938468"/>
            <a:ext cx="1872026" cy="17145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50" y="4928882"/>
            <a:ext cx="1714500" cy="17145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549258" y="2956562"/>
            <a:ext cx="3366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</a:t>
            </a:r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6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9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DEL SISTEMA O APLICACION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91" y="2303220"/>
            <a:ext cx="1067987" cy="16464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0" y="2475089"/>
            <a:ext cx="1397000" cy="147461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9" y="2399098"/>
            <a:ext cx="1157122" cy="195103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5285581"/>
            <a:ext cx="2222018" cy="1481345"/>
          </a:xfrm>
          <a:prstGeom prst="rect">
            <a:avLst/>
          </a:prstGeom>
        </p:spPr>
      </p:pic>
      <p:sp>
        <p:nvSpPr>
          <p:cNvPr id="34" name="Flecha abajo 33"/>
          <p:cNvSpPr/>
          <p:nvPr/>
        </p:nvSpPr>
        <p:spPr>
          <a:xfrm rot="16200000">
            <a:off x="7545258" y="893719"/>
            <a:ext cx="387522" cy="3546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abajo 34"/>
          <p:cNvSpPr/>
          <p:nvPr/>
        </p:nvSpPr>
        <p:spPr>
          <a:xfrm rot="5400000">
            <a:off x="7453099" y="1438188"/>
            <a:ext cx="387522" cy="3546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 abajo 35"/>
          <p:cNvSpPr/>
          <p:nvPr/>
        </p:nvSpPr>
        <p:spPr>
          <a:xfrm rot="16200000">
            <a:off x="2915242" y="1180130"/>
            <a:ext cx="387522" cy="3393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 abajo 36"/>
          <p:cNvSpPr/>
          <p:nvPr/>
        </p:nvSpPr>
        <p:spPr>
          <a:xfrm rot="5400000">
            <a:off x="2838549" y="1577620"/>
            <a:ext cx="387522" cy="3546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 abajo 37"/>
          <p:cNvSpPr/>
          <p:nvPr/>
        </p:nvSpPr>
        <p:spPr>
          <a:xfrm rot="10800000">
            <a:off x="5533403" y="3714382"/>
            <a:ext cx="387522" cy="156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 abajo 38"/>
          <p:cNvSpPr/>
          <p:nvPr/>
        </p:nvSpPr>
        <p:spPr>
          <a:xfrm>
            <a:off x="5010752" y="3832042"/>
            <a:ext cx="387522" cy="156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6654318" y="2082800"/>
            <a:ext cx="1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55618" y="3200729"/>
            <a:ext cx="1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peticion</a:t>
            </a:r>
            <a:endParaRPr lang="es-E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791716" y="3393400"/>
            <a:ext cx="1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997593" y="4523075"/>
            <a:ext cx="1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873578" y="4835074"/>
            <a:ext cx="1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peticion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653070" y="2408787"/>
            <a:ext cx="1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peticion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74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IMPLEMENTACIÓN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9" y="2399098"/>
            <a:ext cx="1157122" cy="195103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9" y="4799189"/>
            <a:ext cx="1397000" cy="147461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70" y="5621867"/>
            <a:ext cx="1854200" cy="1236133"/>
          </a:xfrm>
          <a:prstGeom prst="rect">
            <a:avLst/>
          </a:prstGeom>
        </p:spPr>
      </p:pic>
      <p:sp>
        <p:nvSpPr>
          <p:cNvPr id="3" name="Llamada de nube 2"/>
          <p:cNvSpPr/>
          <p:nvPr/>
        </p:nvSpPr>
        <p:spPr>
          <a:xfrm>
            <a:off x="4171950" y="1995848"/>
            <a:ext cx="4095750" cy="257615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1288685"/>
            <a:ext cx="2220825" cy="222082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1565791" y="2740555"/>
            <a:ext cx="2942709" cy="34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derecha 16"/>
          <p:cNvSpPr/>
          <p:nvPr/>
        </p:nvSpPr>
        <p:spPr>
          <a:xfrm rot="10800000">
            <a:off x="1457841" y="3545345"/>
            <a:ext cx="2942709" cy="15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 rot="20409902">
            <a:off x="1518826" y="4406570"/>
            <a:ext cx="2942709" cy="15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derecha 18"/>
          <p:cNvSpPr/>
          <p:nvPr/>
        </p:nvSpPr>
        <p:spPr>
          <a:xfrm rot="9456795">
            <a:off x="1523792" y="4684765"/>
            <a:ext cx="3382206" cy="19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derecha 19"/>
          <p:cNvSpPr/>
          <p:nvPr/>
        </p:nvSpPr>
        <p:spPr>
          <a:xfrm rot="6509867">
            <a:off x="4305382" y="4854541"/>
            <a:ext cx="1296739" cy="320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derecha 20"/>
          <p:cNvSpPr/>
          <p:nvPr/>
        </p:nvSpPr>
        <p:spPr>
          <a:xfrm rot="17392765">
            <a:off x="5089844" y="4936569"/>
            <a:ext cx="1296739" cy="320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derecha 21"/>
          <p:cNvSpPr/>
          <p:nvPr/>
        </p:nvSpPr>
        <p:spPr>
          <a:xfrm rot="10282160">
            <a:off x="8102599" y="2039853"/>
            <a:ext cx="2165350" cy="292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 derecha 22"/>
          <p:cNvSpPr/>
          <p:nvPr/>
        </p:nvSpPr>
        <p:spPr>
          <a:xfrm>
            <a:off x="8102599" y="2794306"/>
            <a:ext cx="2165350" cy="34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311400" y="2493341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PETICION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920875" y="411476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PETICION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730241" y="5144251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PETICION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401050" y="2555889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PETICION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313650" y="1795403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486025" y="3242221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917700" y="522428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690234" y="488107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Respuesta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63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7793" y="-81023"/>
            <a:ext cx="11516810" cy="6088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21355" y="1613097"/>
            <a:ext cx="11769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FÍN</a:t>
            </a:r>
            <a:endParaRPr lang="es-E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53833" y="3953019"/>
            <a:ext cx="75119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MUCHAS GRACIA</a:t>
            </a:r>
            <a:r>
              <a:rPr lang="es-ES" sz="6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E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723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GENERAL O TEÓRICA</a:t>
            </a:r>
            <a:endParaRPr lang="es-E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4561" y="1099595"/>
            <a:ext cx="11528385" cy="4398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PLANTEAMIENTO DEL PROBLEMA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0" y="1377387"/>
            <a:ext cx="11644131" cy="523754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74561" y="1539433"/>
            <a:ext cx="11528385" cy="4398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1.BREVE DEFINICION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14363" y="1979271"/>
            <a:ext cx="1102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falta de interacción de profesores particulares, con los Centros Educativos y mas nos llevo a trabajar en el Proyecto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MOTIVADO.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el que el objetivo es que los profesores particulares puedan ayudar a los estudiantes con efectividad.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14363" y="2845521"/>
            <a:ext cx="4486275" cy="4398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1.1.PLANTEAMIENTO DEL PROBLEMA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35787" y="3285359"/>
            <a:ext cx="783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 lugar a la visibilidad aumentada. Haz que tu centro brille en línea</a:t>
            </a: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de contactos. Conéctate con otros Educadores.</a:t>
            </a: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Hacer talleres educativos y concursos pedagógicos a nivel de centros educativos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289367" y="157056"/>
            <a:ext cx="11620982" cy="646446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056542" y="640739"/>
            <a:ext cx="10597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metodología de investigación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Cuantativa</a:t>
            </a:r>
            <a:endParaRPr lang="es-E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63532"/>
              </p:ext>
            </p:extLst>
          </p:nvPr>
        </p:nvGraphicFramePr>
        <p:xfrm>
          <a:off x="1765300" y="1697566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25395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67090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446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043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CUESTIONES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5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1º CUESTION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2º CUESTION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04313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97902"/>
              </p:ext>
            </p:extLst>
          </p:nvPr>
        </p:nvGraphicFramePr>
        <p:xfrm>
          <a:off x="7848600" y="2810086"/>
          <a:ext cx="20447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659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39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1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" y="0"/>
            <a:ext cx="12192000" cy="68580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410308" y="351693"/>
            <a:ext cx="11781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 OBJETIVO 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pPr lvl="0">
              <a:lnSpc>
                <a:spcPct val="150000"/>
              </a:lnSpc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página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para la agencia de clases Particulares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 OBJETIVOS 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Recavar información sobre el funcionamiento de una agencia de clases particulares.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Conocer las dificultades que tienen las agencias para mostrar sus servicios.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Trazar un horario de trabajo para comenzar con el diseño de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0971"/>
            <a:ext cx="10515600" cy="57272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ESPECÍFICA O ANALÍTICA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4415" y="827332"/>
            <a:ext cx="10515600" cy="198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Capitulo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Solución del problema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Breve Historia de la Empresa (PEMA)</a:t>
            </a:r>
            <a:endParaRPr lang="es-E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Agencia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 fundada en el año 2020 con el objetivo de mejorar la educación. Con un enfoque fresco y divertido, estamos aquí para hacer que aprender sea una aventura inolvidable.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riángulo isósceles 4"/>
          <p:cNvSpPr/>
          <p:nvPr/>
        </p:nvSpPr>
        <p:spPr>
          <a:xfrm>
            <a:off x="2800205" y="3777701"/>
            <a:ext cx="2636745" cy="2848708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ángulo redondeado 8"/>
          <p:cNvSpPr/>
          <p:nvPr/>
        </p:nvSpPr>
        <p:spPr>
          <a:xfrm>
            <a:off x="4067777" y="4421763"/>
            <a:ext cx="276590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Director</a:t>
            </a:r>
            <a:endParaRPr lang="es-E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061815" y="5230814"/>
            <a:ext cx="2758085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Secretario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061815" y="6048817"/>
            <a:ext cx="2758085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Profesores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3060700"/>
            <a:ext cx="750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ORGANIGRAMA DE LA EMPRESA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4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 Diagrama de la vida útil del proyecto (MODELO EN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0675" y="1795568"/>
            <a:ext cx="2247900" cy="36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Recolección de datos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301750" y="2720728"/>
            <a:ext cx="20764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578100" y="3644900"/>
            <a:ext cx="1765300" cy="4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Diseño detallado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114800" y="4708772"/>
            <a:ext cx="1765300" cy="396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Codificación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5969000" y="3644900"/>
            <a:ext cx="2184400" cy="41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Pruebas de unidad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7493000" y="2708028"/>
            <a:ext cx="248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Pruebas de Integración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8845550" y="1640743"/>
            <a:ext cx="2273300" cy="5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Pruebas del Sistema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4114800" y="1286114"/>
            <a:ext cx="17653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Verificar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4667250" y="2339728"/>
            <a:ext cx="17653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Validar</a:t>
            </a:r>
            <a:endParaRPr lang="es-ES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38200" y="2160940"/>
            <a:ext cx="0" cy="75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1"/>
          </p:cNvCxnSpPr>
          <p:nvPr/>
        </p:nvCxnSpPr>
        <p:spPr>
          <a:xfrm>
            <a:off x="838200" y="2911228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7" idx="0"/>
          </p:cNvCxnSpPr>
          <p:nvPr/>
        </p:nvCxnSpPr>
        <p:spPr>
          <a:xfrm flipV="1">
            <a:off x="2339975" y="2160940"/>
            <a:ext cx="0" cy="55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1816100" y="3101728"/>
            <a:ext cx="12700" cy="75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endCxn id="8" idx="1"/>
          </p:cNvCxnSpPr>
          <p:nvPr/>
        </p:nvCxnSpPr>
        <p:spPr>
          <a:xfrm>
            <a:off x="1828800" y="3853471"/>
            <a:ext cx="749300" cy="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213100" y="3089028"/>
            <a:ext cx="0" cy="55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997200" y="4062042"/>
            <a:ext cx="0" cy="845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endCxn id="9" idx="1"/>
          </p:cNvCxnSpPr>
          <p:nvPr/>
        </p:nvCxnSpPr>
        <p:spPr>
          <a:xfrm>
            <a:off x="3009900" y="4907086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4343400" y="4062042"/>
            <a:ext cx="0" cy="64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9" idx="3"/>
          </p:cNvCxnSpPr>
          <p:nvPr/>
        </p:nvCxnSpPr>
        <p:spPr>
          <a:xfrm>
            <a:off x="5880100" y="4907086"/>
            <a:ext cx="132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200900" y="4062042"/>
            <a:ext cx="0" cy="84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10" idx="1"/>
          </p:cNvCxnSpPr>
          <p:nvPr/>
        </p:nvCxnSpPr>
        <p:spPr>
          <a:xfrm flipH="1">
            <a:off x="5486400" y="3853471"/>
            <a:ext cx="48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5486400" y="3853471"/>
            <a:ext cx="0" cy="85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0" idx="3"/>
          </p:cNvCxnSpPr>
          <p:nvPr/>
        </p:nvCxnSpPr>
        <p:spPr>
          <a:xfrm>
            <a:off x="8153400" y="3853471"/>
            <a:ext cx="104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V="1">
            <a:off x="9194800" y="3089028"/>
            <a:ext cx="12700" cy="76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7785100" y="3089028"/>
            <a:ext cx="0" cy="55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1" idx="3"/>
          </p:cNvCxnSpPr>
          <p:nvPr/>
        </p:nvCxnSpPr>
        <p:spPr>
          <a:xfrm>
            <a:off x="9982200" y="2898528"/>
            <a:ext cx="78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V="1">
            <a:off x="10769600" y="2152156"/>
            <a:ext cx="0" cy="74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9372600" y="2160940"/>
            <a:ext cx="0" cy="55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13" idx="1"/>
            <a:endCxn id="4" idx="3"/>
          </p:cNvCxnSpPr>
          <p:nvPr/>
        </p:nvCxnSpPr>
        <p:spPr>
          <a:xfrm flipH="1">
            <a:off x="2568575" y="1476614"/>
            <a:ext cx="1546225" cy="50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13" idx="1"/>
            <a:endCxn id="7" idx="0"/>
          </p:cNvCxnSpPr>
          <p:nvPr/>
        </p:nvCxnSpPr>
        <p:spPr>
          <a:xfrm flipH="1">
            <a:off x="2339975" y="1476614"/>
            <a:ext cx="1774825" cy="124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 flipH="1">
            <a:off x="3346450" y="1667114"/>
            <a:ext cx="768350" cy="197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>
            <a:off x="4533900" y="1667114"/>
            <a:ext cx="0" cy="304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13" idx="2"/>
          </p:cNvCxnSpPr>
          <p:nvPr/>
        </p:nvCxnSpPr>
        <p:spPr>
          <a:xfrm>
            <a:off x="4997450" y="1667114"/>
            <a:ext cx="0" cy="67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13" idx="3"/>
            <a:endCxn id="12" idx="1"/>
          </p:cNvCxnSpPr>
          <p:nvPr/>
        </p:nvCxnSpPr>
        <p:spPr>
          <a:xfrm>
            <a:off x="5880100" y="1476614"/>
            <a:ext cx="2965450" cy="41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13" idx="3"/>
            <a:endCxn id="11" idx="0"/>
          </p:cNvCxnSpPr>
          <p:nvPr/>
        </p:nvCxnSpPr>
        <p:spPr>
          <a:xfrm>
            <a:off x="5880100" y="1476614"/>
            <a:ext cx="2857500" cy="123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3" idx="3"/>
          </p:cNvCxnSpPr>
          <p:nvPr/>
        </p:nvCxnSpPr>
        <p:spPr>
          <a:xfrm>
            <a:off x="5880100" y="1476614"/>
            <a:ext cx="1701800" cy="216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3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2.4. Planificación del Proyecto (Diagrama de Gantt)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1078524"/>
            <a:ext cx="11152908" cy="547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55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354" y="340824"/>
            <a:ext cx="10515600" cy="877521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2.5. Diseño del Sistema</a:t>
            </a:r>
            <a:b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2.5.1. Casos de Uso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84909" y="1357745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Clases Particulares</a:t>
            </a:r>
            <a:endParaRPr lang="es-ES" dirty="0"/>
          </a:p>
        </p:txBody>
      </p:sp>
      <p:sp>
        <p:nvSpPr>
          <p:cNvPr id="5" name="Cara sonriente 4"/>
          <p:cNvSpPr/>
          <p:nvPr/>
        </p:nvSpPr>
        <p:spPr>
          <a:xfrm>
            <a:off x="643304" y="2443163"/>
            <a:ext cx="314325" cy="3714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800149" y="2814638"/>
            <a:ext cx="13970" cy="59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519479" y="3348038"/>
            <a:ext cx="276225" cy="56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833169" y="3405188"/>
            <a:ext cx="238125" cy="3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43329" y="2881313"/>
            <a:ext cx="238125" cy="3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414704" y="2881313"/>
            <a:ext cx="32385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 de texto 2"/>
          <p:cNvSpPr txBox="1">
            <a:spLocks noChangeArrowheads="1"/>
          </p:cNvSpPr>
          <p:nvPr/>
        </p:nvSpPr>
        <p:spPr bwMode="auto">
          <a:xfrm>
            <a:off x="1757729" y="2347278"/>
            <a:ext cx="3124200" cy="1800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Cuadro de texto 208"/>
          <p:cNvSpPr txBox="1"/>
          <p:nvPr/>
        </p:nvSpPr>
        <p:spPr>
          <a:xfrm>
            <a:off x="281354" y="4052888"/>
            <a:ext cx="1247775" cy="3238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</a:t>
            </a:r>
            <a:endParaRPr lang="es-E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024429" y="2519363"/>
            <a:ext cx="1800225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Bucar tutor/Profesor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2195244" y="3367088"/>
            <a:ext cx="193357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Solicitar Clase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2186354" y="2024063"/>
            <a:ext cx="235458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Clases Particulares</a:t>
            </a:r>
            <a:endParaRPr lang="es-E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ara sonriente 16"/>
          <p:cNvSpPr/>
          <p:nvPr/>
        </p:nvSpPr>
        <p:spPr>
          <a:xfrm>
            <a:off x="6444029" y="2260477"/>
            <a:ext cx="314325" cy="37147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7682279" y="2079502"/>
            <a:ext cx="2800350" cy="1800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7920404" y="1727077"/>
            <a:ext cx="235458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Registro_Centro</a:t>
            </a:r>
            <a:endParaRPr lang="es-E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 flipH="1">
            <a:off x="6577379" y="2612902"/>
            <a:ext cx="1905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5910629" y="3441577"/>
            <a:ext cx="67627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586269" y="3422527"/>
            <a:ext cx="3429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605954" y="2822452"/>
            <a:ext cx="3429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6148754" y="2793877"/>
            <a:ext cx="428625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 de texto 225"/>
          <p:cNvSpPr txBox="1"/>
          <p:nvPr/>
        </p:nvSpPr>
        <p:spPr>
          <a:xfrm>
            <a:off x="5682029" y="3850517"/>
            <a:ext cx="1762125" cy="3714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Representante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Centro</a:t>
            </a:r>
            <a:endParaRPr lang="es-E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103083" y="1357745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Registro_Centro</a:t>
            </a:r>
            <a:endParaRPr lang="es-ES" dirty="0"/>
          </a:p>
        </p:txBody>
      </p:sp>
      <p:sp>
        <p:nvSpPr>
          <p:cNvPr id="36" name="Elipse 35"/>
          <p:cNvSpPr/>
          <p:nvPr/>
        </p:nvSpPr>
        <p:spPr>
          <a:xfrm>
            <a:off x="7929929" y="2678942"/>
            <a:ext cx="1943100" cy="86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SOLICITAR Registro de centro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710729" y="2936752"/>
            <a:ext cx="1314450" cy="57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6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77491" y="429491"/>
            <a:ext cx="461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MODULO ADMIN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ra sonriente 3"/>
          <p:cNvSpPr/>
          <p:nvPr/>
        </p:nvSpPr>
        <p:spPr>
          <a:xfrm>
            <a:off x="3017569" y="2425577"/>
            <a:ext cx="314325" cy="37147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Cuadro de texto 2"/>
          <p:cNvSpPr txBox="1">
            <a:spLocks noChangeArrowheads="1"/>
          </p:cNvSpPr>
          <p:nvPr/>
        </p:nvSpPr>
        <p:spPr bwMode="auto">
          <a:xfrm>
            <a:off x="4265344" y="2558927"/>
            <a:ext cx="3733800" cy="3028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4493944" y="2204597"/>
            <a:ext cx="235458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Administracion</a:t>
            </a:r>
            <a:endParaRPr lang="es-E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551093" y="2597026"/>
            <a:ext cx="194310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Registrar Centro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227119" y="2978027"/>
            <a:ext cx="1428750" cy="47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2484169" y="3606677"/>
            <a:ext cx="67627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159809" y="3587627"/>
            <a:ext cx="3429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2722294" y="2958977"/>
            <a:ext cx="428625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4761279" y="3244727"/>
            <a:ext cx="194310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Registrar Profesores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717097" y="3987677"/>
            <a:ext cx="21050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Registrar Estudiantes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470131" y="4863977"/>
            <a:ext cx="21050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Registrar Las noticias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 de texto 239"/>
          <p:cNvSpPr txBox="1"/>
          <p:nvPr/>
        </p:nvSpPr>
        <p:spPr>
          <a:xfrm>
            <a:off x="2417494" y="4101977"/>
            <a:ext cx="1762125" cy="447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Administrador</a:t>
            </a:r>
            <a:endParaRPr lang="es-E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189019" y="3111377"/>
            <a:ext cx="14097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189019" y="3263142"/>
            <a:ext cx="1485900" cy="790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207434" y="3520952"/>
            <a:ext cx="1533525" cy="1247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3151603" y="2801814"/>
            <a:ext cx="1905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2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</TotalTime>
  <Words>408</Words>
  <Application>Microsoft Office PowerPoint</Application>
  <PresentationFormat>Panorámica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Presentación de PowerPoint</vt:lpstr>
      <vt:lpstr>PARTE GENERAL O TEÓRICA</vt:lpstr>
      <vt:lpstr>Presentación de PowerPoint</vt:lpstr>
      <vt:lpstr>Presentación de PowerPoint</vt:lpstr>
      <vt:lpstr>PARTE ESPECÍFICA O ANALÍTICA </vt:lpstr>
      <vt:lpstr>2.3. Diagrama de la vida útil del proyecto (MODELO EN V)</vt:lpstr>
      <vt:lpstr>2.4. Planificación del Proyecto (Diagrama de Gantt)</vt:lpstr>
      <vt:lpstr>2.5. Diseño del Sistema 2.5.1. Casos de Uso</vt:lpstr>
      <vt:lpstr>Presentación de PowerPoint</vt:lpstr>
      <vt:lpstr>Presentación de PowerPoint</vt:lpstr>
      <vt:lpstr>2.6. Técnicas de programación, Tecnologías y métodos utilizados </vt:lpstr>
      <vt:lpstr>ARQUITECTURA DEL SISTEMA O APLICACION</vt:lpstr>
      <vt:lpstr>DISEÑO DE IMPLEMENTACIÓN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CICLO: DESARROLLO DE APLICACIONES PROYECTO:MOTIVAR A LA JUVENTUD (MOTIVADO) NOMBRE:ARSENIO PEREZ YHONI TUTOR: FERMÍN COPOBURÚ LOERI</dc:title>
  <dc:creator>rd29elmismo</dc:creator>
  <cp:lastModifiedBy>RD_29</cp:lastModifiedBy>
  <cp:revision>73</cp:revision>
  <dcterms:created xsi:type="dcterms:W3CDTF">2024-04-09T00:11:41Z</dcterms:created>
  <dcterms:modified xsi:type="dcterms:W3CDTF">2025-03-27T00:29:54Z</dcterms:modified>
</cp:coreProperties>
</file>