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/>
    <p:restoredTop sz="94624"/>
  </p:normalViewPr>
  <p:slideViewPr>
    <p:cSldViewPr snapToGrid="0" snapToObjects="1">
      <p:cViewPr varScale="1">
        <p:scale>
          <a:sx n="168" d="100"/>
          <a:sy n="168" d="100"/>
        </p:scale>
        <p:origin x="208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3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16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2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8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42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1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7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4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5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4BC6-3092-B64F-83AE-54A87FBA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26DFA-3FED-534D-BB1E-085213576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Roberto Dominguez</a:t>
            </a:r>
          </a:p>
        </p:txBody>
      </p:sp>
    </p:spTree>
    <p:extLst>
      <p:ext uri="{BB962C8B-B14F-4D97-AF65-F5344CB8AC3E}">
        <p14:creationId xmlns:p14="http://schemas.microsoft.com/office/powerpoint/2010/main" val="267167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0634C3-AA0B-AA4F-9ABC-5EF4D65A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I-10 San Bernardino </a:t>
            </a:r>
            <a:r>
              <a:rPr lang="en-US" dirty="0" err="1"/>
              <a:t>Fwy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ED98F1-33B5-5E42-9B48-22DE49E9F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775" y="2052638"/>
            <a:ext cx="8530226" cy="4195762"/>
          </a:xfrm>
        </p:spPr>
      </p:pic>
    </p:spTree>
    <p:extLst>
      <p:ext uri="{BB962C8B-B14F-4D97-AF65-F5344CB8AC3E}">
        <p14:creationId xmlns:p14="http://schemas.microsoft.com/office/powerpoint/2010/main" val="302338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4CBE0-363E-6242-9F3F-C2B40F04687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22425" y="1704181"/>
            <a:ext cx="8947150" cy="3449638"/>
          </a:xfrm>
        </p:spPr>
      </p:pic>
    </p:spTree>
    <p:extLst>
      <p:ext uri="{BB962C8B-B14F-4D97-AF65-F5344CB8AC3E}">
        <p14:creationId xmlns:p14="http://schemas.microsoft.com/office/powerpoint/2010/main" val="200518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3C6725-ABB7-AA46-B03E-6661599BB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3524250"/>
            <a:ext cx="7569200" cy="217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3147FF-F487-8146-AFCC-30072EBC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1085850"/>
            <a:ext cx="7569200" cy="20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4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F9326-4E43-B146-B449-7351CF01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042670"/>
            <a:ext cx="7531100" cy="204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07B6F-8A3E-144A-9DBB-384E13CA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3633470"/>
            <a:ext cx="75311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4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5AF50A2-BE26-D744-9A1E-91263A5F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80" y="580943"/>
            <a:ext cx="5647841" cy="56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4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55EB8-DF6C-BC48-A49C-C3C22ED9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1993900"/>
            <a:ext cx="78359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2F722B-A555-144F-88D3-23596D560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4" t="9751" r="1780" b="26522"/>
          <a:stretch/>
        </p:blipFill>
        <p:spPr>
          <a:xfrm>
            <a:off x="2415540" y="5288280"/>
            <a:ext cx="7071360" cy="13030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9534BA-5C24-BA40-B0EE-3097D462AE4B}"/>
              </a:ext>
            </a:extLst>
          </p:cNvPr>
          <p:cNvSpPr/>
          <p:nvPr/>
        </p:nvSpPr>
        <p:spPr>
          <a:xfrm>
            <a:off x="4697730" y="4069080"/>
            <a:ext cx="2796540" cy="80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…………………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3C0374-7BE8-3442-B068-91A80A54C808}"/>
              </a:ext>
            </a:extLst>
          </p:cNvPr>
          <p:cNvSpPr/>
          <p:nvPr/>
        </p:nvSpPr>
        <p:spPr>
          <a:xfrm>
            <a:off x="4720590" y="2849880"/>
            <a:ext cx="2796540" cy="80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…………………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5C1CF5B-A54A-7A4B-9BFA-D2DC83770D59}"/>
              </a:ext>
            </a:extLst>
          </p:cNvPr>
          <p:cNvSpPr/>
          <p:nvPr/>
        </p:nvSpPr>
        <p:spPr>
          <a:xfrm>
            <a:off x="4271010" y="1219200"/>
            <a:ext cx="3360420" cy="70866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A860CD-877D-014B-B3BE-D47A8B3BBDC4}"/>
              </a:ext>
            </a:extLst>
          </p:cNvPr>
          <p:cNvSpPr/>
          <p:nvPr/>
        </p:nvSpPr>
        <p:spPr>
          <a:xfrm>
            <a:off x="1322070" y="2613660"/>
            <a:ext cx="2743200" cy="11887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B17D4D8-3850-8441-AFA4-521AB41BCDBB}"/>
              </a:ext>
            </a:extLst>
          </p:cNvPr>
          <p:cNvSpPr/>
          <p:nvPr/>
        </p:nvSpPr>
        <p:spPr>
          <a:xfrm>
            <a:off x="1344930" y="4107180"/>
            <a:ext cx="2743200" cy="7315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AE4E49A-6AC6-5542-9792-EB0415BF3151}"/>
              </a:ext>
            </a:extLst>
          </p:cNvPr>
          <p:cNvSpPr/>
          <p:nvPr/>
        </p:nvSpPr>
        <p:spPr>
          <a:xfrm>
            <a:off x="8103870" y="2613660"/>
            <a:ext cx="2743200" cy="11887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FB62B23-747D-3940-804D-3537E4A68EB2}"/>
              </a:ext>
            </a:extLst>
          </p:cNvPr>
          <p:cNvSpPr/>
          <p:nvPr/>
        </p:nvSpPr>
        <p:spPr>
          <a:xfrm>
            <a:off x="8103870" y="4069080"/>
            <a:ext cx="2743200" cy="73152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D5F8C8-BBFB-4B4F-A803-2A81B5F6EA8F}"/>
              </a:ext>
            </a:extLst>
          </p:cNvPr>
          <p:cNvSpPr/>
          <p:nvPr/>
        </p:nvSpPr>
        <p:spPr>
          <a:xfrm>
            <a:off x="4552950" y="0"/>
            <a:ext cx="2796540" cy="80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6771C56-EDCA-884F-BA26-023F7D8E64FA}"/>
              </a:ext>
            </a:extLst>
          </p:cNvPr>
          <p:cNvSpPr/>
          <p:nvPr/>
        </p:nvSpPr>
        <p:spPr>
          <a:xfrm>
            <a:off x="1577340" y="2853690"/>
            <a:ext cx="822960" cy="708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9090A1A-1501-2C46-86C4-DB9B924807DA}"/>
              </a:ext>
            </a:extLst>
          </p:cNvPr>
          <p:cNvSpPr/>
          <p:nvPr/>
        </p:nvSpPr>
        <p:spPr>
          <a:xfrm>
            <a:off x="2867025" y="2849880"/>
            <a:ext cx="822960" cy="708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3ACB903-0128-8241-B861-12C5ADFD9FE7}"/>
              </a:ext>
            </a:extLst>
          </p:cNvPr>
          <p:cNvSpPr/>
          <p:nvPr/>
        </p:nvSpPr>
        <p:spPr>
          <a:xfrm>
            <a:off x="1782127" y="4198620"/>
            <a:ext cx="1868805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Conv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8DD937E-AC01-7643-BF3B-F1EEBDFACD9E}"/>
              </a:ext>
            </a:extLst>
          </p:cNvPr>
          <p:cNvSpPr/>
          <p:nvPr/>
        </p:nvSpPr>
        <p:spPr>
          <a:xfrm>
            <a:off x="8450580" y="2849880"/>
            <a:ext cx="822960" cy="708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C2634A4-3E55-144A-BA89-FE8BABD2F780}"/>
              </a:ext>
            </a:extLst>
          </p:cNvPr>
          <p:cNvSpPr/>
          <p:nvPr/>
        </p:nvSpPr>
        <p:spPr>
          <a:xfrm>
            <a:off x="9707880" y="2846070"/>
            <a:ext cx="822960" cy="708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F45A022-E79E-1545-AF69-D931E825F671}"/>
              </a:ext>
            </a:extLst>
          </p:cNvPr>
          <p:cNvSpPr/>
          <p:nvPr/>
        </p:nvSpPr>
        <p:spPr>
          <a:xfrm>
            <a:off x="8541067" y="4160520"/>
            <a:ext cx="1868805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Conv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F30FDA0-0271-8D47-9A4A-96BCCB4F777E}"/>
              </a:ext>
            </a:extLst>
          </p:cNvPr>
          <p:cNvSpPr/>
          <p:nvPr/>
        </p:nvSpPr>
        <p:spPr>
          <a:xfrm>
            <a:off x="4457700" y="1305401"/>
            <a:ext cx="2964179" cy="224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FC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D2D0774-0A8C-7241-8F92-20E4006AD00F}"/>
              </a:ext>
            </a:extLst>
          </p:cNvPr>
          <p:cNvSpPr/>
          <p:nvPr/>
        </p:nvSpPr>
        <p:spPr>
          <a:xfrm>
            <a:off x="4469130" y="1623536"/>
            <a:ext cx="2964179" cy="224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FA57C4-FD7B-3145-87BE-7A3759F2CF8E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2716530" y="4838700"/>
            <a:ext cx="1893570" cy="449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D1D906-ACEC-B04A-9144-9976224BBBBD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071360" y="4800600"/>
            <a:ext cx="2404110" cy="487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0954B3-8564-BC42-9224-27A394871737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2693670" y="3802380"/>
            <a:ext cx="2286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ADDA04-830D-4047-881C-ED5E67E74203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475470" y="3802380"/>
            <a:ext cx="0" cy="266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4EEC1D-AA7C-5F47-968D-A5163761C40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9273540" y="3200400"/>
            <a:ext cx="434340" cy="3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E427D1-0542-EB44-B4CF-62D25BE6B0E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400300" y="3204210"/>
            <a:ext cx="466725" cy="3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3B38B9EB-6762-684D-B6ED-963BB806D233}"/>
              </a:ext>
            </a:extLst>
          </p:cNvPr>
          <p:cNvCxnSpPr>
            <a:cxnSpLocks/>
            <a:stCxn id="16" idx="0"/>
            <a:endCxn id="15" idx="1"/>
          </p:cNvCxnSpPr>
          <p:nvPr/>
        </p:nvCxnSpPr>
        <p:spPr>
          <a:xfrm rot="5400000" flipH="1" flipV="1">
            <a:off x="2962275" y="1304925"/>
            <a:ext cx="1040130" cy="157734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18D168B-5FE3-824F-8B44-EE273E157078}"/>
              </a:ext>
            </a:extLst>
          </p:cNvPr>
          <p:cNvCxnSpPr>
            <a:cxnSpLocks/>
            <a:stCxn id="18" idx="0"/>
            <a:endCxn id="15" idx="3"/>
          </p:cNvCxnSpPr>
          <p:nvPr/>
        </p:nvCxnSpPr>
        <p:spPr>
          <a:xfrm rot="16200000" flipV="1">
            <a:off x="8033385" y="1171575"/>
            <a:ext cx="1040130" cy="184404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0B1C5B-6DCE-3B4E-9BDB-77191471A4DF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5951220" y="807720"/>
            <a:ext cx="0" cy="4114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25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{63B5914F-DB80-6E4A-B07F-2695AE977C8F}tf10001062</Template>
  <TotalTime>244</TotalTime>
  <Words>20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Wingdings 3</vt:lpstr>
      <vt:lpstr>Ion</vt:lpstr>
      <vt:lpstr>Traffic Forecasting</vt:lpstr>
      <vt:lpstr>I-10 San Bernardino Fwy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Forecasting</dc:title>
  <dc:creator>Roberto Dominguez</dc:creator>
  <cp:lastModifiedBy>Roberto Dominguez</cp:lastModifiedBy>
  <cp:revision>14</cp:revision>
  <dcterms:created xsi:type="dcterms:W3CDTF">2019-03-19T16:20:31Z</dcterms:created>
  <dcterms:modified xsi:type="dcterms:W3CDTF">2019-03-19T20:25:14Z</dcterms:modified>
</cp:coreProperties>
</file>