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4" r:id="rId3"/>
    <p:sldId id="334" r:id="rId4"/>
    <p:sldId id="335" r:id="rId5"/>
    <p:sldId id="336" r:id="rId6"/>
    <p:sldId id="337" r:id="rId7"/>
    <p:sldId id="33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F5E13-C2A2-43BF-B8B1-013A8B8A2A9A}" v="1061" dt="2019-03-28T14:34:48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47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제민 안" userId="96be34bf-3cd4-4cef-92be-9e2d4a1a8162" providerId="ADAL" clId="{17D588A5-15D3-4659-9982-2A4A503D5FE9}"/>
    <pc:docChg chg="modSld">
      <pc:chgData name="제민 안" userId="96be34bf-3cd4-4cef-92be-9e2d4a1a8162" providerId="ADAL" clId="{17D588A5-15D3-4659-9982-2A4A503D5FE9}" dt="2019-03-07T12:38:10.407" v="1" actId="1036"/>
      <pc:docMkLst>
        <pc:docMk/>
      </pc:docMkLst>
    </pc:docChg>
  </pc:docChgLst>
  <pc:docChgLst>
    <pc:chgData name="제민 안" userId="96be34bf-3cd4-4cef-92be-9e2d4a1a8162" providerId="ADAL" clId="{28E874C5-DC69-4198-84EA-65DEC8A6BEBD}"/>
    <pc:docChg chg="undo custSel modSld">
      <pc:chgData name="제민 안" userId="96be34bf-3cd4-4cef-92be-9e2d4a1a8162" providerId="ADAL" clId="{28E874C5-DC69-4198-84EA-65DEC8A6BEBD}" dt="2019-03-21T13:07:07.583" v="284" actId="1076"/>
      <pc:docMkLst>
        <pc:docMk/>
      </pc:docMkLst>
    </pc:docChg>
  </pc:docChgLst>
  <pc:docChgLst>
    <pc:chgData name="제민 안" userId="96be34bf-3cd4-4cef-92be-9e2d4a1a8162" providerId="ADAL" clId="{E78F5E13-C2A2-43BF-B8B1-013A8B8A2A9A}"/>
    <pc:docChg chg="undo custSel addSld delSld modSld">
      <pc:chgData name="제민 안" userId="96be34bf-3cd4-4cef-92be-9e2d4a1a8162" providerId="ADAL" clId="{E78F5E13-C2A2-43BF-B8B1-013A8B8A2A9A}" dt="2019-03-28T14:34:48.468" v="1060" actId="1076"/>
      <pc:docMkLst>
        <pc:docMk/>
      </pc:docMkLst>
      <pc:sldChg chg="del">
        <pc:chgData name="제민 안" userId="96be34bf-3cd4-4cef-92be-9e2d4a1a8162" providerId="ADAL" clId="{E78F5E13-C2A2-43BF-B8B1-013A8B8A2A9A}" dt="2019-03-28T14:22:52.286" v="586" actId="2696"/>
        <pc:sldMkLst>
          <pc:docMk/>
          <pc:sldMk cId="56266750" sldId="304"/>
        </pc:sldMkLst>
      </pc:sldChg>
      <pc:sldChg chg="del">
        <pc:chgData name="제민 안" userId="96be34bf-3cd4-4cef-92be-9e2d4a1a8162" providerId="ADAL" clId="{E78F5E13-C2A2-43BF-B8B1-013A8B8A2A9A}" dt="2019-03-28T14:22:52.287" v="587" actId="2696"/>
        <pc:sldMkLst>
          <pc:docMk/>
          <pc:sldMk cId="1233932276" sldId="305"/>
        </pc:sldMkLst>
      </pc:sldChg>
      <pc:sldChg chg="del">
        <pc:chgData name="제민 안" userId="96be34bf-3cd4-4cef-92be-9e2d4a1a8162" providerId="ADAL" clId="{E78F5E13-C2A2-43BF-B8B1-013A8B8A2A9A}" dt="2019-03-28T14:22:52.288" v="588" actId="2696"/>
        <pc:sldMkLst>
          <pc:docMk/>
          <pc:sldMk cId="3161622401" sldId="306"/>
        </pc:sldMkLst>
      </pc:sldChg>
      <pc:sldChg chg="del">
        <pc:chgData name="제민 안" userId="96be34bf-3cd4-4cef-92be-9e2d4a1a8162" providerId="ADAL" clId="{E78F5E13-C2A2-43BF-B8B1-013A8B8A2A9A}" dt="2019-03-28T14:22:52.288" v="589" actId="2696"/>
        <pc:sldMkLst>
          <pc:docMk/>
          <pc:sldMk cId="758436308" sldId="307"/>
        </pc:sldMkLst>
      </pc:sldChg>
      <pc:sldChg chg="del">
        <pc:chgData name="제민 안" userId="96be34bf-3cd4-4cef-92be-9e2d4a1a8162" providerId="ADAL" clId="{E78F5E13-C2A2-43BF-B8B1-013A8B8A2A9A}" dt="2019-03-28T14:22:52.285" v="585" actId="2696"/>
        <pc:sldMkLst>
          <pc:docMk/>
          <pc:sldMk cId="2274787584" sldId="308"/>
        </pc:sldMkLst>
      </pc:sldChg>
      <pc:sldChg chg="del">
        <pc:chgData name="제민 안" userId="96be34bf-3cd4-4cef-92be-9e2d4a1a8162" providerId="ADAL" clId="{E78F5E13-C2A2-43BF-B8B1-013A8B8A2A9A}" dt="2019-03-28T14:22:52.297" v="590" actId="2696"/>
        <pc:sldMkLst>
          <pc:docMk/>
          <pc:sldMk cId="1097548260" sldId="309"/>
        </pc:sldMkLst>
      </pc:sldChg>
      <pc:sldChg chg="addSp delSp modSp add">
        <pc:chgData name="제민 안" userId="96be34bf-3cd4-4cef-92be-9e2d4a1a8162" providerId="ADAL" clId="{E78F5E13-C2A2-43BF-B8B1-013A8B8A2A9A}" dt="2019-03-28T14:18:37.220" v="573" actId="1582"/>
        <pc:sldMkLst>
          <pc:docMk/>
          <pc:sldMk cId="1767561706" sldId="310"/>
        </pc:sldMkLst>
        <pc:spChg chg="add mod">
          <ac:chgData name="제민 안" userId="96be34bf-3cd4-4cef-92be-9e2d4a1a8162" providerId="ADAL" clId="{E78F5E13-C2A2-43BF-B8B1-013A8B8A2A9A}" dt="2019-03-28T14:13:15.970" v="278" actId="20577"/>
          <ac:spMkLst>
            <pc:docMk/>
            <pc:sldMk cId="1767561706" sldId="310"/>
            <ac:spMk id="7" creationId="{B39C3A50-D54B-4B73-87B4-6E69D92AA641}"/>
          </ac:spMkLst>
        </pc:spChg>
        <pc:spChg chg="add mod">
          <ac:chgData name="제민 안" userId="96be34bf-3cd4-4cef-92be-9e2d4a1a8162" providerId="ADAL" clId="{E78F5E13-C2A2-43BF-B8B1-013A8B8A2A9A}" dt="2019-03-28T14:18:37.220" v="573" actId="1582"/>
          <ac:spMkLst>
            <pc:docMk/>
            <pc:sldMk cId="1767561706" sldId="310"/>
            <ac:spMk id="8" creationId="{84DFE7F8-7ADF-4599-8E06-A5F9AB78D8E8}"/>
          </ac:spMkLst>
        </pc:spChg>
        <pc:spChg chg="mod">
          <ac:chgData name="제민 안" userId="96be34bf-3cd4-4cef-92be-9e2d4a1a8162" providerId="ADAL" clId="{E78F5E13-C2A2-43BF-B8B1-013A8B8A2A9A}" dt="2019-03-28T14:10:21.131" v="15" actId="20577"/>
          <ac:spMkLst>
            <pc:docMk/>
            <pc:sldMk cId="1767561706" sldId="310"/>
            <ac:spMk id="9" creationId="{A0D88DF0-730A-48E5-8A23-D23EF61A8E2C}"/>
          </ac:spMkLst>
        </pc:spChg>
        <pc:spChg chg="mod">
          <ac:chgData name="제민 안" userId="96be34bf-3cd4-4cef-92be-9e2d4a1a8162" providerId="ADAL" clId="{E78F5E13-C2A2-43BF-B8B1-013A8B8A2A9A}" dt="2019-03-28T14:12:12.714" v="257" actId="20577"/>
          <ac:spMkLst>
            <pc:docMk/>
            <pc:sldMk cId="1767561706" sldId="310"/>
            <ac:spMk id="10" creationId="{7C0A7BF4-1F7D-4797-8EB5-1A5641E91D67}"/>
          </ac:spMkLst>
        </pc:spChg>
        <pc:spChg chg="del">
          <ac:chgData name="제민 안" userId="96be34bf-3cd4-4cef-92be-9e2d4a1a8162" providerId="ADAL" clId="{E78F5E13-C2A2-43BF-B8B1-013A8B8A2A9A}" dt="2019-03-28T14:12:19.674" v="259" actId="478"/>
          <ac:spMkLst>
            <pc:docMk/>
            <pc:sldMk cId="1767561706" sldId="310"/>
            <ac:spMk id="14" creationId="{58E12694-9349-4769-A8BF-398225A75DDB}"/>
          </ac:spMkLst>
        </pc:spChg>
        <pc:picChg chg="add mod">
          <ac:chgData name="제민 안" userId="96be34bf-3cd4-4cef-92be-9e2d4a1a8162" providerId="ADAL" clId="{E78F5E13-C2A2-43BF-B8B1-013A8B8A2A9A}" dt="2019-03-28T14:12:49.262" v="271" actId="1076"/>
          <ac:picMkLst>
            <pc:docMk/>
            <pc:sldMk cId="1767561706" sldId="310"/>
            <ac:picMk id="2" creationId="{EA371E93-E9D8-4F3E-ABD1-EB6D322DDA87}"/>
          </ac:picMkLst>
        </pc:picChg>
        <pc:picChg chg="del">
          <ac:chgData name="제민 안" userId="96be34bf-3cd4-4cef-92be-9e2d4a1a8162" providerId="ADAL" clId="{E78F5E13-C2A2-43BF-B8B1-013A8B8A2A9A}" dt="2019-03-28T14:12:18.402" v="258" actId="478"/>
          <ac:picMkLst>
            <pc:docMk/>
            <pc:sldMk cId="1767561706" sldId="310"/>
            <ac:picMk id="11" creationId="{75127012-6F1E-4645-8E51-F135114C2A59}"/>
          </ac:picMkLst>
        </pc:picChg>
      </pc:sldChg>
      <pc:sldChg chg="addSp delSp modSp add">
        <pc:chgData name="제민 안" userId="96be34bf-3cd4-4cef-92be-9e2d4a1a8162" providerId="ADAL" clId="{E78F5E13-C2A2-43BF-B8B1-013A8B8A2A9A}" dt="2019-03-28T14:18:50.433" v="579" actId="14100"/>
        <pc:sldMkLst>
          <pc:docMk/>
          <pc:sldMk cId="1896903665" sldId="311"/>
        </pc:sldMkLst>
        <pc:spChg chg="mod">
          <ac:chgData name="제민 안" userId="96be34bf-3cd4-4cef-92be-9e2d4a1a8162" providerId="ADAL" clId="{E78F5E13-C2A2-43BF-B8B1-013A8B8A2A9A}" dt="2019-03-28T14:14:30.022" v="416" actId="20577"/>
          <ac:spMkLst>
            <pc:docMk/>
            <pc:sldMk cId="1896903665" sldId="311"/>
            <ac:spMk id="7" creationId="{B39C3A50-D54B-4B73-87B4-6E69D92AA641}"/>
          </ac:spMkLst>
        </pc:spChg>
        <pc:spChg chg="add mod">
          <ac:chgData name="제민 안" userId="96be34bf-3cd4-4cef-92be-9e2d4a1a8162" providerId="ADAL" clId="{E78F5E13-C2A2-43BF-B8B1-013A8B8A2A9A}" dt="2019-03-28T14:18:50.433" v="579" actId="14100"/>
          <ac:spMkLst>
            <pc:docMk/>
            <pc:sldMk cId="1896903665" sldId="311"/>
            <ac:spMk id="8" creationId="{36B5064F-E310-4061-A99E-0D3D083307D7}"/>
          </ac:spMkLst>
        </pc:spChg>
        <pc:spChg chg="mod">
          <ac:chgData name="제민 안" userId="96be34bf-3cd4-4cef-92be-9e2d4a1a8162" providerId="ADAL" clId="{E78F5E13-C2A2-43BF-B8B1-013A8B8A2A9A}" dt="2019-03-28T14:13:26.013" v="285" actId="20577"/>
          <ac:spMkLst>
            <pc:docMk/>
            <pc:sldMk cId="1896903665" sldId="311"/>
            <ac:spMk id="9" creationId="{A0D88DF0-730A-48E5-8A23-D23EF61A8E2C}"/>
          </ac:spMkLst>
        </pc:spChg>
        <pc:spChg chg="mod">
          <ac:chgData name="제민 안" userId="96be34bf-3cd4-4cef-92be-9e2d4a1a8162" providerId="ADAL" clId="{E78F5E13-C2A2-43BF-B8B1-013A8B8A2A9A}" dt="2019-03-28T14:14:17.887" v="408" actId="20577"/>
          <ac:spMkLst>
            <pc:docMk/>
            <pc:sldMk cId="1896903665" sldId="311"/>
            <ac:spMk id="10" creationId="{7C0A7BF4-1F7D-4797-8EB5-1A5641E91D67}"/>
          </ac:spMkLst>
        </pc:spChg>
        <pc:picChg chg="del">
          <ac:chgData name="제민 안" userId="96be34bf-3cd4-4cef-92be-9e2d4a1a8162" providerId="ADAL" clId="{E78F5E13-C2A2-43BF-B8B1-013A8B8A2A9A}" dt="2019-03-28T14:14:32.185" v="417" actId="478"/>
          <ac:picMkLst>
            <pc:docMk/>
            <pc:sldMk cId="1896903665" sldId="311"/>
            <ac:picMk id="2" creationId="{EA371E93-E9D8-4F3E-ABD1-EB6D322DDA87}"/>
          </ac:picMkLst>
        </pc:picChg>
        <pc:picChg chg="add mod">
          <ac:chgData name="제민 안" userId="96be34bf-3cd4-4cef-92be-9e2d4a1a8162" providerId="ADAL" clId="{E78F5E13-C2A2-43BF-B8B1-013A8B8A2A9A}" dt="2019-03-28T14:14:49.558" v="419" actId="1076"/>
          <ac:picMkLst>
            <pc:docMk/>
            <pc:sldMk cId="1896903665" sldId="311"/>
            <ac:picMk id="3" creationId="{A7C6675E-6F35-4728-857D-C3B6F37BCA3E}"/>
          </ac:picMkLst>
        </pc:picChg>
      </pc:sldChg>
      <pc:sldChg chg="addSp delSp modSp add">
        <pc:chgData name="제민 안" userId="96be34bf-3cd4-4cef-92be-9e2d4a1a8162" providerId="ADAL" clId="{E78F5E13-C2A2-43BF-B8B1-013A8B8A2A9A}" dt="2019-03-28T14:26:11.549" v="714" actId="1076"/>
        <pc:sldMkLst>
          <pc:docMk/>
          <pc:sldMk cId="3235959223" sldId="312"/>
        </pc:sldMkLst>
        <pc:spChg chg="mod">
          <ac:chgData name="제민 안" userId="96be34bf-3cd4-4cef-92be-9e2d4a1a8162" providerId="ADAL" clId="{E78F5E13-C2A2-43BF-B8B1-013A8B8A2A9A}" dt="2019-03-28T14:17:47.787" v="569" actId="20577"/>
          <ac:spMkLst>
            <pc:docMk/>
            <pc:sldMk cId="3235959223" sldId="312"/>
            <ac:spMk id="7" creationId="{B39C3A50-D54B-4B73-87B4-6E69D92AA641}"/>
          </ac:spMkLst>
        </pc:spChg>
        <pc:spChg chg="add mod">
          <ac:chgData name="제민 안" userId="96be34bf-3cd4-4cef-92be-9e2d4a1a8162" providerId="ADAL" clId="{E78F5E13-C2A2-43BF-B8B1-013A8B8A2A9A}" dt="2019-03-28T14:24:34.881" v="593" actId="164"/>
          <ac:spMkLst>
            <pc:docMk/>
            <pc:sldMk cId="3235959223" sldId="312"/>
            <ac:spMk id="8" creationId="{08E05B24-F869-4742-94E1-A71596482E0E}"/>
          </ac:spMkLst>
        </pc:spChg>
        <pc:spChg chg="mod">
          <ac:chgData name="제민 안" userId="96be34bf-3cd4-4cef-92be-9e2d4a1a8162" providerId="ADAL" clId="{E78F5E13-C2A2-43BF-B8B1-013A8B8A2A9A}" dt="2019-03-28T14:15:41.931" v="425" actId="20577"/>
          <ac:spMkLst>
            <pc:docMk/>
            <pc:sldMk cId="3235959223" sldId="312"/>
            <ac:spMk id="9" creationId="{A0D88DF0-730A-48E5-8A23-D23EF61A8E2C}"/>
          </ac:spMkLst>
        </pc:spChg>
        <pc:spChg chg="mod">
          <ac:chgData name="제민 안" userId="96be34bf-3cd4-4cef-92be-9e2d4a1a8162" providerId="ADAL" clId="{E78F5E13-C2A2-43BF-B8B1-013A8B8A2A9A}" dt="2019-03-28T14:16:53.646" v="559" actId="20577"/>
          <ac:spMkLst>
            <pc:docMk/>
            <pc:sldMk cId="3235959223" sldId="312"/>
            <ac:spMk id="10" creationId="{7C0A7BF4-1F7D-4797-8EB5-1A5641E91D67}"/>
          </ac:spMkLst>
        </pc:spChg>
        <pc:spChg chg="add mod">
          <ac:chgData name="제민 안" userId="96be34bf-3cd4-4cef-92be-9e2d4a1a8162" providerId="ADAL" clId="{E78F5E13-C2A2-43BF-B8B1-013A8B8A2A9A}" dt="2019-03-28T14:26:11.549" v="714" actId="1076"/>
          <ac:spMkLst>
            <pc:docMk/>
            <pc:sldMk cId="3235959223" sldId="312"/>
            <ac:spMk id="11" creationId="{5D0E5F4D-F505-4E76-8AF6-8D2D6E4837D4}"/>
          </ac:spMkLst>
        </pc:spChg>
        <pc:spChg chg="add mod">
          <ac:chgData name="제민 안" userId="96be34bf-3cd4-4cef-92be-9e2d4a1a8162" providerId="ADAL" clId="{E78F5E13-C2A2-43BF-B8B1-013A8B8A2A9A}" dt="2019-03-28T14:25:31.784" v="700" actId="14100"/>
          <ac:spMkLst>
            <pc:docMk/>
            <pc:sldMk cId="3235959223" sldId="312"/>
            <ac:spMk id="12" creationId="{CA88ADEE-BD4A-4A78-B6E9-FB88ABECECDA}"/>
          </ac:spMkLst>
        </pc:spChg>
        <pc:spChg chg="add mod">
          <ac:chgData name="제민 안" userId="96be34bf-3cd4-4cef-92be-9e2d4a1a8162" providerId="ADAL" clId="{E78F5E13-C2A2-43BF-B8B1-013A8B8A2A9A}" dt="2019-03-28T14:25:48.963" v="711" actId="14100"/>
          <ac:spMkLst>
            <pc:docMk/>
            <pc:sldMk cId="3235959223" sldId="312"/>
            <ac:spMk id="13" creationId="{2A446CDE-72CB-4A59-8173-2361A6594FCB}"/>
          </ac:spMkLst>
        </pc:spChg>
        <pc:spChg chg="add mod">
          <ac:chgData name="제민 안" userId="96be34bf-3cd4-4cef-92be-9e2d4a1a8162" providerId="ADAL" clId="{E78F5E13-C2A2-43BF-B8B1-013A8B8A2A9A}" dt="2019-03-28T14:25:53.512" v="713" actId="1076"/>
          <ac:spMkLst>
            <pc:docMk/>
            <pc:sldMk cId="3235959223" sldId="312"/>
            <ac:spMk id="14" creationId="{E799BBA9-AE05-4680-AE63-D17B56C4BA73}"/>
          </ac:spMkLst>
        </pc:spChg>
        <pc:grpChg chg="add mod">
          <ac:chgData name="제민 안" userId="96be34bf-3cd4-4cef-92be-9e2d4a1a8162" providerId="ADAL" clId="{E78F5E13-C2A2-43BF-B8B1-013A8B8A2A9A}" dt="2019-03-28T14:25:21.701" v="697" actId="1076"/>
          <ac:grpSpMkLst>
            <pc:docMk/>
            <pc:sldMk cId="3235959223" sldId="312"/>
            <ac:grpSpMk id="5" creationId="{CA10457E-554C-438C-A230-975B28F16A3D}"/>
          </ac:grpSpMkLst>
        </pc:grpChg>
        <pc:picChg chg="add mod">
          <ac:chgData name="제민 안" userId="96be34bf-3cd4-4cef-92be-9e2d4a1a8162" providerId="ADAL" clId="{E78F5E13-C2A2-43BF-B8B1-013A8B8A2A9A}" dt="2019-03-28T14:24:34.881" v="593" actId="164"/>
          <ac:picMkLst>
            <pc:docMk/>
            <pc:sldMk cId="3235959223" sldId="312"/>
            <ac:picMk id="2" creationId="{1E837657-F315-4B8D-8F5D-638E228CF387}"/>
          </ac:picMkLst>
        </pc:picChg>
        <pc:picChg chg="del">
          <ac:chgData name="제민 안" userId="96be34bf-3cd4-4cef-92be-9e2d4a1a8162" providerId="ADAL" clId="{E78F5E13-C2A2-43BF-B8B1-013A8B8A2A9A}" dt="2019-03-28T14:17:16.292" v="562" actId="478"/>
          <ac:picMkLst>
            <pc:docMk/>
            <pc:sldMk cId="3235959223" sldId="312"/>
            <ac:picMk id="3" creationId="{A7C6675E-6F35-4728-857D-C3B6F37BCA3E}"/>
          </ac:picMkLst>
        </pc:picChg>
        <pc:picChg chg="add mod">
          <ac:chgData name="제민 안" userId="96be34bf-3cd4-4cef-92be-9e2d4a1a8162" providerId="ADAL" clId="{E78F5E13-C2A2-43BF-B8B1-013A8B8A2A9A}" dt="2019-03-28T14:25:43.682" v="706" actId="1076"/>
          <ac:picMkLst>
            <pc:docMk/>
            <pc:sldMk cId="3235959223" sldId="312"/>
            <ac:picMk id="4" creationId="{0DB9AE3D-98FE-43ED-83F4-026A6E59822F}"/>
          </ac:picMkLst>
        </pc:picChg>
      </pc:sldChg>
      <pc:sldChg chg="addSp delSp modSp add">
        <pc:chgData name="제민 안" userId="96be34bf-3cd4-4cef-92be-9e2d4a1a8162" providerId="ADAL" clId="{E78F5E13-C2A2-43BF-B8B1-013A8B8A2A9A}" dt="2019-03-28T14:34:48.468" v="1060" actId="1076"/>
        <pc:sldMkLst>
          <pc:docMk/>
          <pc:sldMk cId="4249782228" sldId="313"/>
        </pc:sldMkLst>
        <pc:spChg chg="mod">
          <ac:chgData name="제민 안" userId="96be34bf-3cd4-4cef-92be-9e2d4a1a8162" providerId="ADAL" clId="{E78F5E13-C2A2-43BF-B8B1-013A8B8A2A9A}" dt="2019-03-28T14:26:46.275" v="741" actId="20577"/>
          <ac:spMkLst>
            <pc:docMk/>
            <pc:sldMk cId="4249782228" sldId="313"/>
            <ac:spMk id="7" creationId="{B39C3A50-D54B-4B73-87B4-6E69D92AA641}"/>
          </ac:spMkLst>
        </pc:spChg>
        <pc:spChg chg="mod">
          <ac:chgData name="제민 안" userId="96be34bf-3cd4-4cef-92be-9e2d4a1a8162" providerId="ADAL" clId="{E78F5E13-C2A2-43BF-B8B1-013A8B8A2A9A}" dt="2019-03-28T14:27:17.085" v="760"/>
          <ac:spMkLst>
            <pc:docMk/>
            <pc:sldMk cId="4249782228" sldId="313"/>
            <ac:spMk id="9" creationId="{A0D88DF0-730A-48E5-8A23-D23EF61A8E2C}"/>
          </ac:spMkLst>
        </pc:spChg>
        <pc:spChg chg="mod">
          <ac:chgData name="제민 안" userId="96be34bf-3cd4-4cef-92be-9e2d4a1a8162" providerId="ADAL" clId="{E78F5E13-C2A2-43BF-B8B1-013A8B8A2A9A}" dt="2019-03-28T14:28:32.279" v="1037" actId="2710"/>
          <ac:spMkLst>
            <pc:docMk/>
            <pc:sldMk cId="4249782228" sldId="313"/>
            <ac:spMk id="10" creationId="{7C0A7BF4-1F7D-4797-8EB5-1A5641E91D67}"/>
          </ac:spMkLst>
        </pc:spChg>
        <pc:spChg chg="del">
          <ac:chgData name="제민 안" userId="96be34bf-3cd4-4cef-92be-9e2d4a1a8162" providerId="ADAL" clId="{E78F5E13-C2A2-43BF-B8B1-013A8B8A2A9A}" dt="2019-03-28T14:26:31.697" v="716" actId="478"/>
          <ac:spMkLst>
            <pc:docMk/>
            <pc:sldMk cId="4249782228" sldId="313"/>
            <ac:spMk id="11" creationId="{5D0E5F4D-F505-4E76-8AF6-8D2D6E4837D4}"/>
          </ac:spMkLst>
        </pc:spChg>
        <pc:spChg chg="del">
          <ac:chgData name="제민 안" userId="96be34bf-3cd4-4cef-92be-9e2d4a1a8162" providerId="ADAL" clId="{E78F5E13-C2A2-43BF-B8B1-013A8B8A2A9A}" dt="2019-03-28T14:26:31.697" v="716" actId="478"/>
          <ac:spMkLst>
            <pc:docMk/>
            <pc:sldMk cId="4249782228" sldId="313"/>
            <ac:spMk id="12" creationId="{CA88ADEE-BD4A-4A78-B6E9-FB88ABECECDA}"/>
          </ac:spMkLst>
        </pc:spChg>
        <pc:spChg chg="del">
          <ac:chgData name="제민 안" userId="96be34bf-3cd4-4cef-92be-9e2d4a1a8162" providerId="ADAL" clId="{E78F5E13-C2A2-43BF-B8B1-013A8B8A2A9A}" dt="2019-03-28T14:26:31.697" v="716" actId="478"/>
          <ac:spMkLst>
            <pc:docMk/>
            <pc:sldMk cId="4249782228" sldId="313"/>
            <ac:spMk id="13" creationId="{2A446CDE-72CB-4A59-8173-2361A6594FCB}"/>
          </ac:spMkLst>
        </pc:spChg>
        <pc:spChg chg="del">
          <ac:chgData name="제민 안" userId="96be34bf-3cd4-4cef-92be-9e2d4a1a8162" providerId="ADAL" clId="{E78F5E13-C2A2-43BF-B8B1-013A8B8A2A9A}" dt="2019-03-28T14:26:31.697" v="716" actId="478"/>
          <ac:spMkLst>
            <pc:docMk/>
            <pc:sldMk cId="4249782228" sldId="313"/>
            <ac:spMk id="14" creationId="{E799BBA9-AE05-4680-AE63-D17B56C4BA73}"/>
          </ac:spMkLst>
        </pc:spChg>
        <pc:spChg chg="add mod">
          <ac:chgData name="제민 안" userId="96be34bf-3cd4-4cef-92be-9e2d4a1a8162" providerId="ADAL" clId="{E78F5E13-C2A2-43BF-B8B1-013A8B8A2A9A}" dt="2019-03-28T14:34:48.468" v="1060" actId="1076"/>
          <ac:spMkLst>
            <pc:docMk/>
            <pc:sldMk cId="4249782228" sldId="313"/>
            <ac:spMk id="15" creationId="{C35AC333-E67F-4E50-8B4E-1672EF05D5D9}"/>
          </ac:spMkLst>
        </pc:spChg>
        <pc:grpChg chg="del">
          <ac:chgData name="제민 안" userId="96be34bf-3cd4-4cef-92be-9e2d4a1a8162" providerId="ADAL" clId="{E78F5E13-C2A2-43BF-B8B1-013A8B8A2A9A}" dt="2019-03-28T14:26:31.697" v="716" actId="478"/>
          <ac:grpSpMkLst>
            <pc:docMk/>
            <pc:sldMk cId="4249782228" sldId="313"/>
            <ac:grpSpMk id="5" creationId="{CA10457E-554C-438C-A230-975B28F16A3D}"/>
          </ac:grpSpMkLst>
        </pc:grpChg>
        <pc:picChg chg="add mod">
          <ac:chgData name="제민 안" userId="96be34bf-3cd4-4cef-92be-9e2d4a1a8162" providerId="ADAL" clId="{E78F5E13-C2A2-43BF-B8B1-013A8B8A2A9A}" dt="2019-03-28T14:34:35.773" v="1039" actId="1076"/>
          <ac:picMkLst>
            <pc:docMk/>
            <pc:sldMk cId="4249782228" sldId="313"/>
            <ac:picMk id="3" creationId="{6566B6D0-5BFE-4416-A40C-14209031F396}"/>
          </ac:picMkLst>
        </pc:picChg>
        <pc:picChg chg="del">
          <ac:chgData name="제민 안" userId="96be34bf-3cd4-4cef-92be-9e2d4a1a8162" providerId="ADAL" clId="{E78F5E13-C2A2-43BF-B8B1-013A8B8A2A9A}" dt="2019-03-28T14:26:32.252" v="717" actId="478"/>
          <ac:picMkLst>
            <pc:docMk/>
            <pc:sldMk cId="4249782228" sldId="313"/>
            <ac:picMk id="4" creationId="{0DB9AE3D-98FE-43ED-83F4-026A6E5982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72B3-930A-49A1-86BE-0EB9C002DDEA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0C883-DA20-4FA3-8DD4-10BBBC72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7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C883-DA20-4FA3-8DD4-10BBBC72BB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8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C883-DA20-4FA3-8DD4-10BBBC72BB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9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C883-DA20-4FA3-8DD4-10BBBC72BB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9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C883-DA20-4FA3-8DD4-10BBBC72BB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6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C883-DA20-4FA3-8DD4-10BBBC72BB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6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0C883-DA20-4FA3-8DD4-10BBBC72BB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5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E3A3A-FC24-4218-9637-88B500743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C3DF5-93E5-4148-9F24-A350A8805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93ACC-51F9-4C6D-A293-500684AF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D357E-FD9D-4151-9D4C-3B0FB2E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41E9D-E469-4335-B0C9-8AD6E0F4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FC48C-CA30-4DFE-B7EA-467BA16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A39BB9-70C5-48E4-9F2F-05F1DA67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367DF-1DC4-4040-B199-FD5500E4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68C83-7B51-441B-B7F3-8CCE33F5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8B0EB-CA93-454D-82A6-5ECFF9D6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EB191-886D-40A6-A19D-8887B5D74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DF280-5F0F-48B9-B840-ED8E3714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FEC99-430E-44D5-AF3C-537400E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BA53E-87FE-45F9-BD05-B5D33552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4CD59-F028-4B1D-AD42-6999C1FA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1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0BEE0-CD07-4F2B-BC5E-06288277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D8E73-08CB-4620-A6CF-FDA248C1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A136F-FAFB-4A6F-893C-2C7D9BE9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36124-93EC-4D59-B27F-B6B241E3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3D1C1-4F46-4A80-A364-6DBEE09C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9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009B3-61BC-4A86-BF44-B1D0FAA6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F8BD7-CA11-4322-AE5C-B0D38626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6FC35-4D77-4F04-8F5B-526F216A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530D-FFCC-4E98-81D9-845C000A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565CA-5EF6-40D8-8174-CFFCF823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8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81311-78BD-4E32-ABCB-EF048AEF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6899E-1AE2-4087-BBC1-BA49EB1AD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D3FA9-65E5-4C95-950C-71450CD9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CB876-B81A-4472-87AB-B0DB646E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15F83-6E18-49F8-A205-B7E2F783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09CD6-E97C-4B48-AF6F-3E21D30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5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5727D-7F7E-49C8-9805-B77BB9B5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1D513-89FC-4FF1-994C-59CF8EFC0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C46B4-6B4C-4C7C-9F61-177C73100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141B3F-5E64-44A1-9A0C-DE6714E8A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8642C2-DA68-46A6-861A-2B5AD6900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0DA30E-77F3-4EEC-AB74-91AE46C7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D5640-CD1F-44EB-960F-59C646D3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90D345-4941-4FBE-8AB8-AC2A85F9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E451-E640-4520-992A-40F48730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575BA4-3858-4CE0-A040-CE4454E0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50D000-0217-4C59-94ED-FBFBC8D4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6E8F8-3572-4876-8690-22308DF3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4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BAA4B2-6F4F-45C6-A498-A9F596B0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51DFC-B390-4FB8-A6A7-3580F3F3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EEB55-016D-46E7-9DC4-9E5A7A37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AF374-1CF1-488D-9A85-46956A25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BD9C9-7D19-4DEB-9A6A-935D7CA9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9816B-95D7-4CE3-9931-93F4EB54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7A0F3-8FA2-495B-BB6B-4D6E4D94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836D7-A6F2-4BBA-A7CB-7F16E03E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A450C-AAFE-4AE7-88FD-D908D749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D53CE-4C8D-421E-AC0B-CC254E12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5D77C9-482C-414C-9AF8-6B5EB289D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52757-0408-484E-BE58-F1562AF18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3AE96-3216-4F77-92FC-C8A545F9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F69F1-8144-44F9-BA2C-57A0D98A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37CB3-A960-475B-AEA0-2944DCEC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29B7E-292F-4579-B0EF-F52DD2C9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D0EA3-6308-45E6-981E-674E50D2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D6E55-9476-4E42-BB2A-1A387F011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F7EE-7F74-4939-9BBF-F3C4296AB7B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AB1C3-EAC6-47DA-A3BD-2FE8D909D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F6A22-F937-40D3-B33A-EC5F97AF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43CF-11A7-484E-94F2-265A93C21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8B3E-33DF-40C7-8FE1-ED42AC664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942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 프로그래밍</a:t>
            </a:r>
            <a:br>
              <a:rPr lang="en-US" altLang="ko-KR" dirty="0"/>
            </a:br>
            <a:r>
              <a:rPr lang="en-US" altLang="ko-KR" sz="3200" dirty="0"/>
              <a:t>- </a:t>
            </a:r>
            <a:r>
              <a:rPr lang="ko-KR" altLang="en-US" sz="3200" dirty="0"/>
              <a:t>실습</a:t>
            </a:r>
            <a:r>
              <a:rPr lang="en-US" altLang="ko-KR" sz="3200" dirty="0"/>
              <a:t> 07 –</a:t>
            </a:r>
            <a:br>
              <a:rPr lang="en-US" altLang="ko-KR" sz="32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52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0D88DF0-730A-48E5-8A23-D23EF61A8E2C}"/>
              </a:ext>
            </a:extLst>
          </p:cNvPr>
          <p:cNvSpPr txBox="1">
            <a:spLocks/>
          </p:cNvSpPr>
          <p:nvPr/>
        </p:nvSpPr>
        <p:spPr>
          <a:xfrm>
            <a:off x="202299" y="413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시스템 환경변수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3B41-8B88-49F0-836C-2BE4D7CB847F}"/>
              </a:ext>
            </a:extLst>
          </p:cNvPr>
          <p:cNvSpPr txBox="1"/>
          <p:nvPr/>
        </p:nvSpPr>
        <p:spPr>
          <a:xfrm>
            <a:off x="571500" y="1943100"/>
            <a:ext cx="105918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환경변수란 운영체제가 기본적으로 가지고있는 값들로 프로세스들이 공유하는 공통된 변수들을 의미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5AABFE-8931-4333-A0F9-CCF24C928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15139"/>
              </p:ext>
            </p:extLst>
          </p:nvPr>
        </p:nvGraphicFramePr>
        <p:xfrm>
          <a:off x="1803400" y="2601386"/>
          <a:ext cx="8128000" cy="34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158820893"/>
                    </a:ext>
                  </a:extLst>
                </a:gridCol>
                <a:gridCol w="6654800">
                  <a:extLst>
                    <a:ext uri="{9D8B030D-6E8A-4147-A177-3AD203B41FA5}">
                      <a16:colId xmlns:a16="http://schemas.microsoft.com/office/drawing/2014/main" val="2232142968"/>
                    </a:ext>
                  </a:extLst>
                </a:gridCol>
              </a:tblGrid>
              <a:tr h="344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055313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명령어를 찾는 디렉토리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95662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TERM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사용하고있는 단말의 종류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kterm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vt100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815748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LANG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사용자의 디폴트 로케일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한글의 경우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ko_KR.UTF-8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098651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LOGNAME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사용자의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로그인명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01816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TEMP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임시파일을 두는 디렉토리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25268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PAGER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man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명령어 등에서 사용하는 텍스트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읽기용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프로그램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 Less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805155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기본편집기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471872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MANPATH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man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소스를 두고 있는 디렉토리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134325"/>
                  </a:ext>
                </a:extLst>
              </a:tr>
              <a:tr h="344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윈도우 시스템의 기본 디스플레이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8760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FB17EB-B838-4A4C-A24E-CA0E2150353E}"/>
              </a:ext>
            </a:extLst>
          </p:cNvPr>
          <p:cNvSpPr txBox="1"/>
          <p:nvPr/>
        </p:nvSpPr>
        <p:spPr>
          <a:xfrm>
            <a:off x="4544562" y="6048376"/>
            <a:ext cx="26456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중요한 환경변수 몇가지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0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0D88DF0-730A-48E5-8A23-D23EF61A8E2C}"/>
              </a:ext>
            </a:extLst>
          </p:cNvPr>
          <p:cNvSpPr txBox="1">
            <a:spLocks/>
          </p:cNvSpPr>
          <p:nvPr/>
        </p:nvSpPr>
        <p:spPr>
          <a:xfrm>
            <a:off x="202299" y="413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시스템 환경변수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3B41-8B88-49F0-836C-2BE4D7CB847F}"/>
              </a:ext>
            </a:extLst>
          </p:cNvPr>
          <p:cNvSpPr txBox="1"/>
          <p:nvPr/>
        </p:nvSpPr>
        <p:spPr>
          <a:xfrm>
            <a:off x="571500" y="1943100"/>
            <a:ext cx="1059180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전역변수 </a:t>
            </a:r>
            <a:r>
              <a:rPr lang="en-US" altLang="ko-KR" dirty="0"/>
              <a:t>environ</a:t>
            </a:r>
            <a:r>
              <a:rPr lang="ko-KR" altLang="en-US" dirty="0"/>
              <a:t>을 통해 시스템 환경변수 확인하기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B17EB-B838-4A4C-A24E-CA0E2150353E}"/>
              </a:ext>
            </a:extLst>
          </p:cNvPr>
          <p:cNvSpPr txBox="1"/>
          <p:nvPr/>
        </p:nvSpPr>
        <p:spPr>
          <a:xfrm>
            <a:off x="8958830" y="5642109"/>
            <a:ext cx="73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env.c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25005F-CD16-4265-A4CC-F56741E0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162" y="3089409"/>
            <a:ext cx="3857625" cy="255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43089-210A-4D40-A456-5AFDF4237722}"/>
              </a:ext>
            </a:extLst>
          </p:cNvPr>
          <p:cNvSpPr txBox="1"/>
          <p:nvPr/>
        </p:nvSpPr>
        <p:spPr>
          <a:xfrm>
            <a:off x="247650" y="6141026"/>
            <a:ext cx="521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 다운로드 링크</a:t>
            </a:r>
            <a:endParaRPr lang="en-US" altLang="ko-KR" dirty="0"/>
          </a:p>
          <a:p>
            <a:r>
              <a:rPr lang="en-US" altLang="ko-KR" dirty="0"/>
              <a:t>ce.hanyang.ac.kr/</a:t>
            </a:r>
            <a:r>
              <a:rPr lang="en-US" altLang="ko-KR" dirty="0" err="1"/>
              <a:t>env.c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80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0D88DF0-730A-48E5-8A23-D23EF61A8E2C}"/>
              </a:ext>
            </a:extLst>
          </p:cNvPr>
          <p:cNvSpPr txBox="1">
            <a:spLocks/>
          </p:cNvSpPr>
          <p:nvPr/>
        </p:nvSpPr>
        <p:spPr>
          <a:xfrm>
            <a:off x="202299" y="413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시스템 시간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43089-210A-4D40-A456-5AFDF4237722}"/>
              </a:ext>
            </a:extLst>
          </p:cNvPr>
          <p:cNvSpPr txBox="1"/>
          <p:nvPr/>
        </p:nvSpPr>
        <p:spPr>
          <a:xfrm>
            <a:off x="247650" y="6141026"/>
            <a:ext cx="521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 다운로드 링크</a:t>
            </a:r>
            <a:endParaRPr lang="en-US" altLang="ko-KR" dirty="0"/>
          </a:p>
          <a:p>
            <a:r>
              <a:rPr lang="en-US" altLang="ko-KR" dirty="0"/>
              <a:t>ce.hanyang.ac.kr/</a:t>
            </a:r>
            <a:r>
              <a:rPr lang="en-US" altLang="ko-KR" dirty="0" err="1"/>
              <a:t>ctime.c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58F35-9EEE-468A-AD62-FE3D36C6A901}"/>
              </a:ext>
            </a:extLst>
          </p:cNvPr>
          <p:cNvSpPr txBox="1"/>
          <p:nvPr/>
        </p:nvSpPr>
        <p:spPr>
          <a:xfrm>
            <a:off x="571500" y="1943100"/>
            <a:ext cx="10067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Char* </a:t>
            </a:r>
            <a:r>
              <a:rPr lang="en-US" altLang="ko-KR" dirty="0" err="1"/>
              <a:t>ctime</a:t>
            </a:r>
            <a:r>
              <a:rPr lang="en-US" altLang="ko-KR" dirty="0"/>
              <a:t>(const </a:t>
            </a:r>
            <a:r>
              <a:rPr lang="en-US" altLang="ko-KR" dirty="0" err="1"/>
              <a:t>time_t</a:t>
            </a:r>
            <a:r>
              <a:rPr lang="en-US" altLang="ko-KR" dirty="0"/>
              <a:t> *t);</a:t>
            </a:r>
          </a:p>
          <a:p>
            <a:endParaRPr lang="en-US" altLang="ko-KR" dirty="0"/>
          </a:p>
          <a:p>
            <a:r>
              <a:rPr lang="en-US" altLang="ko-KR" dirty="0" err="1"/>
              <a:t>time_t</a:t>
            </a:r>
            <a:r>
              <a:rPr lang="en-US" altLang="ko-KR" dirty="0"/>
              <a:t> </a:t>
            </a:r>
            <a:r>
              <a:rPr lang="ko-KR" altLang="en-US" dirty="0" err="1"/>
              <a:t>시간값을</a:t>
            </a:r>
            <a:r>
              <a:rPr lang="ko-KR" altLang="en-US" dirty="0"/>
              <a:t> </a:t>
            </a:r>
            <a:r>
              <a:rPr lang="ko-KR" altLang="en-US" dirty="0" err="1"/>
              <a:t>읽기편한</a:t>
            </a:r>
            <a:r>
              <a:rPr lang="ko-KR" altLang="en-US" dirty="0"/>
              <a:t> 문자열로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7574E5-20A6-43CB-B162-BB337968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4" y="3216166"/>
            <a:ext cx="3733800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D953F8-AB1A-4ED3-8F50-03701B5031F0}"/>
              </a:ext>
            </a:extLst>
          </p:cNvPr>
          <p:cNvSpPr txBox="1"/>
          <p:nvPr/>
        </p:nvSpPr>
        <p:spPr>
          <a:xfrm>
            <a:off x="8822814" y="5559316"/>
            <a:ext cx="100432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ctime.c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49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0D88DF0-730A-48E5-8A23-D23EF61A8E2C}"/>
              </a:ext>
            </a:extLst>
          </p:cNvPr>
          <p:cNvSpPr txBox="1">
            <a:spLocks/>
          </p:cNvSpPr>
          <p:nvPr/>
        </p:nvSpPr>
        <p:spPr>
          <a:xfrm>
            <a:off x="202299" y="413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유저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58F35-9EEE-468A-AD62-FE3D36C6A901}"/>
              </a:ext>
            </a:extLst>
          </p:cNvPr>
          <p:cNvSpPr txBox="1"/>
          <p:nvPr/>
        </p:nvSpPr>
        <p:spPr>
          <a:xfrm>
            <a:off x="571500" y="1943100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uid_t</a:t>
            </a:r>
            <a:r>
              <a:rPr lang="en-US" altLang="ko-KR" dirty="0"/>
              <a:t> </a:t>
            </a:r>
            <a:r>
              <a:rPr lang="en-US" altLang="ko-KR" dirty="0" err="1"/>
              <a:t>getuid</a:t>
            </a:r>
            <a:r>
              <a:rPr lang="en-US" altLang="ko-KR" dirty="0"/>
              <a:t>(void)   : </a:t>
            </a:r>
            <a:r>
              <a:rPr lang="ko-KR" altLang="en-US" dirty="0"/>
              <a:t>현재 프로세스의 실제 사용자 </a:t>
            </a:r>
            <a:r>
              <a:rPr lang="en-US" altLang="ko-KR" dirty="0"/>
              <a:t>id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en-US" altLang="ko-KR" dirty="0" err="1"/>
              <a:t>uid_t</a:t>
            </a:r>
            <a:r>
              <a:rPr lang="en-US" altLang="ko-KR" dirty="0"/>
              <a:t> </a:t>
            </a:r>
            <a:r>
              <a:rPr lang="en-US" altLang="ko-KR" dirty="0" err="1"/>
              <a:t>geteuid</a:t>
            </a:r>
            <a:r>
              <a:rPr lang="en-US" altLang="ko-KR" dirty="0"/>
              <a:t>(void)  : </a:t>
            </a:r>
            <a:r>
              <a:rPr lang="ko-KR" altLang="en-US" dirty="0"/>
              <a:t>현재 프로세스의 실효 사용자 </a:t>
            </a:r>
            <a:r>
              <a:rPr lang="en-US" altLang="ko-KR" dirty="0"/>
              <a:t>id </a:t>
            </a:r>
            <a:r>
              <a:rPr lang="ko-KR" altLang="en-US" dirty="0"/>
              <a:t>반환</a:t>
            </a:r>
            <a:r>
              <a:rPr lang="en-US" altLang="ko-KR" dirty="0"/>
              <a:t>	</a:t>
            </a:r>
          </a:p>
          <a:p>
            <a:r>
              <a:rPr lang="en-US" altLang="ko-KR" dirty="0" err="1"/>
              <a:t>gid_t</a:t>
            </a:r>
            <a:r>
              <a:rPr lang="en-US" altLang="ko-KR" dirty="0"/>
              <a:t> </a:t>
            </a:r>
            <a:r>
              <a:rPr lang="en-US" altLang="ko-KR" dirty="0" err="1"/>
              <a:t>getgid</a:t>
            </a:r>
            <a:r>
              <a:rPr lang="en-US" altLang="ko-KR" dirty="0"/>
              <a:t>(void)   : </a:t>
            </a:r>
            <a:r>
              <a:rPr lang="ko-KR" altLang="en-US" dirty="0"/>
              <a:t>현재 프로세스의 실제 그룹 </a:t>
            </a:r>
            <a:r>
              <a:rPr lang="en-US" altLang="ko-KR" dirty="0"/>
              <a:t>id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en-US" altLang="ko-KR" dirty="0" err="1"/>
              <a:t>gid_t</a:t>
            </a:r>
            <a:r>
              <a:rPr lang="en-US" altLang="ko-KR" dirty="0"/>
              <a:t> </a:t>
            </a:r>
            <a:r>
              <a:rPr lang="en-US" altLang="ko-KR" dirty="0" err="1"/>
              <a:t>getegid</a:t>
            </a:r>
            <a:r>
              <a:rPr lang="en-US" altLang="ko-KR" dirty="0"/>
              <a:t>(void)  : </a:t>
            </a:r>
            <a:r>
              <a:rPr lang="ko-KR" altLang="en-US" dirty="0"/>
              <a:t>현재 프로세스의 실효 그룹 </a:t>
            </a:r>
            <a:r>
              <a:rPr lang="en-US" altLang="ko-KR" dirty="0"/>
              <a:t>id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setuid</a:t>
            </a:r>
            <a:r>
              <a:rPr lang="en-US" altLang="ko-KR" dirty="0"/>
              <a:t>(</a:t>
            </a:r>
            <a:r>
              <a:rPr lang="en-US" altLang="ko-KR" dirty="0" err="1"/>
              <a:t>uid_t</a:t>
            </a:r>
            <a:r>
              <a:rPr lang="en-US" altLang="ko-KR" dirty="0"/>
              <a:t> id)   : </a:t>
            </a:r>
            <a:r>
              <a:rPr lang="ko-KR" altLang="en-US" dirty="0"/>
              <a:t>현재 프로세스의 실제 사용자 </a:t>
            </a:r>
            <a:r>
              <a:rPr lang="en-US" altLang="ko-KR" dirty="0"/>
              <a:t>id</a:t>
            </a:r>
            <a:r>
              <a:rPr lang="ko-KR" altLang="en-US" dirty="0"/>
              <a:t>와 실효 사용자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id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setgid</a:t>
            </a:r>
            <a:r>
              <a:rPr lang="en-US" altLang="ko-KR" dirty="0"/>
              <a:t>(</a:t>
            </a:r>
            <a:r>
              <a:rPr lang="en-US" altLang="ko-KR" dirty="0" err="1"/>
              <a:t>gid_t</a:t>
            </a:r>
            <a:r>
              <a:rPr lang="en-US" altLang="ko-KR" dirty="0"/>
              <a:t> id)   : </a:t>
            </a:r>
            <a:r>
              <a:rPr lang="ko-KR" altLang="en-US" dirty="0"/>
              <a:t>현재 프로세스의 실제 그룹 </a:t>
            </a:r>
            <a:r>
              <a:rPr lang="en-US" altLang="ko-KR" dirty="0"/>
              <a:t>id</a:t>
            </a:r>
            <a:r>
              <a:rPr lang="ko-KR" altLang="en-US" dirty="0"/>
              <a:t>와 실효 그룹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id</a:t>
            </a:r>
            <a:r>
              <a:rPr lang="ko-KR" altLang="en-US" dirty="0"/>
              <a:t>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088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0D88DF0-730A-48E5-8A23-D23EF61A8E2C}"/>
              </a:ext>
            </a:extLst>
          </p:cNvPr>
          <p:cNvSpPr txBox="1">
            <a:spLocks/>
          </p:cNvSpPr>
          <p:nvPr/>
        </p:nvSpPr>
        <p:spPr>
          <a:xfrm>
            <a:off x="202299" y="413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유저 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2440EC-96AA-40A8-B6D0-36FDF67B4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768491"/>
            <a:ext cx="3943350" cy="2695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4DB33-B5A8-444E-A003-F3215CBA6717}"/>
              </a:ext>
            </a:extLst>
          </p:cNvPr>
          <p:cNvSpPr txBox="1"/>
          <p:nvPr/>
        </p:nvSpPr>
        <p:spPr>
          <a:xfrm>
            <a:off x="571500" y="1943100"/>
            <a:ext cx="1006792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해당 코드를 일반 </a:t>
            </a:r>
            <a:r>
              <a:rPr lang="en-US" altLang="ko-KR" dirty="0"/>
              <a:t>id</a:t>
            </a:r>
            <a:r>
              <a:rPr lang="ko-KR" altLang="en-US" dirty="0"/>
              <a:t>에서 실행시켜보고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Root</a:t>
            </a:r>
            <a:r>
              <a:rPr lang="ko-KR" altLang="en-US" dirty="0"/>
              <a:t>로 로그인 후 </a:t>
            </a:r>
            <a:r>
              <a:rPr lang="ko-KR" altLang="en-US" dirty="0" err="1"/>
              <a:t>실행해본뒤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값이 다르게 나옴을 확인해보자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08FFF-1C57-400A-97FF-C248D902304C}"/>
              </a:ext>
            </a:extLst>
          </p:cNvPr>
          <p:cNvSpPr txBox="1"/>
          <p:nvPr/>
        </p:nvSpPr>
        <p:spPr>
          <a:xfrm>
            <a:off x="9288207" y="5464066"/>
            <a:ext cx="7212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uid.c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D61A4-D8AF-48C5-9729-4B6CBB0F90D9}"/>
              </a:ext>
            </a:extLst>
          </p:cNvPr>
          <p:cNvSpPr txBox="1"/>
          <p:nvPr/>
        </p:nvSpPr>
        <p:spPr>
          <a:xfrm>
            <a:off x="247650" y="6141026"/>
            <a:ext cx="521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 다운로드 링크</a:t>
            </a:r>
            <a:endParaRPr lang="en-US" altLang="ko-KR" dirty="0"/>
          </a:p>
          <a:p>
            <a:r>
              <a:rPr lang="en-US" altLang="ko-KR" dirty="0"/>
              <a:t>ce.hanyang.ac.kr/</a:t>
            </a:r>
            <a:r>
              <a:rPr lang="en-US" altLang="ko-KR" dirty="0" err="1"/>
              <a:t>uid.c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11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0D88DF0-730A-48E5-8A23-D23EF61A8E2C}"/>
              </a:ext>
            </a:extLst>
          </p:cNvPr>
          <p:cNvSpPr txBox="1">
            <a:spLocks/>
          </p:cNvSpPr>
          <p:nvPr/>
        </p:nvSpPr>
        <p:spPr>
          <a:xfrm>
            <a:off x="202299" y="413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실습 </a:t>
            </a:r>
            <a:r>
              <a:rPr lang="en-US" altLang="ko-KR" sz="3600" b="1"/>
              <a:t>#7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E6126-AEC5-4F6F-BFF1-BB336FE4E2A6}"/>
              </a:ext>
            </a:extLst>
          </p:cNvPr>
          <p:cNvSpPr txBox="1"/>
          <p:nvPr/>
        </p:nvSpPr>
        <p:spPr>
          <a:xfrm>
            <a:off x="828675" y="1739106"/>
            <a:ext cx="1058227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전에 구현했던 </a:t>
            </a:r>
            <a:r>
              <a:rPr lang="en-US" altLang="ko-KR" dirty="0"/>
              <a:t>ls </a:t>
            </a:r>
            <a:r>
              <a:rPr lang="ko-KR" altLang="en-US" dirty="0"/>
              <a:t>함수를 이용해 </a:t>
            </a:r>
            <a:r>
              <a:rPr lang="ko-KR" altLang="en-US" dirty="0" err="1"/>
              <a:t>출력시</a:t>
            </a:r>
            <a:r>
              <a:rPr lang="ko-KR" altLang="en-US" dirty="0"/>
              <a:t> </a:t>
            </a:r>
            <a:r>
              <a:rPr lang="en-US" altLang="ko-KR" dirty="0" err="1"/>
              <a:t>getuid</a:t>
            </a:r>
            <a:r>
              <a:rPr lang="ko-KR" altLang="en-US" dirty="0"/>
              <a:t>와 </a:t>
            </a:r>
            <a:r>
              <a:rPr lang="en-US" altLang="ko-KR" dirty="0" err="1"/>
              <a:t>ctime</a:t>
            </a:r>
            <a:r>
              <a:rPr lang="ko-KR" altLang="en-US" dirty="0"/>
              <a:t>함수를 이용해 </a:t>
            </a:r>
            <a:br>
              <a:rPr lang="en-US" altLang="ko-KR" dirty="0"/>
            </a:br>
            <a:r>
              <a:rPr lang="ko-KR" altLang="en-US" dirty="0"/>
              <a:t>각 </a:t>
            </a:r>
            <a:r>
              <a:rPr lang="ko-KR" altLang="en-US" dirty="0">
                <a:solidFill>
                  <a:srgbClr val="FF0000"/>
                </a:solidFill>
              </a:rPr>
              <a:t>파일들의 소유자와 마지막 갱신시간</a:t>
            </a:r>
            <a:r>
              <a:rPr lang="ko-KR" altLang="en-US" dirty="0"/>
              <a:t>을 표시해보자</a:t>
            </a:r>
            <a:br>
              <a:rPr lang="en-US" altLang="ko-KR" dirty="0"/>
            </a:br>
            <a:r>
              <a:rPr lang="en-US" altLang="ko-KR" dirty="0"/>
              <a:t>hint)</a:t>
            </a:r>
            <a:br>
              <a:rPr lang="en-US" altLang="ko-KR" dirty="0"/>
            </a:br>
            <a:r>
              <a:rPr lang="ko-KR" altLang="en-US" dirty="0"/>
              <a:t>마지막 갱신시간의 경우 </a:t>
            </a:r>
            <a:r>
              <a:rPr lang="en-US" altLang="ko-KR" dirty="0"/>
              <a:t>stat </a:t>
            </a:r>
            <a:r>
              <a:rPr lang="ko-KR" altLang="en-US" dirty="0"/>
              <a:t>구조체와 </a:t>
            </a:r>
            <a:r>
              <a:rPr lang="en-US" altLang="ko-KR" dirty="0" err="1"/>
              <a:t>lstat</a:t>
            </a:r>
            <a:r>
              <a:rPr lang="en-US" altLang="ko-KR" dirty="0"/>
              <a:t> </a:t>
            </a:r>
            <a:r>
              <a:rPr lang="ko-KR" altLang="en-US" dirty="0"/>
              <a:t>함수를 사용</a:t>
            </a:r>
            <a:br>
              <a:rPr lang="en-US" altLang="ko-KR" dirty="0"/>
            </a:br>
            <a:r>
              <a:rPr lang="en-US" altLang="ko-KR" dirty="0"/>
              <a:t>stat </a:t>
            </a:r>
            <a:r>
              <a:rPr lang="ko-KR" altLang="en-US" dirty="0"/>
              <a:t>구조체 선언 후 </a:t>
            </a:r>
            <a:r>
              <a:rPr lang="en-US" altLang="ko-KR" dirty="0" err="1"/>
              <a:t>lstat</a:t>
            </a:r>
            <a:r>
              <a:rPr lang="en-US" altLang="ko-KR" dirty="0"/>
              <a:t>(const char *filename, struct stat *</a:t>
            </a:r>
            <a:r>
              <a:rPr lang="en-US" altLang="ko-KR" dirty="0" err="1"/>
              <a:t>buf</a:t>
            </a:r>
            <a:r>
              <a:rPr lang="en-US" altLang="ko-KR" dirty="0"/>
              <a:t>) </a:t>
            </a:r>
            <a:r>
              <a:rPr lang="ko-KR" altLang="en-US" dirty="0"/>
              <a:t>함수를 이용해 </a:t>
            </a:r>
            <a:br>
              <a:rPr lang="en-US" altLang="ko-KR" dirty="0"/>
            </a:br>
            <a:r>
              <a:rPr lang="en-US" altLang="ko-KR" dirty="0"/>
              <a:t>stat </a:t>
            </a:r>
            <a:r>
              <a:rPr lang="ko-KR" altLang="en-US" dirty="0"/>
              <a:t>구조체에 데이터를 </a:t>
            </a:r>
            <a:r>
              <a:rPr lang="ko-KR" altLang="en-US" dirty="0" err="1"/>
              <a:t>채워넣는다</a:t>
            </a:r>
            <a:br>
              <a:rPr lang="en-US" altLang="ko-KR" dirty="0"/>
            </a:br>
            <a:r>
              <a:rPr lang="en-US" altLang="ko-KR" dirty="0"/>
              <a:t>stat </a:t>
            </a:r>
            <a:r>
              <a:rPr lang="ko-KR" altLang="en-US" dirty="0"/>
              <a:t>구조체에 존재하는 변수인</a:t>
            </a:r>
            <a:r>
              <a:rPr lang="en-US" altLang="ko-KR" dirty="0" err="1"/>
              <a:t>st_mtime</a:t>
            </a:r>
            <a:r>
              <a:rPr lang="ko-KR" altLang="en-US" dirty="0"/>
              <a:t>을 </a:t>
            </a:r>
            <a:r>
              <a:rPr lang="en-US" altLang="ko-KR" dirty="0" err="1"/>
              <a:t>ctime</a:t>
            </a:r>
            <a:r>
              <a:rPr lang="ko-KR" altLang="en-US" dirty="0"/>
              <a:t>으로 </a:t>
            </a:r>
            <a:r>
              <a:rPr lang="ko-KR" altLang="en-US" dirty="0" err="1"/>
              <a:t>호출시</a:t>
            </a:r>
            <a:r>
              <a:rPr lang="ko-KR" altLang="en-US" dirty="0"/>
              <a:t> 갱신시간 확인가능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3B783-5834-46D4-BEB9-F500179A9957}"/>
              </a:ext>
            </a:extLst>
          </p:cNvPr>
          <p:cNvSpPr txBox="1"/>
          <p:nvPr/>
        </p:nvSpPr>
        <p:spPr>
          <a:xfrm>
            <a:off x="247650" y="6141026"/>
            <a:ext cx="521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 다운로드 링크</a:t>
            </a:r>
            <a:endParaRPr lang="en-US" altLang="ko-KR" dirty="0"/>
          </a:p>
          <a:p>
            <a:r>
              <a:rPr lang="en-US" altLang="ko-KR" dirty="0"/>
              <a:t>ce.hanyang.ac.kr/</a:t>
            </a:r>
            <a:r>
              <a:rPr lang="en-US" altLang="ko-KR" dirty="0" err="1"/>
              <a:t>ls.c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358F6E-6B72-42BA-93A2-6226787E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5" y="5967412"/>
            <a:ext cx="32766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6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257</Words>
  <Application>Microsoft Office PowerPoint</Application>
  <PresentationFormat>와이드스크린</PresentationFormat>
  <Paragraphs>64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시스템 프로그래밍 - 실습 07 –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 - 실습 01 – </dc:title>
  <dc:creator>jemin ahn</dc:creator>
  <cp:lastModifiedBy>jemin ahn</cp:lastModifiedBy>
  <cp:revision>378</cp:revision>
  <dcterms:created xsi:type="dcterms:W3CDTF">2019-03-07T06:11:35Z</dcterms:created>
  <dcterms:modified xsi:type="dcterms:W3CDTF">2019-04-29T08:19:45Z</dcterms:modified>
</cp:coreProperties>
</file>