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sz="3300" b="1" i="0">
                <a:effectLst/>
              </a:rPr>
              <a:t>Housing Price Prediction: Multi Input Neural Network</a:t>
            </a:r>
          </a:p>
        </p:txBody>
      </p:sp>
      <p:pic>
        <p:nvPicPr>
          <p:cNvPr id="6" name="Picture 5" descr="A picture containing building, outdoor, grass, house&#10;&#10;Description automatically generated">
            <a:extLst>
              <a:ext uri="{FF2B5EF4-FFF2-40B4-BE49-F238E27FC236}">
                <a16:creationId xmlns:a16="http://schemas.microsoft.com/office/drawing/2014/main" id="{43823D94-D271-4DC3-BAC7-800CC1B9D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84" y="1237048"/>
            <a:ext cx="5928344" cy="444625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/>
              <a:t>Rodney Cordova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DE25-894D-4DBC-B192-16095F6B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house is more expensive?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FD1A-C09F-438C-BD26-22104BB7B6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House 1</a:t>
            </a:r>
          </a:p>
          <a:p>
            <a:pPr algn="ctr"/>
            <a:r>
              <a:rPr lang="en-US" dirty="0"/>
              <a:t>Bedrooms: 3</a:t>
            </a:r>
          </a:p>
          <a:p>
            <a:pPr algn="ctr"/>
            <a:r>
              <a:rPr lang="en-US" dirty="0"/>
              <a:t>Bathroom: 2</a:t>
            </a:r>
          </a:p>
          <a:p>
            <a:pPr algn="ctr"/>
            <a:r>
              <a:rPr lang="en-US" dirty="0"/>
              <a:t>Square Feet: 1255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23D3D-C06F-4915-9545-AD66916306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dirty="0"/>
              <a:t>House 2</a:t>
            </a:r>
          </a:p>
          <a:p>
            <a:pPr algn="ctr"/>
            <a:r>
              <a:rPr lang="en-US" dirty="0"/>
              <a:t>Bedrooms: 3</a:t>
            </a:r>
          </a:p>
          <a:p>
            <a:pPr algn="ctr"/>
            <a:r>
              <a:rPr lang="en-US" dirty="0"/>
              <a:t>Bathroom: 2</a:t>
            </a:r>
          </a:p>
          <a:p>
            <a:pPr algn="ctr"/>
            <a:r>
              <a:rPr lang="en-US" dirty="0"/>
              <a:t>Square Feet: 1411</a:t>
            </a:r>
          </a:p>
          <a:p>
            <a:pPr algn="ctr"/>
            <a:endParaRPr lang="en-US" dirty="0"/>
          </a:p>
        </p:txBody>
      </p:sp>
      <p:pic>
        <p:nvPicPr>
          <p:cNvPr id="10" name="Picture 9" descr="A house in the snow&#10;&#10;Description automatically generated with medium confidence">
            <a:extLst>
              <a:ext uri="{FF2B5EF4-FFF2-40B4-BE49-F238E27FC236}">
                <a16:creationId xmlns:a16="http://schemas.microsoft.com/office/drawing/2014/main" id="{36DAFC96-874D-4D5A-A6F3-7F3E7E4B2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88" y="2504439"/>
            <a:ext cx="4997592" cy="3748194"/>
          </a:xfrm>
          <a:prstGeom prst="rect">
            <a:avLst/>
          </a:prstGeom>
        </p:spPr>
      </p:pic>
      <p:pic>
        <p:nvPicPr>
          <p:cNvPr id="14" name="Picture 13" descr="A picture containing building, outdoor, sky, house&#10;&#10;Description automatically generated">
            <a:extLst>
              <a:ext uri="{FF2B5EF4-FFF2-40B4-BE49-F238E27FC236}">
                <a16:creationId xmlns:a16="http://schemas.microsoft.com/office/drawing/2014/main" id="{2C5183A1-3D91-4A88-A4DF-2D117F306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31" y="2504439"/>
            <a:ext cx="4997592" cy="374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4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E405-39D6-40A6-A33B-649BD2BB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C5104F-6C0B-4754-A3EE-7193C60C2D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4661" y="2295939"/>
            <a:ext cx="4363488" cy="2637631"/>
          </a:xfrm>
        </p:spPr>
      </p:pic>
      <p:pic>
        <p:nvPicPr>
          <p:cNvPr id="8" name="Content Placeholder 7" descr="A house with a tree in front&#10;&#10;Description automatically generated with medium confidence">
            <a:extLst>
              <a:ext uri="{FF2B5EF4-FFF2-40B4-BE49-F238E27FC236}">
                <a16:creationId xmlns:a16="http://schemas.microsoft.com/office/drawing/2014/main" id="{DE835183-3B56-44F9-AFFE-8F12E5D4BF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08" y="2295939"/>
            <a:ext cx="2437826" cy="1828369"/>
          </a:xfrm>
        </p:spPr>
      </p:pic>
      <p:pic>
        <p:nvPicPr>
          <p:cNvPr id="10" name="Picture 9" descr="A picture containing indoor, floor, ceiling, kitchen&#10;&#10;Description automatically generated">
            <a:extLst>
              <a:ext uri="{FF2B5EF4-FFF2-40B4-BE49-F238E27FC236}">
                <a16:creationId xmlns:a16="http://schemas.microsoft.com/office/drawing/2014/main" id="{FD906788-ADBF-467A-912B-F6622783C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334" y="2295938"/>
            <a:ext cx="2437825" cy="1828369"/>
          </a:xfrm>
          <a:prstGeom prst="rect">
            <a:avLst/>
          </a:prstGeom>
        </p:spPr>
      </p:pic>
      <p:pic>
        <p:nvPicPr>
          <p:cNvPr id="12" name="Picture 11" descr="A bedroom with a bed and a mirror&#10;&#10;Description automatically generated with low confidence">
            <a:extLst>
              <a:ext uri="{FF2B5EF4-FFF2-40B4-BE49-F238E27FC236}">
                <a16:creationId xmlns:a16="http://schemas.microsoft.com/office/drawing/2014/main" id="{27B1B81C-A16C-4880-8CC9-43631A1C4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08" y="4124307"/>
            <a:ext cx="2437826" cy="1828370"/>
          </a:xfrm>
          <a:prstGeom prst="rect">
            <a:avLst/>
          </a:prstGeom>
        </p:spPr>
      </p:pic>
      <p:pic>
        <p:nvPicPr>
          <p:cNvPr id="14" name="Picture 13" descr="A bathroom with a glass shower&#10;&#10;Description automatically generated with low confidence">
            <a:extLst>
              <a:ext uri="{FF2B5EF4-FFF2-40B4-BE49-F238E27FC236}">
                <a16:creationId xmlns:a16="http://schemas.microsoft.com/office/drawing/2014/main" id="{B88C0DF4-C52A-4267-9D30-4C4CFDDF7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333" y="4124308"/>
            <a:ext cx="2437825" cy="18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0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26FA-7AB3-4F00-B7FF-636FE841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Augmentation</a:t>
            </a:r>
          </a:p>
        </p:txBody>
      </p:sp>
      <p:pic>
        <p:nvPicPr>
          <p:cNvPr id="6" name="Content Placeholder 5" descr="A picture containing snow, outdoor, sky, tree&#10;&#10;Description automatically generated">
            <a:extLst>
              <a:ext uri="{FF2B5EF4-FFF2-40B4-BE49-F238E27FC236}">
                <a16:creationId xmlns:a16="http://schemas.microsoft.com/office/drawing/2014/main" id="{71A10987-6FD9-4A5D-9F8D-85A7BE17C5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3" y="2255441"/>
            <a:ext cx="4640262" cy="3480196"/>
          </a:xfrm>
        </p:spPr>
      </p:pic>
      <p:pic>
        <p:nvPicPr>
          <p:cNvPr id="11" name="Content Placeholder 5" descr="A picture containing snow, outdoor, sky, tree&#10;&#10;Description automatically generated">
            <a:extLst>
              <a:ext uri="{FF2B5EF4-FFF2-40B4-BE49-F238E27FC236}">
                <a16:creationId xmlns:a16="http://schemas.microsoft.com/office/drawing/2014/main" id="{7D47753C-D84A-4012-BB77-BD146AE89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77577" y="2255441"/>
            <a:ext cx="4638675" cy="347900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A14AF59-6E0B-4B75-A027-59405E760996}"/>
              </a:ext>
            </a:extLst>
          </p:cNvPr>
          <p:cNvSpPr/>
          <p:nvPr/>
        </p:nvSpPr>
        <p:spPr>
          <a:xfrm>
            <a:off x="5122506" y="3564294"/>
            <a:ext cx="1884784" cy="662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C464B87-5EB2-49F0-87BC-B6519F9C11E0}"/>
              </a:ext>
            </a:extLst>
          </p:cNvPr>
          <p:cNvSpPr/>
          <p:nvPr/>
        </p:nvSpPr>
        <p:spPr>
          <a:xfrm>
            <a:off x="2072081" y="612394"/>
            <a:ext cx="2155971" cy="8640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Numeric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79C0AC-8881-44C4-81AC-20E4C37876B8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3150066" y="1476461"/>
            <a:ext cx="1" cy="43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92517AE-FFDD-4876-8D92-03A5FA9EBFB2}"/>
              </a:ext>
            </a:extLst>
          </p:cNvPr>
          <p:cNvSpPr/>
          <p:nvPr/>
        </p:nvSpPr>
        <p:spPr>
          <a:xfrm>
            <a:off x="2193721" y="1912689"/>
            <a:ext cx="1912690" cy="1155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Multi-layer Perceptron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185C63-F33C-42A4-8909-C26BE370E5BA}"/>
              </a:ext>
            </a:extLst>
          </p:cNvPr>
          <p:cNvSpPr/>
          <p:nvPr/>
        </p:nvSpPr>
        <p:spPr>
          <a:xfrm>
            <a:off x="6936299" y="612395"/>
            <a:ext cx="2155971" cy="8640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66A11A-D368-4768-8BF6-678B3C268E31}"/>
              </a:ext>
            </a:extLst>
          </p:cNvPr>
          <p:cNvCxnSpPr>
            <a:cxnSpLocks/>
          </p:cNvCxnSpPr>
          <p:nvPr/>
        </p:nvCxnSpPr>
        <p:spPr>
          <a:xfrm>
            <a:off x="8014284" y="1476461"/>
            <a:ext cx="0" cy="36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9334687-9739-4088-BE16-BCC447030F6A}"/>
              </a:ext>
            </a:extLst>
          </p:cNvPr>
          <p:cNvSpPr/>
          <p:nvPr/>
        </p:nvSpPr>
        <p:spPr>
          <a:xfrm>
            <a:off x="7057939" y="1912689"/>
            <a:ext cx="1912690" cy="1155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Convolutional Neural Network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D45210-7ED0-42C5-8A0B-1C2F46F565D2}"/>
              </a:ext>
            </a:extLst>
          </p:cNvPr>
          <p:cNvCxnSpPr>
            <a:cxnSpLocks/>
          </p:cNvCxnSpPr>
          <p:nvPr/>
        </p:nvCxnSpPr>
        <p:spPr>
          <a:xfrm>
            <a:off x="8017082" y="3068272"/>
            <a:ext cx="0" cy="336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A6809C-1749-42EE-AC9F-2AC5BD2FDA15}"/>
              </a:ext>
            </a:extLst>
          </p:cNvPr>
          <p:cNvCxnSpPr>
            <a:cxnSpLocks/>
          </p:cNvCxnSpPr>
          <p:nvPr/>
        </p:nvCxnSpPr>
        <p:spPr>
          <a:xfrm>
            <a:off x="3154260" y="3068272"/>
            <a:ext cx="0" cy="336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05D295-D2DA-4B2F-AFEB-7D395BF22AC9}"/>
              </a:ext>
            </a:extLst>
          </p:cNvPr>
          <p:cNvCxnSpPr/>
          <p:nvPr/>
        </p:nvCxnSpPr>
        <p:spPr>
          <a:xfrm>
            <a:off x="3150066" y="3404881"/>
            <a:ext cx="4864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E200D8-7A0A-42F6-A056-15B00FBE975E}"/>
              </a:ext>
            </a:extLst>
          </p:cNvPr>
          <p:cNvCxnSpPr/>
          <p:nvPr/>
        </p:nvCxnSpPr>
        <p:spPr>
          <a:xfrm>
            <a:off x="5515063" y="3404881"/>
            <a:ext cx="0" cy="37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70DDF9E-B731-4BCF-8A3F-E56C14A62964}"/>
              </a:ext>
            </a:extLst>
          </p:cNvPr>
          <p:cNvSpPr/>
          <p:nvPr/>
        </p:nvSpPr>
        <p:spPr>
          <a:xfrm>
            <a:off x="4558717" y="2658785"/>
            <a:ext cx="1912690" cy="1155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Concatenation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B8F7F2-FE46-4DC3-A8D5-DB41BF19F1DC}"/>
              </a:ext>
            </a:extLst>
          </p:cNvPr>
          <p:cNvCxnSpPr>
            <a:cxnSpLocks/>
          </p:cNvCxnSpPr>
          <p:nvPr/>
        </p:nvCxnSpPr>
        <p:spPr>
          <a:xfrm flipH="1">
            <a:off x="5515062" y="3839537"/>
            <a:ext cx="1" cy="43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6D2F95C-2677-490A-A836-BCB02834432B}"/>
              </a:ext>
            </a:extLst>
          </p:cNvPr>
          <p:cNvSpPr/>
          <p:nvPr/>
        </p:nvSpPr>
        <p:spPr>
          <a:xfrm>
            <a:off x="4558717" y="4300933"/>
            <a:ext cx="1912690" cy="1155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Full Connected Layer and Linear Activation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5C4C1B-4AE0-43FA-9D11-FF0FE30384C9}"/>
              </a:ext>
            </a:extLst>
          </p:cNvPr>
          <p:cNvSpPr/>
          <p:nvPr/>
        </p:nvSpPr>
        <p:spPr>
          <a:xfrm>
            <a:off x="7395594" y="4300933"/>
            <a:ext cx="1912690" cy="1155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21DDD1-EAB9-467E-8772-7BE1038B6816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471407" y="4878725"/>
            <a:ext cx="924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4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8DA640-996F-47AA-999F-988D3D44E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43" y="0"/>
            <a:ext cx="529975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3E0059-D51B-483E-986A-41F2A656606D}"/>
              </a:ext>
            </a:extLst>
          </p:cNvPr>
          <p:cNvSpPr txBox="1"/>
          <p:nvPr/>
        </p:nvSpPr>
        <p:spPr>
          <a:xfrm>
            <a:off x="6618914" y="1921079"/>
            <a:ext cx="465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Home Price: $602,101.24</a:t>
            </a:r>
          </a:p>
          <a:p>
            <a:r>
              <a:rPr lang="en-US" dirty="0"/>
              <a:t>MAPE: 19.20%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BC0BD-20E3-4F22-B135-4F2A9ABEE2B8}"/>
              </a:ext>
            </a:extLst>
          </p:cNvPr>
          <p:cNvSpPr txBox="1"/>
          <p:nvPr/>
        </p:nvSpPr>
        <p:spPr>
          <a:xfrm>
            <a:off x="6308521" y="1166070"/>
            <a:ext cx="4446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Results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496711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{20B27D58-8032-4BDF-9656-1173DD0F90EB}tf56160789_win32</Template>
  <TotalTime>554</TotalTime>
  <Words>71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Housing Price Prediction: Multi Input Neural Network</vt:lpstr>
      <vt:lpstr>What house is more expensive?</vt:lpstr>
      <vt:lpstr>Data</vt:lpstr>
      <vt:lpstr>Image Augmentation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Prediction: Multi Input Neural Network</dc:title>
  <dc:creator>Rodney Cordova</dc:creator>
  <cp:lastModifiedBy>Rodney Cordova</cp:lastModifiedBy>
  <cp:revision>13</cp:revision>
  <dcterms:created xsi:type="dcterms:W3CDTF">2021-04-28T21:00:48Z</dcterms:created>
  <dcterms:modified xsi:type="dcterms:W3CDTF">2021-05-01T05:17:25Z</dcterms:modified>
</cp:coreProperties>
</file>