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601CD-8449-452C-A8B9-6BF513928CD6}" v="88" dt="2021-06-03T00:44:5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84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ney Cordova" userId="547777c43b7e5548" providerId="LiveId" clId="{D52601CD-8449-452C-A8B9-6BF513928CD6}"/>
    <pc:docChg chg="undo custSel addSld delSld modSld">
      <pc:chgData name="Rodney Cordova" userId="547777c43b7e5548" providerId="LiveId" clId="{D52601CD-8449-452C-A8B9-6BF513928CD6}" dt="2021-06-03T01:24:57.638" v="2543"/>
      <pc:docMkLst>
        <pc:docMk/>
      </pc:docMkLst>
      <pc:sldChg chg="modSp mod">
        <pc:chgData name="Rodney Cordova" userId="547777c43b7e5548" providerId="LiveId" clId="{D52601CD-8449-452C-A8B9-6BF513928CD6}" dt="2021-06-02T23:15:43.214" v="76" actId="27636"/>
        <pc:sldMkLst>
          <pc:docMk/>
          <pc:sldMk cId="2152082915" sldId="292"/>
        </pc:sldMkLst>
        <pc:spChg chg="mod">
          <ac:chgData name="Rodney Cordova" userId="547777c43b7e5548" providerId="LiveId" clId="{D52601CD-8449-452C-A8B9-6BF513928CD6}" dt="2021-06-02T23:15:43.214" v="76" actId="27636"/>
          <ac:spMkLst>
            <pc:docMk/>
            <pc:sldMk cId="2152082915" sldId="292"/>
            <ac:spMk id="2" creationId="{C0D7398C-75E5-4CB0-BA4F-D7D5CF2495D4}"/>
          </ac:spMkLst>
        </pc:spChg>
      </pc:sldChg>
      <pc:sldChg chg="addSp delSp modSp mod">
        <pc:chgData name="Rodney Cordova" userId="547777c43b7e5548" providerId="LiveId" clId="{D52601CD-8449-452C-A8B9-6BF513928CD6}" dt="2021-06-03T00:26:07.003" v="2429" actId="14100"/>
        <pc:sldMkLst>
          <pc:docMk/>
          <pc:sldMk cId="2266423998" sldId="293"/>
        </pc:sldMkLst>
        <pc:spChg chg="mod">
          <ac:chgData name="Rodney Cordova" userId="547777c43b7e5548" providerId="LiveId" clId="{D52601CD-8449-452C-A8B9-6BF513928CD6}" dt="2021-06-02T23:34:56.630" v="442" actId="14100"/>
          <ac:spMkLst>
            <pc:docMk/>
            <pc:sldMk cId="2266423998" sldId="293"/>
            <ac:spMk id="2" creationId="{478D2CB5-B1CF-4F99-8B12-ECAFD06E9904}"/>
          </ac:spMkLst>
        </pc:spChg>
        <pc:spChg chg="mod">
          <ac:chgData name="Rodney Cordova" userId="547777c43b7e5548" providerId="LiveId" clId="{D52601CD-8449-452C-A8B9-6BF513928CD6}" dt="2021-06-03T00:25:38.832" v="2424" actId="313"/>
          <ac:spMkLst>
            <pc:docMk/>
            <pc:sldMk cId="2266423998" sldId="293"/>
            <ac:spMk id="3" creationId="{D772D0A3-FFEE-4841-A5D3-EBDF5A990701}"/>
          </ac:spMkLst>
        </pc:spChg>
        <pc:picChg chg="add mod">
          <ac:chgData name="Rodney Cordova" userId="547777c43b7e5548" providerId="LiveId" clId="{D52601CD-8449-452C-A8B9-6BF513928CD6}" dt="2021-06-03T00:26:07.003" v="2429" actId="14100"/>
          <ac:picMkLst>
            <pc:docMk/>
            <pc:sldMk cId="2266423998" sldId="293"/>
            <ac:picMk id="6146" creationId="{9EAB24ED-93BF-4E2F-B730-53504256DF05}"/>
          </ac:picMkLst>
        </pc:picChg>
        <pc:picChg chg="del">
          <ac:chgData name="Rodney Cordova" userId="547777c43b7e5548" providerId="LiveId" clId="{D52601CD-8449-452C-A8B9-6BF513928CD6}" dt="2021-06-02T23:09:32.485" v="0" actId="478"/>
          <ac:picMkLst>
            <pc:docMk/>
            <pc:sldMk cId="2266423998" sldId="293"/>
            <ac:picMk id="6148" creationId="{4A75CCD6-4305-45BB-86EE-630216DD66A7}"/>
          </ac:picMkLst>
        </pc:picChg>
      </pc:sldChg>
      <pc:sldChg chg="addSp delSp modSp new mod">
        <pc:chgData name="Rodney Cordova" userId="547777c43b7e5548" providerId="LiveId" clId="{D52601CD-8449-452C-A8B9-6BF513928CD6}" dt="2021-06-03T01:24:57.638" v="2543"/>
        <pc:sldMkLst>
          <pc:docMk/>
          <pc:sldMk cId="969728888" sldId="294"/>
        </pc:sldMkLst>
        <pc:spChg chg="mod">
          <ac:chgData name="Rodney Cordova" userId="547777c43b7e5548" providerId="LiveId" clId="{D52601CD-8449-452C-A8B9-6BF513928CD6}" dt="2021-06-02T23:35:45.521" v="468" actId="122"/>
          <ac:spMkLst>
            <pc:docMk/>
            <pc:sldMk cId="969728888" sldId="294"/>
            <ac:spMk id="2" creationId="{E2E8C211-6DE7-4043-87C6-4CEB1BB1A8D7}"/>
          </ac:spMkLst>
        </pc:spChg>
        <pc:spChg chg="mod">
          <ac:chgData name="Rodney Cordova" userId="547777c43b7e5548" providerId="LiveId" clId="{D52601CD-8449-452C-A8B9-6BF513928CD6}" dt="2021-06-03T01:24:53.861" v="2542"/>
          <ac:spMkLst>
            <pc:docMk/>
            <pc:sldMk cId="969728888" sldId="294"/>
            <ac:spMk id="3" creationId="{59277A8E-E250-4379-A0A7-9EE1EA4F75CF}"/>
          </ac:spMkLst>
        </pc:spChg>
        <pc:spChg chg="mod">
          <ac:chgData name="Rodney Cordova" userId="547777c43b7e5548" providerId="LiveId" clId="{D52601CD-8449-452C-A8B9-6BF513928CD6}" dt="2021-06-03T01:24:57.638" v="2543"/>
          <ac:spMkLst>
            <pc:docMk/>
            <pc:sldMk cId="969728888" sldId="294"/>
            <ac:spMk id="4" creationId="{4A14210B-B5FC-4CD7-9F6E-7369ECD6A1AE}"/>
          </ac:spMkLst>
        </pc:spChg>
        <pc:spChg chg="add del mod">
          <ac:chgData name="Rodney Cordova" userId="547777c43b7e5548" providerId="LiveId" clId="{D52601CD-8449-452C-A8B9-6BF513928CD6}" dt="2021-06-02T23:35:30.659" v="464" actId="22"/>
          <ac:spMkLst>
            <pc:docMk/>
            <pc:sldMk cId="969728888" sldId="294"/>
            <ac:spMk id="6" creationId="{2FE71234-0D33-47C8-B29F-1A4F06DA362B}"/>
          </ac:spMkLst>
        </pc:spChg>
        <pc:spChg chg="add mod">
          <ac:chgData name="Rodney Cordova" userId="547777c43b7e5548" providerId="LiveId" clId="{D52601CD-8449-452C-A8B9-6BF513928CD6}" dt="2021-06-03T01:12:40.738" v="2528" actId="20577"/>
          <ac:spMkLst>
            <pc:docMk/>
            <pc:sldMk cId="969728888" sldId="294"/>
            <ac:spMk id="7" creationId="{F0CA2A6A-50B0-4E27-BB9C-721B12435018}"/>
          </ac:spMkLst>
        </pc:spChg>
      </pc:sldChg>
      <pc:sldChg chg="modSp new del mod">
        <pc:chgData name="Rodney Cordova" userId="547777c43b7e5548" providerId="LiveId" clId="{D52601CD-8449-452C-A8B9-6BF513928CD6}" dt="2021-06-02T23:35:04.812" v="446" actId="47"/>
        <pc:sldMkLst>
          <pc:docMk/>
          <pc:sldMk cId="1121991232" sldId="294"/>
        </pc:sldMkLst>
        <pc:spChg chg="mod">
          <ac:chgData name="Rodney Cordova" userId="547777c43b7e5548" providerId="LiveId" clId="{D52601CD-8449-452C-A8B9-6BF513928CD6}" dt="2021-06-02T23:31:27.190" v="296" actId="20577"/>
          <ac:spMkLst>
            <pc:docMk/>
            <pc:sldMk cId="1121991232" sldId="294"/>
            <ac:spMk id="2" creationId="{297B015C-B351-4959-B126-9503DC2C8C26}"/>
          </ac:spMkLst>
        </pc:spChg>
        <pc:spChg chg="mod">
          <ac:chgData name="Rodney Cordova" userId="547777c43b7e5548" providerId="LiveId" clId="{D52601CD-8449-452C-A8B9-6BF513928CD6}" dt="2021-06-02T23:35:03.003" v="445" actId="6549"/>
          <ac:spMkLst>
            <pc:docMk/>
            <pc:sldMk cId="1121991232" sldId="294"/>
            <ac:spMk id="3" creationId="{050EBA73-B87D-458F-AD25-0B963641794B}"/>
          </ac:spMkLst>
        </pc:spChg>
      </pc:sldChg>
      <pc:sldChg chg="modSp del">
        <pc:chgData name="Rodney Cordova" userId="547777c43b7e5548" providerId="LiveId" clId="{D52601CD-8449-452C-A8B9-6BF513928CD6}" dt="2021-06-02T23:12:34.312" v="17" actId="47"/>
        <pc:sldMkLst>
          <pc:docMk/>
          <pc:sldMk cId="1925201361" sldId="294"/>
        </pc:sldMkLst>
        <pc:graphicFrameChg chg="mod">
          <ac:chgData name="Rodney Cordova" userId="547777c43b7e5548" providerId="LiveId" clId="{D52601CD-8449-452C-A8B9-6BF513928CD6}" dt="2021-06-02T23:09:41.458" v="5" actId="478"/>
          <ac:graphicFrameMkLst>
            <pc:docMk/>
            <pc:sldMk cId="1925201361" sldId="294"/>
            <ac:graphicFrameMk id="5" creationId="{FCFEE0E0-A723-4674-AC14-C8BC80C81E8E}"/>
          </ac:graphicFrameMkLst>
        </pc:graphicFrameChg>
      </pc:sldChg>
      <pc:sldChg chg="new del">
        <pc:chgData name="Rodney Cordova" userId="547777c43b7e5548" providerId="LiveId" clId="{D52601CD-8449-452C-A8B9-6BF513928CD6}" dt="2021-06-02T23:35:10.068" v="448" actId="680"/>
        <pc:sldMkLst>
          <pc:docMk/>
          <pc:sldMk cId="4048399161" sldId="294"/>
        </pc:sldMkLst>
      </pc:sldChg>
      <pc:sldChg chg="addSp delSp modSp del mod">
        <pc:chgData name="Rodney Cordova" userId="547777c43b7e5548" providerId="LiveId" clId="{D52601CD-8449-452C-A8B9-6BF513928CD6}" dt="2021-06-02T23:12:33.799" v="16" actId="47"/>
        <pc:sldMkLst>
          <pc:docMk/>
          <pc:sldMk cId="327721122" sldId="295"/>
        </pc:sldMkLst>
        <pc:spChg chg="add mod">
          <ac:chgData name="Rodney Cordova" userId="547777c43b7e5548" providerId="LiveId" clId="{D52601CD-8449-452C-A8B9-6BF513928CD6}" dt="2021-06-02T23:11:42.656" v="6" actId="478"/>
          <ac:spMkLst>
            <pc:docMk/>
            <pc:sldMk cId="327721122" sldId="295"/>
            <ac:spMk id="4" creationId="{3473161D-0DF1-4A34-B8C5-50E4607BEBE5}"/>
          </ac:spMkLst>
        </pc:spChg>
        <pc:graphicFrameChg chg="del">
          <ac:chgData name="Rodney Cordova" userId="547777c43b7e5548" providerId="LiveId" clId="{D52601CD-8449-452C-A8B9-6BF513928CD6}" dt="2021-06-02T23:11:42.656" v="6" actId="478"/>
          <ac:graphicFrameMkLst>
            <pc:docMk/>
            <pc:sldMk cId="327721122" sldId="295"/>
            <ac:graphicFrameMk id="6" creationId="{131BF1AB-774A-4A1E-857B-DF4134DC8F9A}"/>
          </ac:graphicFrameMkLst>
        </pc:graphicFrameChg>
      </pc:sldChg>
      <pc:sldChg chg="addSp delSp modSp new mod">
        <pc:chgData name="Rodney Cordova" userId="547777c43b7e5548" providerId="LiveId" clId="{D52601CD-8449-452C-A8B9-6BF513928CD6}" dt="2021-06-02T23:48:06.577" v="1466" actId="14100"/>
        <pc:sldMkLst>
          <pc:docMk/>
          <pc:sldMk cId="1696081734" sldId="295"/>
        </pc:sldMkLst>
        <pc:spChg chg="mod">
          <ac:chgData name="Rodney Cordova" userId="547777c43b7e5548" providerId="LiveId" clId="{D52601CD-8449-452C-A8B9-6BF513928CD6}" dt="2021-06-02T23:39:35.502" v="949" actId="20577"/>
          <ac:spMkLst>
            <pc:docMk/>
            <pc:sldMk cId="1696081734" sldId="295"/>
            <ac:spMk id="2" creationId="{9147EA90-3FCE-404D-9CB0-C5225EF0A028}"/>
          </ac:spMkLst>
        </pc:spChg>
        <pc:spChg chg="add del mod">
          <ac:chgData name="Rodney Cordova" userId="547777c43b7e5548" providerId="LiveId" clId="{D52601CD-8449-452C-A8B9-6BF513928CD6}" dt="2021-06-02T23:45:15.459" v="1305" actId="21"/>
          <ac:spMkLst>
            <pc:docMk/>
            <pc:sldMk cId="1696081734" sldId="295"/>
            <ac:spMk id="3" creationId="{BE07E1D4-C94C-42EB-BF42-BD8DB7D0A9B9}"/>
          </ac:spMkLst>
        </pc:spChg>
        <pc:spChg chg="del">
          <ac:chgData name="Rodney Cordova" userId="547777c43b7e5548" providerId="LiveId" clId="{D52601CD-8449-452C-A8B9-6BF513928CD6}" dt="2021-06-02T23:45:38.635" v="1314" actId="931"/>
          <ac:spMkLst>
            <pc:docMk/>
            <pc:sldMk cId="1696081734" sldId="295"/>
            <ac:spMk id="4" creationId="{EEFCA732-3B2A-4CA6-8DDA-6AE521F0723A}"/>
          </ac:spMkLst>
        </pc:spChg>
        <pc:spChg chg="add del mod">
          <ac:chgData name="Rodney Cordova" userId="547777c43b7e5548" providerId="LiveId" clId="{D52601CD-8449-452C-A8B9-6BF513928CD6}" dt="2021-06-02T23:45:15.459" v="1305" actId="21"/>
          <ac:spMkLst>
            <pc:docMk/>
            <pc:sldMk cId="1696081734" sldId="295"/>
            <ac:spMk id="5" creationId="{182D4DFB-9BEC-43A2-9E0D-E79005E0B626}"/>
          </ac:spMkLst>
        </pc:spChg>
        <pc:spChg chg="add del mod">
          <ac:chgData name="Rodney Cordova" userId="547777c43b7e5548" providerId="LiveId" clId="{D52601CD-8449-452C-A8B9-6BF513928CD6}" dt="2021-06-02T23:45:24.428" v="1313"/>
          <ac:spMkLst>
            <pc:docMk/>
            <pc:sldMk cId="1696081734" sldId="295"/>
            <ac:spMk id="7" creationId="{CCB6FA4E-5B2C-4AC7-8575-79F826060D53}"/>
          </ac:spMkLst>
        </pc:spChg>
        <pc:spChg chg="add del mod">
          <ac:chgData name="Rodney Cordova" userId="547777c43b7e5548" providerId="LiveId" clId="{D52601CD-8449-452C-A8B9-6BF513928CD6}" dt="2021-06-02T23:46:10.357" v="1327"/>
          <ac:spMkLst>
            <pc:docMk/>
            <pc:sldMk cId="1696081734" sldId="295"/>
            <ac:spMk id="11" creationId="{B3CD1426-8105-4204-877E-BF25A2717174}"/>
          </ac:spMkLst>
        </pc:spChg>
        <pc:spChg chg="add del mod">
          <ac:chgData name="Rodney Cordova" userId="547777c43b7e5548" providerId="LiveId" clId="{D52601CD-8449-452C-A8B9-6BF513928CD6}" dt="2021-06-02T23:46:18.421" v="1330"/>
          <ac:spMkLst>
            <pc:docMk/>
            <pc:sldMk cId="1696081734" sldId="295"/>
            <ac:spMk id="13" creationId="{8730A5C2-5A6A-4140-B8F7-E16D844C0D5D}"/>
          </ac:spMkLst>
        </pc:spChg>
        <pc:spChg chg="add mod">
          <ac:chgData name="Rodney Cordova" userId="547777c43b7e5548" providerId="LiveId" clId="{D52601CD-8449-452C-A8B9-6BF513928CD6}" dt="2021-06-02T23:47:52.103" v="1459" actId="20577"/>
          <ac:spMkLst>
            <pc:docMk/>
            <pc:sldMk cId="1696081734" sldId="295"/>
            <ac:spMk id="15" creationId="{3DAF7149-8EC2-48B2-ACF6-516736042D84}"/>
          </ac:spMkLst>
        </pc:spChg>
        <pc:picChg chg="add del mod">
          <ac:chgData name="Rodney Cordova" userId="547777c43b7e5548" providerId="LiveId" clId="{D52601CD-8449-452C-A8B9-6BF513928CD6}" dt="2021-06-02T23:45:24.428" v="1313"/>
          <ac:picMkLst>
            <pc:docMk/>
            <pc:sldMk cId="1696081734" sldId="295"/>
            <ac:picMk id="8" creationId="{8D686E20-34C4-4A4E-8336-B9DFA2CA8D0B}"/>
          </ac:picMkLst>
        </pc:picChg>
        <pc:picChg chg="add del mod">
          <ac:chgData name="Rodney Cordova" userId="547777c43b7e5548" providerId="LiveId" clId="{D52601CD-8449-452C-A8B9-6BF513928CD6}" dt="2021-06-02T23:46:19.857" v="1331" actId="478"/>
          <ac:picMkLst>
            <pc:docMk/>
            <pc:sldMk cId="1696081734" sldId="295"/>
            <ac:picMk id="9" creationId="{BDF6166C-846D-410C-8983-5D0B003870BB}"/>
          </ac:picMkLst>
        </pc:picChg>
        <pc:picChg chg="add del mod">
          <ac:chgData name="Rodney Cordova" userId="547777c43b7e5548" providerId="LiveId" clId="{D52601CD-8449-452C-A8B9-6BF513928CD6}" dt="2021-06-02T23:46:10.357" v="1327"/>
          <ac:picMkLst>
            <pc:docMk/>
            <pc:sldMk cId="1696081734" sldId="295"/>
            <ac:picMk id="12" creationId="{C849F22B-9CB1-472C-8F2C-A7252A4AE616}"/>
          </ac:picMkLst>
        </pc:picChg>
        <pc:picChg chg="add del mod">
          <ac:chgData name="Rodney Cordova" userId="547777c43b7e5548" providerId="LiveId" clId="{D52601CD-8449-452C-A8B9-6BF513928CD6}" dt="2021-06-02T23:46:18.421" v="1330"/>
          <ac:picMkLst>
            <pc:docMk/>
            <pc:sldMk cId="1696081734" sldId="295"/>
            <ac:picMk id="14" creationId="{1351E75C-505F-48A8-96AB-1515FDDCB0B5}"/>
          </ac:picMkLst>
        </pc:picChg>
        <pc:picChg chg="add mod">
          <ac:chgData name="Rodney Cordova" userId="547777c43b7e5548" providerId="LiveId" clId="{D52601CD-8449-452C-A8B9-6BF513928CD6}" dt="2021-06-02T23:48:06.577" v="1466" actId="14100"/>
          <ac:picMkLst>
            <pc:docMk/>
            <pc:sldMk cId="1696081734" sldId="295"/>
            <ac:picMk id="17" creationId="{DCB869AB-D7EF-4573-BF83-6680301A7F25}"/>
          </ac:picMkLst>
        </pc:picChg>
        <pc:picChg chg="add del mod">
          <ac:chgData name="Rodney Cordova" userId="547777c43b7e5548" providerId="LiveId" clId="{D52601CD-8449-452C-A8B9-6BF513928CD6}" dt="2021-06-02T23:45:15.627" v="1306"/>
          <ac:picMkLst>
            <pc:docMk/>
            <pc:sldMk cId="1696081734" sldId="295"/>
            <ac:picMk id="1026" creationId="{BEDE7031-E30B-4606-8E85-3BF5910E8EB9}"/>
          </ac:picMkLst>
        </pc:picChg>
      </pc:sldChg>
      <pc:sldChg chg="addSp delSp modSp new mod">
        <pc:chgData name="Rodney Cordova" userId="547777c43b7e5548" providerId="LiveId" clId="{D52601CD-8449-452C-A8B9-6BF513928CD6}" dt="2021-06-02T23:57:28.863" v="1792" actId="20577"/>
        <pc:sldMkLst>
          <pc:docMk/>
          <pc:sldMk cId="1003355187" sldId="296"/>
        </pc:sldMkLst>
        <pc:spChg chg="mod">
          <ac:chgData name="Rodney Cordova" userId="547777c43b7e5548" providerId="LiveId" clId="{D52601CD-8449-452C-A8B9-6BF513928CD6}" dt="2021-06-02T23:49:04.487" v="1508" actId="20577"/>
          <ac:spMkLst>
            <pc:docMk/>
            <pc:sldMk cId="1003355187" sldId="296"/>
            <ac:spMk id="2" creationId="{6D44D0C0-AE97-40D1-8F9A-1D5FA0594D3F}"/>
          </ac:spMkLst>
        </pc:spChg>
        <pc:spChg chg="mod">
          <ac:chgData name="Rodney Cordova" userId="547777c43b7e5548" providerId="LiveId" clId="{D52601CD-8449-452C-A8B9-6BF513928CD6}" dt="2021-06-02T23:50:48.451" v="1664" actId="313"/>
          <ac:spMkLst>
            <pc:docMk/>
            <pc:sldMk cId="1003355187" sldId="296"/>
            <ac:spMk id="3" creationId="{86F228B7-245C-4BBD-B4DC-65D676F1FFFB}"/>
          </ac:spMkLst>
        </pc:spChg>
        <pc:spChg chg="add del">
          <ac:chgData name="Rodney Cordova" userId="547777c43b7e5548" providerId="LiveId" clId="{D52601CD-8449-452C-A8B9-6BF513928CD6}" dt="2021-06-02T23:51:45.901" v="1669" actId="3680"/>
          <ac:spMkLst>
            <pc:docMk/>
            <pc:sldMk cId="1003355187" sldId="296"/>
            <ac:spMk id="4" creationId="{777DB24D-FF61-46F4-9BCC-C17A2A3DED28}"/>
          </ac:spMkLst>
        </pc:spChg>
        <pc:graphicFrameChg chg="add del mod ord modGraphic">
          <ac:chgData name="Rodney Cordova" userId="547777c43b7e5548" providerId="LiveId" clId="{D52601CD-8449-452C-A8B9-6BF513928CD6}" dt="2021-06-02T23:51:21.884" v="1666" actId="3680"/>
          <ac:graphicFrameMkLst>
            <pc:docMk/>
            <pc:sldMk cId="1003355187" sldId="296"/>
            <ac:graphicFrameMk id="5" creationId="{47284822-A459-47C9-9F7E-7FE77AD5D132}"/>
          </ac:graphicFrameMkLst>
        </pc:graphicFrameChg>
        <pc:graphicFrameChg chg="add del mod ord modGraphic">
          <ac:chgData name="Rodney Cordova" userId="547777c43b7e5548" providerId="LiveId" clId="{D52601CD-8449-452C-A8B9-6BF513928CD6}" dt="2021-06-02T23:51:40.588" v="1668" actId="3680"/>
          <ac:graphicFrameMkLst>
            <pc:docMk/>
            <pc:sldMk cId="1003355187" sldId="296"/>
            <ac:graphicFrameMk id="6" creationId="{72BC4CC2-1756-425B-AEC0-08F45D1FEFE3}"/>
          </ac:graphicFrameMkLst>
        </pc:graphicFrameChg>
        <pc:graphicFrameChg chg="add mod ord modGraphic">
          <ac:chgData name="Rodney Cordova" userId="547777c43b7e5548" providerId="LiveId" clId="{D52601CD-8449-452C-A8B9-6BF513928CD6}" dt="2021-06-02T23:57:28.863" v="1792" actId="20577"/>
          <ac:graphicFrameMkLst>
            <pc:docMk/>
            <pc:sldMk cId="1003355187" sldId="296"/>
            <ac:graphicFrameMk id="7" creationId="{B9A87B02-D143-4F22-9E14-7C47E4162179}"/>
          </ac:graphicFrameMkLst>
        </pc:graphicFrameChg>
      </pc:sldChg>
      <pc:sldChg chg="delSp del">
        <pc:chgData name="Rodney Cordova" userId="547777c43b7e5548" providerId="LiveId" clId="{D52601CD-8449-452C-A8B9-6BF513928CD6}" dt="2021-06-02T23:12:32.894" v="15" actId="47"/>
        <pc:sldMkLst>
          <pc:docMk/>
          <pc:sldMk cId="1842662453" sldId="296"/>
        </pc:sldMkLst>
        <pc:picChg chg="del">
          <ac:chgData name="Rodney Cordova" userId="547777c43b7e5548" providerId="LiveId" clId="{D52601CD-8449-452C-A8B9-6BF513928CD6}" dt="2021-06-02T23:11:45.074" v="7" actId="478"/>
          <ac:picMkLst>
            <pc:docMk/>
            <pc:sldMk cId="1842662453" sldId="296"/>
            <ac:picMk id="7170" creationId="{1BD2B3F7-1130-4A8B-A8D0-B54422377792}"/>
          </ac:picMkLst>
        </pc:picChg>
      </pc:sldChg>
      <pc:sldChg chg="addSp delSp modSp new mod">
        <pc:chgData name="Rodney Cordova" userId="547777c43b7e5548" providerId="LiveId" clId="{D52601CD-8449-452C-A8B9-6BF513928CD6}" dt="2021-06-02T23:59:10.171" v="1814" actId="1076"/>
        <pc:sldMkLst>
          <pc:docMk/>
          <pc:sldMk cId="2457687666" sldId="297"/>
        </pc:sldMkLst>
        <pc:spChg chg="del">
          <ac:chgData name="Rodney Cordova" userId="547777c43b7e5548" providerId="LiveId" clId="{D52601CD-8449-452C-A8B9-6BF513928CD6}" dt="2021-06-02T23:57:38.832" v="1794" actId="478"/>
          <ac:spMkLst>
            <pc:docMk/>
            <pc:sldMk cId="2457687666" sldId="297"/>
            <ac:spMk id="2" creationId="{88C8BAA9-082A-47E2-B049-42EA68CC72B0}"/>
          </ac:spMkLst>
        </pc:spChg>
        <pc:spChg chg="del">
          <ac:chgData name="Rodney Cordova" userId="547777c43b7e5548" providerId="LiveId" clId="{D52601CD-8449-452C-A8B9-6BF513928CD6}" dt="2021-06-02T23:57:40.057" v="1795" actId="478"/>
          <ac:spMkLst>
            <pc:docMk/>
            <pc:sldMk cId="2457687666" sldId="297"/>
            <ac:spMk id="3" creationId="{5D8D16D3-AFFD-4427-8664-5F11D5B7B3DF}"/>
          </ac:spMkLst>
        </pc:spChg>
        <pc:spChg chg="del">
          <ac:chgData name="Rodney Cordova" userId="547777c43b7e5548" providerId="LiveId" clId="{D52601CD-8449-452C-A8B9-6BF513928CD6}" dt="2021-06-02T23:57:41.902" v="1796" actId="478"/>
          <ac:spMkLst>
            <pc:docMk/>
            <pc:sldMk cId="2457687666" sldId="297"/>
            <ac:spMk id="4" creationId="{5E8B5EC4-3352-455C-8AD5-DD85B5EDB2D6}"/>
          </ac:spMkLst>
        </pc:spChg>
        <pc:spChg chg="add del">
          <ac:chgData name="Rodney Cordova" userId="547777c43b7e5548" providerId="LiveId" clId="{D52601CD-8449-452C-A8B9-6BF513928CD6}" dt="2021-06-02T23:58:27.085" v="1798"/>
          <ac:spMkLst>
            <pc:docMk/>
            <pc:sldMk cId="2457687666" sldId="297"/>
            <ac:spMk id="5" creationId="{2CDF9B6A-558C-4D19-AFD4-3B86F1EAB2BA}"/>
          </ac:spMkLst>
        </pc:spChg>
        <pc:picChg chg="add mod">
          <ac:chgData name="Rodney Cordova" userId="547777c43b7e5548" providerId="LiveId" clId="{D52601CD-8449-452C-A8B9-6BF513928CD6}" dt="2021-06-02T23:58:58.667" v="1808" actId="14100"/>
          <ac:picMkLst>
            <pc:docMk/>
            <pc:sldMk cId="2457687666" sldId="297"/>
            <ac:picMk id="2051" creationId="{B4D95D8C-C16C-46A0-9AA8-39FD57F6E712}"/>
          </ac:picMkLst>
        </pc:picChg>
        <pc:picChg chg="add del mod">
          <ac:chgData name="Rodney Cordova" userId="547777c43b7e5548" providerId="LiveId" clId="{D52601CD-8449-452C-A8B9-6BF513928CD6}" dt="2021-06-02T23:58:52.869" v="1806"/>
          <ac:picMkLst>
            <pc:docMk/>
            <pc:sldMk cId="2457687666" sldId="297"/>
            <ac:picMk id="2053" creationId="{8C57C5AF-0848-4C32-A58D-AF8D24FD3933}"/>
          </ac:picMkLst>
        </pc:picChg>
        <pc:picChg chg="add mod">
          <ac:chgData name="Rodney Cordova" userId="547777c43b7e5548" providerId="LiveId" clId="{D52601CD-8449-452C-A8B9-6BF513928CD6}" dt="2021-06-02T23:59:10.171" v="1814" actId="1076"/>
          <ac:picMkLst>
            <pc:docMk/>
            <pc:sldMk cId="2457687666" sldId="297"/>
            <ac:picMk id="2055" creationId="{FE9ACE12-559B-4B0C-BDCD-CC275554EFB5}"/>
          </ac:picMkLst>
        </pc:picChg>
      </pc:sldChg>
      <pc:sldChg chg="del">
        <pc:chgData name="Rodney Cordova" userId="547777c43b7e5548" providerId="LiveId" clId="{D52601CD-8449-452C-A8B9-6BF513928CD6}" dt="2021-06-02T23:12:28.683" v="8" actId="47"/>
        <pc:sldMkLst>
          <pc:docMk/>
          <pc:sldMk cId="2624944167" sldId="297"/>
        </pc:sldMkLst>
      </pc:sldChg>
      <pc:sldChg chg="addSp delSp modSp new mod">
        <pc:chgData name="Rodney Cordova" userId="547777c43b7e5548" providerId="LiveId" clId="{D52601CD-8449-452C-A8B9-6BF513928CD6}" dt="2021-06-03T00:02:53.765" v="1850" actId="20577"/>
        <pc:sldMkLst>
          <pc:docMk/>
          <pc:sldMk cId="210044093" sldId="298"/>
        </pc:sldMkLst>
        <pc:spChg chg="mod">
          <ac:chgData name="Rodney Cordova" userId="547777c43b7e5548" providerId="LiveId" clId="{D52601CD-8449-452C-A8B9-6BF513928CD6}" dt="2021-06-03T00:02:53.765" v="1850" actId="20577"/>
          <ac:spMkLst>
            <pc:docMk/>
            <pc:sldMk cId="210044093" sldId="298"/>
            <ac:spMk id="2" creationId="{236BFAAD-8438-4B5E-8980-19D106D77D30}"/>
          </ac:spMkLst>
        </pc:spChg>
        <pc:spChg chg="del">
          <ac:chgData name="Rodney Cordova" userId="547777c43b7e5548" providerId="LiveId" clId="{D52601CD-8449-452C-A8B9-6BF513928CD6}" dt="2021-06-03T00:00:55.133" v="1833" actId="478"/>
          <ac:spMkLst>
            <pc:docMk/>
            <pc:sldMk cId="210044093" sldId="298"/>
            <ac:spMk id="3" creationId="{4E5327A4-2674-4A98-8353-9B9024116C5D}"/>
          </ac:spMkLst>
        </pc:spChg>
        <pc:spChg chg="del mod">
          <ac:chgData name="Rodney Cordova" userId="547777c43b7e5548" providerId="LiveId" clId="{D52601CD-8449-452C-A8B9-6BF513928CD6}" dt="2021-06-03T00:02:32.911" v="1843" actId="478"/>
          <ac:spMkLst>
            <pc:docMk/>
            <pc:sldMk cId="210044093" sldId="298"/>
            <ac:spMk id="4" creationId="{CC3F5D87-B5E1-40BD-AFBD-715BCBEB4BE5}"/>
          </ac:spMkLst>
        </pc:spChg>
        <pc:picChg chg="add del mod">
          <ac:chgData name="Rodney Cordova" userId="547777c43b7e5548" providerId="LiveId" clId="{D52601CD-8449-452C-A8B9-6BF513928CD6}" dt="2021-06-03T00:02:18.251" v="1838"/>
          <ac:picMkLst>
            <pc:docMk/>
            <pc:sldMk cId="210044093" sldId="298"/>
            <ac:picMk id="6" creationId="{4508901C-168F-4BCF-9732-5FA632CA6BEC}"/>
          </ac:picMkLst>
        </pc:picChg>
        <pc:picChg chg="add mod">
          <ac:chgData name="Rodney Cordova" userId="547777c43b7e5548" providerId="LiveId" clId="{D52601CD-8449-452C-A8B9-6BF513928CD6}" dt="2021-06-03T00:02:45.486" v="1849" actId="14100"/>
          <ac:picMkLst>
            <pc:docMk/>
            <pc:sldMk cId="210044093" sldId="298"/>
            <ac:picMk id="7" creationId="{ED68F7F7-DC00-4BBA-B2ED-A876703126A4}"/>
          </ac:picMkLst>
        </pc:picChg>
        <pc:picChg chg="add mod">
          <ac:chgData name="Rodney Cordova" userId="547777c43b7e5548" providerId="LiveId" clId="{D52601CD-8449-452C-A8B9-6BF513928CD6}" dt="2021-06-03T00:02:36.532" v="1845" actId="1076"/>
          <ac:picMkLst>
            <pc:docMk/>
            <pc:sldMk cId="210044093" sldId="298"/>
            <ac:picMk id="3074" creationId="{78396F8C-6F61-4EDF-B7A6-E4BD5BBA2778}"/>
          </ac:picMkLst>
        </pc:picChg>
      </pc:sldChg>
      <pc:sldChg chg="del">
        <pc:chgData name="Rodney Cordova" userId="547777c43b7e5548" providerId="LiveId" clId="{D52601CD-8449-452C-A8B9-6BF513928CD6}" dt="2021-06-02T23:12:29.996" v="10" actId="47"/>
        <pc:sldMkLst>
          <pc:docMk/>
          <pc:sldMk cId="3235749919" sldId="298"/>
        </pc:sldMkLst>
      </pc:sldChg>
      <pc:sldChg chg="del">
        <pc:chgData name="Rodney Cordova" userId="547777c43b7e5548" providerId="LiveId" clId="{D52601CD-8449-452C-A8B9-6BF513928CD6}" dt="2021-06-02T23:12:30.173" v="11" actId="47"/>
        <pc:sldMkLst>
          <pc:docMk/>
          <pc:sldMk cId="67407103" sldId="299"/>
        </pc:sldMkLst>
      </pc:sldChg>
      <pc:sldChg chg="addSp delSp modSp new mod">
        <pc:chgData name="Rodney Cordova" userId="547777c43b7e5548" providerId="LiveId" clId="{D52601CD-8449-452C-A8B9-6BF513928CD6}" dt="2021-06-03T00:10:04.445" v="2198" actId="2161"/>
        <pc:sldMkLst>
          <pc:docMk/>
          <pc:sldMk cId="2928184893" sldId="299"/>
        </pc:sldMkLst>
        <pc:spChg chg="mod">
          <ac:chgData name="Rodney Cordova" userId="547777c43b7e5548" providerId="LiveId" clId="{D52601CD-8449-452C-A8B9-6BF513928CD6}" dt="2021-06-03T00:03:38.712" v="1866" actId="20577"/>
          <ac:spMkLst>
            <pc:docMk/>
            <pc:sldMk cId="2928184893" sldId="299"/>
            <ac:spMk id="2" creationId="{5B6D5706-9E7B-4744-8359-B46E31134BF3}"/>
          </ac:spMkLst>
        </pc:spChg>
        <pc:spChg chg="del">
          <ac:chgData name="Rodney Cordova" userId="547777c43b7e5548" providerId="LiveId" clId="{D52601CD-8449-452C-A8B9-6BF513928CD6}" dt="2021-06-03T00:03:41.567" v="1867" actId="478"/>
          <ac:spMkLst>
            <pc:docMk/>
            <pc:sldMk cId="2928184893" sldId="299"/>
            <ac:spMk id="3" creationId="{9ACF4110-8CC0-405B-958B-078975992BAF}"/>
          </ac:spMkLst>
        </pc:spChg>
        <pc:spChg chg="add del">
          <ac:chgData name="Rodney Cordova" userId="547777c43b7e5548" providerId="LiveId" clId="{D52601CD-8449-452C-A8B9-6BF513928CD6}" dt="2021-06-03T00:05:31.255" v="1879" actId="3680"/>
          <ac:spMkLst>
            <pc:docMk/>
            <pc:sldMk cId="2928184893" sldId="299"/>
            <ac:spMk id="4" creationId="{AECA7719-93F6-478D-8176-6B41C572E51A}"/>
          </ac:spMkLst>
        </pc:spChg>
        <pc:graphicFrameChg chg="add del mod ord modGraphic">
          <ac:chgData name="Rodney Cordova" userId="547777c43b7e5548" providerId="LiveId" clId="{D52601CD-8449-452C-A8B9-6BF513928CD6}" dt="2021-06-03T00:05:24.506" v="1878" actId="3680"/>
          <ac:graphicFrameMkLst>
            <pc:docMk/>
            <pc:sldMk cId="2928184893" sldId="299"/>
            <ac:graphicFrameMk id="7" creationId="{D9073D98-E10B-4FCB-9211-30AA06EFE1DD}"/>
          </ac:graphicFrameMkLst>
        </pc:graphicFrameChg>
        <pc:graphicFrameChg chg="add mod ord modGraphic">
          <ac:chgData name="Rodney Cordova" userId="547777c43b7e5548" providerId="LiveId" clId="{D52601CD-8449-452C-A8B9-6BF513928CD6}" dt="2021-06-03T00:10:04.445" v="2198" actId="2161"/>
          <ac:graphicFrameMkLst>
            <pc:docMk/>
            <pc:sldMk cId="2928184893" sldId="299"/>
            <ac:graphicFrameMk id="8" creationId="{E6E414EC-7B9F-4833-A822-EA6410947D6C}"/>
          </ac:graphicFrameMkLst>
        </pc:graphicFrameChg>
        <pc:picChg chg="add del mod">
          <ac:chgData name="Rodney Cordova" userId="547777c43b7e5548" providerId="LiveId" clId="{D52601CD-8449-452C-A8B9-6BF513928CD6}" dt="2021-06-03T00:04:27.846" v="1872" actId="478"/>
          <ac:picMkLst>
            <pc:docMk/>
            <pc:sldMk cId="2928184893" sldId="299"/>
            <ac:picMk id="6" creationId="{554E93EF-24EF-4554-A73B-7FA06884C15D}"/>
          </ac:picMkLst>
        </pc:picChg>
        <pc:picChg chg="add mod">
          <ac:chgData name="Rodney Cordova" userId="547777c43b7e5548" providerId="LiveId" clId="{D52601CD-8449-452C-A8B9-6BF513928CD6}" dt="2021-06-03T00:07:39.578" v="1990" actId="1076"/>
          <ac:picMkLst>
            <pc:docMk/>
            <pc:sldMk cId="2928184893" sldId="299"/>
            <ac:picMk id="4098" creationId="{5F291D15-C998-4B87-9D19-15246ABF8064}"/>
          </ac:picMkLst>
        </pc:picChg>
      </pc:sldChg>
      <pc:sldChg chg="del">
        <pc:chgData name="Rodney Cordova" userId="547777c43b7e5548" providerId="LiveId" clId="{D52601CD-8449-452C-A8B9-6BF513928CD6}" dt="2021-06-02T23:12:30.382" v="12" actId="47"/>
        <pc:sldMkLst>
          <pc:docMk/>
          <pc:sldMk cId="2070462154" sldId="300"/>
        </pc:sldMkLst>
      </pc:sldChg>
      <pc:sldChg chg="addSp delSp modSp new mod">
        <pc:chgData name="Rodney Cordova" userId="547777c43b7e5548" providerId="LiveId" clId="{D52601CD-8449-452C-A8B9-6BF513928CD6}" dt="2021-06-03T00:20:26.658" v="2217" actId="1076"/>
        <pc:sldMkLst>
          <pc:docMk/>
          <pc:sldMk cId="2446179215" sldId="300"/>
        </pc:sldMkLst>
        <pc:spChg chg="del">
          <ac:chgData name="Rodney Cordova" userId="547777c43b7e5548" providerId="LiveId" clId="{D52601CD-8449-452C-A8B9-6BF513928CD6}" dt="2021-06-03T00:11:00.462" v="2200" actId="478"/>
          <ac:spMkLst>
            <pc:docMk/>
            <pc:sldMk cId="2446179215" sldId="300"/>
            <ac:spMk id="2" creationId="{235E8437-FF93-48F6-A663-C2597C871F95}"/>
          </ac:spMkLst>
        </pc:spChg>
        <pc:spChg chg="del">
          <ac:chgData name="Rodney Cordova" userId="547777c43b7e5548" providerId="LiveId" clId="{D52601CD-8449-452C-A8B9-6BF513928CD6}" dt="2021-06-03T00:11:02.879" v="2201" actId="478"/>
          <ac:spMkLst>
            <pc:docMk/>
            <pc:sldMk cId="2446179215" sldId="300"/>
            <ac:spMk id="3" creationId="{E7545EF8-440C-46CA-92CC-EC8189AEED8C}"/>
          </ac:spMkLst>
        </pc:spChg>
        <pc:spChg chg="del">
          <ac:chgData name="Rodney Cordova" userId="547777c43b7e5548" providerId="LiveId" clId="{D52601CD-8449-452C-A8B9-6BF513928CD6}" dt="2021-06-03T00:11:04.619" v="2202" actId="478"/>
          <ac:spMkLst>
            <pc:docMk/>
            <pc:sldMk cId="2446179215" sldId="300"/>
            <ac:spMk id="4" creationId="{1833E16D-7BC0-4FFD-AF7B-D3E194D059B2}"/>
          </ac:spMkLst>
        </pc:spChg>
        <pc:picChg chg="add mod">
          <ac:chgData name="Rodney Cordova" userId="547777c43b7e5548" providerId="LiveId" clId="{D52601CD-8449-452C-A8B9-6BF513928CD6}" dt="2021-06-03T00:20:16.899" v="2211" actId="1076"/>
          <ac:picMkLst>
            <pc:docMk/>
            <pc:sldMk cId="2446179215" sldId="300"/>
            <ac:picMk id="5122" creationId="{9C81BE18-F5CF-4F09-AA3A-71E9353CB4A1}"/>
          </ac:picMkLst>
        </pc:picChg>
        <pc:picChg chg="add del mod">
          <ac:chgData name="Rodney Cordova" userId="547777c43b7e5548" providerId="LiveId" clId="{D52601CD-8449-452C-A8B9-6BF513928CD6}" dt="2021-06-03T00:20:14.349" v="2210"/>
          <ac:picMkLst>
            <pc:docMk/>
            <pc:sldMk cId="2446179215" sldId="300"/>
            <ac:picMk id="5124" creationId="{3C32EDE2-2FB6-408C-A228-459D508325A2}"/>
          </ac:picMkLst>
        </pc:picChg>
        <pc:picChg chg="add mod">
          <ac:chgData name="Rodney Cordova" userId="547777c43b7e5548" providerId="LiveId" clId="{D52601CD-8449-452C-A8B9-6BF513928CD6}" dt="2021-06-03T00:20:26.658" v="2217" actId="1076"/>
          <ac:picMkLst>
            <pc:docMk/>
            <pc:sldMk cId="2446179215" sldId="300"/>
            <ac:picMk id="5126" creationId="{0F38D738-DF1B-4814-8BC7-670B6291442C}"/>
          </ac:picMkLst>
        </pc:picChg>
      </pc:sldChg>
      <pc:sldChg chg="del">
        <pc:chgData name="Rodney Cordova" userId="547777c43b7e5548" providerId="LiveId" clId="{D52601CD-8449-452C-A8B9-6BF513928CD6}" dt="2021-06-02T23:12:30.506" v="13" actId="47"/>
        <pc:sldMkLst>
          <pc:docMk/>
          <pc:sldMk cId="2324948328" sldId="301"/>
        </pc:sldMkLst>
      </pc:sldChg>
      <pc:sldChg chg="delSp modSp new mod">
        <pc:chgData name="Rodney Cordova" userId="547777c43b7e5548" providerId="LiveId" clId="{D52601CD-8449-452C-A8B9-6BF513928CD6}" dt="2021-06-03T01:15:53.517" v="2540" actId="20577"/>
        <pc:sldMkLst>
          <pc:docMk/>
          <pc:sldMk cId="4136035273" sldId="301"/>
        </pc:sldMkLst>
        <pc:spChg chg="mod">
          <ac:chgData name="Rodney Cordova" userId="547777c43b7e5548" providerId="LiveId" clId="{D52601CD-8449-452C-A8B9-6BF513928CD6}" dt="2021-06-03T01:09:57.273" v="2448" actId="20577"/>
          <ac:spMkLst>
            <pc:docMk/>
            <pc:sldMk cId="4136035273" sldId="301"/>
            <ac:spMk id="2" creationId="{D4534AFC-F0D9-4582-BA0C-31C8E46EF560}"/>
          </ac:spMkLst>
        </pc:spChg>
        <pc:spChg chg="mod">
          <ac:chgData name="Rodney Cordova" userId="547777c43b7e5548" providerId="LiveId" clId="{D52601CD-8449-452C-A8B9-6BF513928CD6}" dt="2021-06-03T01:15:53.517" v="2540" actId="20577"/>
          <ac:spMkLst>
            <pc:docMk/>
            <pc:sldMk cId="4136035273" sldId="301"/>
            <ac:spMk id="3" creationId="{B96ECC3D-2AE1-4DEE-A9FD-AB00AB8AE368}"/>
          </ac:spMkLst>
        </pc:spChg>
        <pc:spChg chg="del">
          <ac:chgData name="Rodney Cordova" userId="547777c43b7e5548" providerId="LiveId" clId="{D52601CD-8449-452C-A8B9-6BF513928CD6}" dt="2021-06-03T01:10:02.904" v="2449" actId="478"/>
          <ac:spMkLst>
            <pc:docMk/>
            <pc:sldMk cId="4136035273" sldId="301"/>
            <ac:spMk id="4" creationId="{4974AA80-9491-4BDD-B475-501C5007E813}"/>
          </ac:spMkLst>
        </pc:spChg>
      </pc:sldChg>
      <pc:sldChg chg="del">
        <pc:chgData name="Rodney Cordova" userId="547777c43b7e5548" providerId="LiveId" clId="{D52601CD-8449-452C-A8B9-6BF513928CD6}" dt="2021-06-02T23:12:30.684" v="14" actId="47"/>
        <pc:sldMkLst>
          <pc:docMk/>
          <pc:sldMk cId="461459551" sldId="302"/>
        </pc:sldMkLst>
      </pc:sldChg>
      <pc:sldChg chg="del">
        <pc:chgData name="Rodney Cordova" userId="547777c43b7e5548" providerId="LiveId" clId="{D52601CD-8449-452C-A8B9-6BF513928CD6}" dt="2021-06-02T23:12:29.591" v="9" actId="47"/>
        <pc:sldMkLst>
          <pc:docMk/>
          <pc:sldMk cId="2365612708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Chemical Plume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Rodney Cordova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4AFC-F0D9-4582-BA0C-31C8E46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CC3D-2AE1-4DEE-A9FD-AB00AB8AE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Assess the project  - 30%</a:t>
            </a:r>
          </a:p>
          <a:p>
            <a:r>
              <a:rPr lang="en-US" dirty="0"/>
              <a:t>Data Preparation / Analysis  – 60%</a:t>
            </a:r>
          </a:p>
          <a:p>
            <a:r>
              <a:rPr lang="en-US" dirty="0"/>
              <a:t>Experiment – 30%</a:t>
            </a:r>
          </a:p>
        </p:txBody>
      </p:sp>
    </p:spTree>
    <p:extLst>
      <p:ext uri="{BB962C8B-B14F-4D97-AF65-F5344CB8AC3E}">
        <p14:creationId xmlns:p14="http://schemas.microsoft.com/office/powerpoint/2010/main" val="413603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2CB5-B1CF-4F99-8B12-ECAFD06E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642594"/>
            <a:ext cx="2641134" cy="1371600"/>
          </a:xfrm>
        </p:spPr>
        <p:txBody>
          <a:bodyPr/>
          <a:lstStyle/>
          <a:p>
            <a:r>
              <a:rPr lang="en-US" dirty="0"/>
              <a:t>Assess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D0A3-FFEE-4841-A5D3-EBDF5A99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230757" cy="3849624"/>
          </a:xfrm>
        </p:spPr>
        <p:txBody>
          <a:bodyPr>
            <a:normAutofit/>
          </a:bodyPr>
          <a:lstStyle/>
          <a:p>
            <a:r>
              <a:rPr lang="en-US" sz="1600" dirty="0"/>
              <a:t>A local college has discovered signs that population of nesting pairs of Rose-Crested Blue Pipit.</a:t>
            </a:r>
          </a:p>
          <a:p>
            <a:r>
              <a:rPr lang="en-US" sz="1600" dirty="0"/>
              <a:t>These birds a sensitive to chemical air pollutants. </a:t>
            </a:r>
          </a:p>
          <a:p>
            <a:r>
              <a:rPr lang="en-US" sz="1600" dirty="0"/>
              <a:t>It is suspected that local factories may releasing chemicals impact the wildlife</a:t>
            </a:r>
          </a:p>
          <a:p>
            <a:r>
              <a:rPr lang="en-US" sz="1600" dirty="0"/>
              <a:t>Data has been collected by a grid of 9 sensor on the hour chemical levels </a:t>
            </a:r>
          </a:p>
          <a:p>
            <a:pPr lvl="1"/>
            <a:endParaRPr lang="en-US" sz="1400" dirty="0">
              <a:latin typeface="Arial" panose="020B0604020202020204" pitchFamily="34" charset="0"/>
            </a:endParaRPr>
          </a:p>
          <a:p>
            <a:pPr lvl="1"/>
            <a:endParaRPr lang="en-US" sz="1400" dirty="0"/>
          </a:p>
        </p:txBody>
      </p:sp>
      <p:pic>
        <p:nvPicPr>
          <p:cNvPr id="6146" name="Picture 2" descr="The Cost Of Air Pollution | IQAir">
            <a:extLst>
              <a:ext uri="{FF2B5EF4-FFF2-40B4-BE49-F238E27FC236}">
                <a16:creationId xmlns:a16="http://schemas.microsoft.com/office/drawing/2014/main" id="{9EAB24ED-93BF-4E2F-B730-53504256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11" y="1025525"/>
            <a:ext cx="6150864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2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C211-6DE7-4043-87C6-4CEB1BB1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663440" cy="1371600"/>
          </a:xfrm>
        </p:spPr>
        <p:txBody>
          <a:bodyPr/>
          <a:lstStyle/>
          <a:p>
            <a:pPr algn="ctr"/>
            <a:r>
              <a:rPr lang="en-US" dirty="0"/>
              <a:t>Best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7A8E-E250-4379-A0A7-9EE1EA4F7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1) Assess the sensor performance </a:t>
            </a:r>
          </a:p>
          <a:p>
            <a:pPr lvl="1"/>
            <a:r>
              <a:rPr lang="en-US" dirty="0"/>
              <a:t>If the sensors are not working as expected it may be difficult to draw conclusions. </a:t>
            </a:r>
          </a:p>
          <a:p>
            <a:r>
              <a:rPr lang="en-US" dirty="0"/>
              <a:t>2) Examine the Chemical being detected </a:t>
            </a:r>
          </a:p>
          <a:p>
            <a:r>
              <a:rPr lang="en-US" dirty="0"/>
              <a:t>3) Predict the responsible factories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210B-B5FC-4CD7-9F6E-7369ECD6A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Identify the factories responsible for the chemical emissions.</a:t>
            </a:r>
          </a:p>
          <a:p>
            <a:pPr lvl="1"/>
            <a:r>
              <a:rPr lang="en-US" dirty="0"/>
              <a:t>Number of readings attributed to that factory</a:t>
            </a:r>
          </a:p>
          <a:p>
            <a:pPr lvl="1"/>
            <a:r>
              <a:rPr lang="en-US" dirty="0"/>
              <a:t>Total Detected Emission Level from each factory.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CA2A6A-50B0-4E27-BB9C-721B12435018}"/>
              </a:ext>
            </a:extLst>
          </p:cNvPr>
          <p:cNvSpPr txBox="1">
            <a:spLocks/>
          </p:cNvSpPr>
          <p:nvPr/>
        </p:nvSpPr>
        <p:spPr>
          <a:xfrm>
            <a:off x="6353263" y="694606"/>
            <a:ext cx="46634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972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EA90-3FCE-404D-9CB0-C5225EF0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E1D4-C94C-42EB-BF42-BD8DB7D0A9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Sensor Data </a:t>
            </a:r>
          </a:p>
          <a:p>
            <a:pPr lvl="1"/>
            <a:r>
              <a:rPr lang="en-US" dirty="0"/>
              <a:t>9 sensor each recording </a:t>
            </a:r>
          </a:p>
          <a:p>
            <a:pPr lvl="1"/>
            <a:r>
              <a:rPr lang="en-US" dirty="0"/>
              <a:t>4 Chemicals </a:t>
            </a:r>
          </a:p>
          <a:p>
            <a:pPr lvl="1"/>
            <a:r>
              <a:rPr lang="en-US" dirty="0"/>
              <a:t>1 once an hour </a:t>
            </a:r>
          </a:p>
          <a:p>
            <a:pPr lvl="1"/>
            <a:r>
              <a:rPr lang="en-US" dirty="0"/>
              <a:t>3 months</a:t>
            </a:r>
          </a:p>
          <a:p>
            <a:pPr lvl="1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AF7149-8EC2-48B2-ACF6-516736042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Meteorological Data</a:t>
            </a:r>
          </a:p>
          <a:p>
            <a:pPr lvl="1"/>
            <a:r>
              <a:rPr lang="en-US" dirty="0"/>
              <a:t>Wind direction and Windspeed readings </a:t>
            </a:r>
          </a:p>
          <a:p>
            <a:pPr lvl="1"/>
            <a:r>
              <a:rPr lang="en-US" dirty="0"/>
              <a:t>1 reading every 3 hours from central location. </a:t>
            </a:r>
          </a:p>
          <a:p>
            <a:pPr lvl="1"/>
            <a:endParaRPr lang="en-US" dirty="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CB869AB-D7EF-4573-BF83-6680301A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1" y="3709922"/>
            <a:ext cx="10938167" cy="2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0C0-AE97-40D1-8F9A-1D5FA059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performance: Anomaly Detection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28B7-245C-4BBD-B4DC-65D676F1FF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unsupervised ML model to detect analysis readings</a:t>
            </a:r>
          </a:p>
          <a:p>
            <a:r>
              <a:rPr lang="en-US" dirty="0"/>
              <a:t>K-Mean – k=2 (normal vs anomaly)</a:t>
            </a:r>
          </a:p>
          <a:p>
            <a:r>
              <a:rPr lang="en-US" dirty="0"/>
              <a:t>Isolation Forest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9A87B02-D143-4F22-9E14-7C47E41621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0902676"/>
              </p:ext>
            </p:extLst>
          </p:nvPr>
        </p:nvGraphicFramePr>
        <p:xfrm>
          <a:off x="6461125" y="2103438"/>
          <a:ext cx="466407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2540715445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063088614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237209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Isolation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4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3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0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8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5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3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5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B4D95D8C-C16C-46A0-9AA8-39FD57F6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1717"/>
            <a:ext cx="10020300" cy="30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FE9ACE12-559B-4B0C-BDCD-CC275554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645263"/>
            <a:ext cx="10020300" cy="269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8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FAAD-8438-4B5E-8980-19D106D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396F8C-6F61-4EDF-B7A6-E4BD5BBA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2387854"/>
            <a:ext cx="5000625" cy="27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8F7F7-DC00-4BBA-B2ED-A8767031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58" y="1181100"/>
            <a:ext cx="6421699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5706-9E7B-4744-8359-B46E3113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6E414EC-7B9F-4833-A822-EA6410947D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5258038"/>
              </p:ext>
            </p:extLst>
          </p:nvPr>
        </p:nvGraphicFramePr>
        <p:xfrm>
          <a:off x="5468449" y="2103438"/>
          <a:ext cx="61901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30">
                  <a:extLst>
                    <a:ext uri="{9D8B030D-6E8A-4147-A177-3AD203B41FA5}">
                      <a16:colId xmlns:a16="http://schemas.microsoft.com/office/drawing/2014/main" val="844893302"/>
                    </a:ext>
                  </a:extLst>
                </a:gridCol>
                <a:gridCol w="1238030">
                  <a:extLst>
                    <a:ext uri="{9D8B030D-6E8A-4147-A177-3AD203B41FA5}">
                      <a16:colId xmlns:a16="http://schemas.microsoft.com/office/drawing/2014/main" val="3977383162"/>
                    </a:ext>
                  </a:extLst>
                </a:gridCol>
                <a:gridCol w="1123291">
                  <a:extLst>
                    <a:ext uri="{9D8B030D-6E8A-4147-A177-3AD203B41FA5}">
                      <a16:colId xmlns:a16="http://schemas.microsoft.com/office/drawing/2014/main" val="3253360557"/>
                    </a:ext>
                  </a:extLst>
                </a:gridCol>
                <a:gridCol w="1352769">
                  <a:extLst>
                    <a:ext uri="{9D8B030D-6E8A-4147-A177-3AD203B41FA5}">
                      <a16:colId xmlns:a16="http://schemas.microsoft.com/office/drawing/2014/main" val="2466465906"/>
                    </a:ext>
                  </a:extLst>
                </a:gridCol>
                <a:gridCol w="1238030">
                  <a:extLst>
                    <a:ext uri="{9D8B030D-6E8A-4147-A177-3AD203B41FA5}">
                      <a16:colId xmlns:a16="http://schemas.microsoft.com/office/drawing/2014/main" val="426369245"/>
                    </a:ext>
                  </a:extLst>
                </a:gridCol>
              </a:tblGrid>
              <a:tr h="39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Road</a:t>
                      </a:r>
                    </a:p>
                    <a:p>
                      <a:pPr algn="ctr"/>
                      <a:r>
                        <a:rPr lang="en-US" dirty="0"/>
                        <a:t>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Kasios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6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5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7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2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3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0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3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47388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5F291D15-C998-4B87-9D19-15246ABF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0" y="1680262"/>
            <a:ext cx="5533639" cy="473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8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C81BE18-F5CF-4F09-AA3A-71E9353C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38151"/>
            <a:ext cx="5943600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F38D738-DF1B-4814-8BC7-670B6291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729039"/>
            <a:ext cx="10534650" cy="28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299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Sagona Book</vt:lpstr>
      <vt:lpstr>Sagona ExtraLight</vt:lpstr>
      <vt:lpstr>SavonVTI</vt:lpstr>
      <vt:lpstr>Chemical Plume Analysis </vt:lpstr>
      <vt:lpstr>Assess</vt:lpstr>
      <vt:lpstr>Best Path </vt:lpstr>
      <vt:lpstr>Data  </vt:lpstr>
      <vt:lpstr>Sensor performance: Anomaly Detection    </vt:lpstr>
      <vt:lpstr>PowerPoint Presentation</vt:lpstr>
      <vt:lpstr>Chemicals </vt:lpstr>
      <vt:lpstr>Factories</vt:lpstr>
      <vt:lpstr>PowerPoint Presentation</vt:lpstr>
      <vt:lpstr>Time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Turnover</dc:title>
  <dc:creator>Rodney Cordova</dc:creator>
  <cp:lastModifiedBy>Rodney Cordova</cp:lastModifiedBy>
  <cp:revision>3</cp:revision>
  <dcterms:created xsi:type="dcterms:W3CDTF">2020-11-16T23:31:47Z</dcterms:created>
  <dcterms:modified xsi:type="dcterms:W3CDTF">2021-06-03T01:25:02Z</dcterms:modified>
</cp:coreProperties>
</file>