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23"/>
  </p:notesMasterIdLst>
  <p:sldIdLst>
    <p:sldId id="258" r:id="rId5"/>
    <p:sldId id="283" r:id="rId6"/>
    <p:sldId id="292" r:id="rId7"/>
    <p:sldId id="275" r:id="rId8"/>
    <p:sldId id="279" r:id="rId9"/>
    <p:sldId id="291" r:id="rId10"/>
    <p:sldId id="276" r:id="rId11"/>
    <p:sldId id="277" r:id="rId12"/>
    <p:sldId id="289" r:id="rId13"/>
    <p:sldId id="284" r:id="rId14"/>
    <p:sldId id="280" r:id="rId15"/>
    <p:sldId id="285" r:id="rId16"/>
    <p:sldId id="287" r:id="rId17"/>
    <p:sldId id="288" r:id="rId18"/>
    <p:sldId id="281" r:id="rId19"/>
    <p:sldId id="282" r:id="rId20"/>
    <p:sldId id="262" r:id="rId21"/>
    <p:sldId id="290" r:id="rId22"/>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D3BDB6-14CB-4406-ABD0-00A2FAE5B857}" v="195" dt="2019-08-09T15:53:52.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7627" autoAdjust="0"/>
  </p:normalViewPr>
  <p:slideViewPr>
    <p:cSldViewPr snapToGrid="0" snapToObjects="1">
      <p:cViewPr varScale="1">
        <p:scale>
          <a:sx n="89" d="100"/>
          <a:sy n="89" d="100"/>
        </p:scale>
        <p:origin x="124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nna Denis" userId="60867fa0-d6e9-465e-8da2-6d7253130eb1" providerId="ADAL" clId="{FED3BDB6-14CB-4406-ABD0-00A2FAE5B857}"/>
    <pc:docChg chg="undo custSel addSld delSld modSld sldOrd">
      <pc:chgData name="Rosanna Denis" userId="60867fa0-d6e9-465e-8da2-6d7253130eb1" providerId="ADAL" clId="{FED3BDB6-14CB-4406-ABD0-00A2FAE5B857}" dt="2019-08-09T15:56:59.345" v="6086" actId="1038"/>
      <pc:docMkLst>
        <pc:docMk/>
      </pc:docMkLst>
      <pc:sldChg chg="addSp modSp">
        <pc:chgData name="Rosanna Denis" userId="60867fa0-d6e9-465e-8da2-6d7253130eb1" providerId="ADAL" clId="{FED3BDB6-14CB-4406-ABD0-00A2FAE5B857}" dt="2019-08-09T14:50:59.412" v="5131" actId="1076"/>
        <pc:sldMkLst>
          <pc:docMk/>
          <pc:sldMk cId="2206085251" sldId="262"/>
        </pc:sldMkLst>
        <pc:spChg chg="add mod">
          <ac:chgData name="Rosanna Denis" userId="60867fa0-d6e9-465e-8da2-6d7253130eb1" providerId="ADAL" clId="{FED3BDB6-14CB-4406-ABD0-00A2FAE5B857}" dt="2019-08-09T14:50:59.412" v="5131" actId="1076"/>
          <ac:spMkLst>
            <pc:docMk/>
            <pc:sldMk cId="2206085251" sldId="262"/>
            <ac:spMk id="6" creationId="{6983E296-6C92-4F37-BD8C-0507625DF350}"/>
          </ac:spMkLst>
        </pc:spChg>
      </pc:sldChg>
      <pc:sldChg chg="addSp delSp modSp">
        <pc:chgData name="Rosanna Denis" userId="60867fa0-d6e9-465e-8da2-6d7253130eb1" providerId="ADAL" clId="{FED3BDB6-14CB-4406-ABD0-00A2FAE5B857}" dt="2019-08-05T19:15:20.081" v="307" actId="1076"/>
        <pc:sldMkLst>
          <pc:docMk/>
          <pc:sldMk cId="2084593674" sldId="275"/>
        </pc:sldMkLst>
        <pc:spChg chg="del mod">
          <ac:chgData name="Rosanna Denis" userId="60867fa0-d6e9-465e-8da2-6d7253130eb1" providerId="ADAL" clId="{FED3BDB6-14CB-4406-ABD0-00A2FAE5B857}" dt="2019-08-05T19:05:37.272" v="15" actId="478"/>
          <ac:spMkLst>
            <pc:docMk/>
            <pc:sldMk cId="2084593674" sldId="275"/>
            <ac:spMk id="3" creationId="{00000000-0000-0000-0000-000000000000}"/>
          </ac:spMkLst>
        </pc:spChg>
        <pc:spChg chg="add mod">
          <ac:chgData name="Rosanna Denis" userId="60867fa0-d6e9-465e-8da2-6d7253130eb1" providerId="ADAL" clId="{FED3BDB6-14CB-4406-ABD0-00A2FAE5B857}" dt="2019-08-05T19:14:54.692" v="299" actId="1076"/>
          <ac:spMkLst>
            <pc:docMk/>
            <pc:sldMk cId="2084593674" sldId="275"/>
            <ac:spMk id="8" creationId="{5194F30A-1D68-4437-B1FD-A15D3C5991A4}"/>
          </ac:spMkLst>
        </pc:spChg>
        <pc:spChg chg="add mod">
          <ac:chgData name="Rosanna Denis" userId="60867fa0-d6e9-465e-8da2-6d7253130eb1" providerId="ADAL" clId="{FED3BDB6-14CB-4406-ABD0-00A2FAE5B857}" dt="2019-08-05T19:14:41.733" v="296" actId="1076"/>
          <ac:spMkLst>
            <pc:docMk/>
            <pc:sldMk cId="2084593674" sldId="275"/>
            <ac:spMk id="9" creationId="{7307E58F-2A12-438D-923E-F85C75E6E9BD}"/>
          </ac:spMkLst>
        </pc:spChg>
        <pc:spChg chg="add mod">
          <ac:chgData name="Rosanna Denis" userId="60867fa0-d6e9-465e-8da2-6d7253130eb1" providerId="ADAL" clId="{FED3BDB6-14CB-4406-ABD0-00A2FAE5B857}" dt="2019-08-05T19:15:06.988" v="302" actId="1076"/>
          <ac:spMkLst>
            <pc:docMk/>
            <pc:sldMk cId="2084593674" sldId="275"/>
            <ac:spMk id="10" creationId="{5110145F-CCCD-4503-81F6-FD4E125C9B27}"/>
          </ac:spMkLst>
        </pc:spChg>
        <pc:spChg chg="add mod">
          <ac:chgData name="Rosanna Denis" userId="60867fa0-d6e9-465e-8da2-6d7253130eb1" providerId="ADAL" clId="{FED3BDB6-14CB-4406-ABD0-00A2FAE5B857}" dt="2019-08-05T19:15:17.008" v="306" actId="1076"/>
          <ac:spMkLst>
            <pc:docMk/>
            <pc:sldMk cId="2084593674" sldId="275"/>
            <ac:spMk id="11" creationId="{989BF3D4-2EEC-4372-BFF4-604F6EE73EB5}"/>
          </ac:spMkLst>
        </pc:spChg>
        <pc:spChg chg="add mod">
          <ac:chgData name="Rosanna Denis" userId="60867fa0-d6e9-465e-8da2-6d7253130eb1" providerId="ADAL" clId="{FED3BDB6-14CB-4406-ABD0-00A2FAE5B857}" dt="2019-08-05T19:15:13.901" v="305" actId="1076"/>
          <ac:spMkLst>
            <pc:docMk/>
            <pc:sldMk cId="2084593674" sldId="275"/>
            <ac:spMk id="12" creationId="{2E0CB145-4F3A-4585-9C8E-CDB2825F6EB9}"/>
          </ac:spMkLst>
        </pc:spChg>
        <pc:spChg chg="add mod">
          <ac:chgData name="Rosanna Denis" userId="60867fa0-d6e9-465e-8da2-6d7253130eb1" providerId="ADAL" clId="{FED3BDB6-14CB-4406-ABD0-00A2FAE5B857}" dt="2019-08-05T19:14:28.467" v="294" actId="403"/>
          <ac:spMkLst>
            <pc:docMk/>
            <pc:sldMk cId="2084593674" sldId="275"/>
            <ac:spMk id="13" creationId="{92FFC534-6372-41D7-AD08-1C4E19FAEB24}"/>
          </ac:spMkLst>
        </pc:spChg>
        <pc:spChg chg="add mod">
          <ac:chgData name="Rosanna Denis" userId="60867fa0-d6e9-465e-8da2-6d7253130eb1" providerId="ADAL" clId="{FED3BDB6-14CB-4406-ABD0-00A2FAE5B857}" dt="2019-08-05T19:15:20.081" v="307" actId="1076"/>
          <ac:spMkLst>
            <pc:docMk/>
            <pc:sldMk cId="2084593674" sldId="275"/>
            <ac:spMk id="14" creationId="{B2977C34-A570-4C8D-B6AA-EFF346FC2F56}"/>
          </ac:spMkLst>
        </pc:spChg>
        <pc:spChg chg="add mod">
          <ac:chgData name="Rosanna Denis" userId="60867fa0-d6e9-465e-8da2-6d7253130eb1" providerId="ADAL" clId="{FED3BDB6-14CB-4406-ABD0-00A2FAE5B857}" dt="2019-08-05T19:14:58.685" v="300" actId="1076"/>
          <ac:spMkLst>
            <pc:docMk/>
            <pc:sldMk cId="2084593674" sldId="275"/>
            <ac:spMk id="15" creationId="{2BDC5E0E-559F-48A9-9740-AEEC436175B9}"/>
          </ac:spMkLst>
        </pc:spChg>
        <pc:spChg chg="add mod">
          <ac:chgData name="Rosanna Denis" userId="60867fa0-d6e9-465e-8da2-6d7253130eb1" providerId="ADAL" clId="{FED3BDB6-14CB-4406-ABD0-00A2FAE5B857}" dt="2019-08-05T19:11:39.317" v="249" actId="207"/>
          <ac:spMkLst>
            <pc:docMk/>
            <pc:sldMk cId="2084593674" sldId="275"/>
            <ac:spMk id="16" creationId="{7FE5D697-8E79-4F6B-A8B4-39C6B00CC575}"/>
          </ac:spMkLst>
        </pc:spChg>
        <pc:spChg chg="add mod">
          <ac:chgData name="Rosanna Denis" userId="60867fa0-d6e9-465e-8da2-6d7253130eb1" providerId="ADAL" clId="{FED3BDB6-14CB-4406-ABD0-00A2FAE5B857}" dt="2019-08-05T19:15:11.996" v="304" actId="1076"/>
          <ac:spMkLst>
            <pc:docMk/>
            <pc:sldMk cId="2084593674" sldId="275"/>
            <ac:spMk id="17" creationId="{60E2C301-15B4-43CE-BA5C-52E8AA00B425}"/>
          </ac:spMkLst>
        </pc:spChg>
        <pc:picChg chg="mod">
          <ac:chgData name="Rosanna Denis" userId="60867fa0-d6e9-465e-8da2-6d7253130eb1" providerId="ADAL" clId="{FED3BDB6-14CB-4406-ABD0-00A2FAE5B857}" dt="2019-08-05T19:05:45.432" v="17" actId="1076"/>
          <ac:picMkLst>
            <pc:docMk/>
            <pc:sldMk cId="2084593674" sldId="275"/>
            <ac:picMk id="4" creationId="{6AD0A901-30E9-469D-A52E-C709715C8B36}"/>
          </ac:picMkLst>
        </pc:picChg>
        <pc:picChg chg="add mod">
          <ac:chgData name="Rosanna Denis" userId="60867fa0-d6e9-465e-8da2-6d7253130eb1" providerId="ADAL" clId="{FED3BDB6-14CB-4406-ABD0-00A2FAE5B857}" dt="2019-08-05T19:05:58.920" v="21" actId="1076"/>
          <ac:picMkLst>
            <pc:docMk/>
            <pc:sldMk cId="2084593674" sldId="275"/>
            <ac:picMk id="6" creationId="{E5AA6D31-747A-471A-8EEC-E6A4AAA0343E}"/>
          </ac:picMkLst>
        </pc:picChg>
      </pc:sldChg>
      <pc:sldChg chg="addSp delSp modSp">
        <pc:chgData name="Rosanna Denis" userId="60867fa0-d6e9-465e-8da2-6d7253130eb1" providerId="ADAL" clId="{FED3BDB6-14CB-4406-ABD0-00A2FAE5B857}" dt="2019-08-09T12:27:20.997" v="3179" actId="20577"/>
        <pc:sldMkLst>
          <pc:docMk/>
          <pc:sldMk cId="2830783212" sldId="276"/>
        </pc:sldMkLst>
        <pc:spChg chg="add mod">
          <ac:chgData name="Rosanna Denis" userId="60867fa0-d6e9-465e-8da2-6d7253130eb1" providerId="ADAL" clId="{FED3BDB6-14CB-4406-ABD0-00A2FAE5B857}" dt="2019-08-09T11:32:25.451" v="2243" actId="1035"/>
          <ac:spMkLst>
            <pc:docMk/>
            <pc:sldMk cId="2830783212" sldId="276"/>
            <ac:spMk id="2" creationId="{5992C4DB-2D81-4113-8B3E-2C9820416E07}"/>
          </ac:spMkLst>
        </pc:spChg>
        <pc:spChg chg="add mod">
          <ac:chgData name="Rosanna Denis" userId="60867fa0-d6e9-465e-8da2-6d7253130eb1" providerId="ADAL" clId="{FED3BDB6-14CB-4406-ABD0-00A2FAE5B857}" dt="2019-08-09T11:32:25.451" v="2243" actId="1035"/>
          <ac:spMkLst>
            <pc:docMk/>
            <pc:sldMk cId="2830783212" sldId="276"/>
            <ac:spMk id="3" creationId="{F0D3EF42-A75A-4D8D-A701-F53873BF156E}"/>
          </ac:spMkLst>
        </pc:spChg>
        <pc:spChg chg="mod">
          <ac:chgData name="Rosanna Denis" userId="60867fa0-d6e9-465e-8da2-6d7253130eb1" providerId="ADAL" clId="{FED3BDB6-14CB-4406-ABD0-00A2FAE5B857}" dt="2019-08-09T11:32:49.319" v="2261" actId="1035"/>
          <ac:spMkLst>
            <pc:docMk/>
            <pc:sldMk cId="2830783212" sldId="276"/>
            <ac:spMk id="4" creationId="{0C751D0B-51A5-48D9-9939-37D3F4549033}"/>
          </ac:spMkLst>
        </pc:spChg>
        <pc:spChg chg="mod">
          <ac:chgData name="Rosanna Denis" userId="60867fa0-d6e9-465e-8da2-6d7253130eb1" providerId="ADAL" clId="{FED3BDB6-14CB-4406-ABD0-00A2FAE5B857}" dt="2019-08-09T11:30:03.585" v="2177" actId="207"/>
          <ac:spMkLst>
            <pc:docMk/>
            <pc:sldMk cId="2830783212" sldId="276"/>
            <ac:spMk id="5" creationId="{00000000-0000-0000-0000-000000000000}"/>
          </ac:spMkLst>
        </pc:spChg>
        <pc:spChg chg="del mod">
          <ac:chgData name="Rosanna Denis" userId="60867fa0-d6e9-465e-8da2-6d7253130eb1" providerId="ADAL" clId="{FED3BDB6-14CB-4406-ABD0-00A2FAE5B857}" dt="2019-08-05T19:23:26.176" v="622"/>
          <ac:spMkLst>
            <pc:docMk/>
            <pc:sldMk cId="2830783212" sldId="276"/>
            <ac:spMk id="6" creationId="{00000000-0000-0000-0000-000000000000}"/>
          </ac:spMkLst>
        </pc:spChg>
        <pc:spChg chg="add mod">
          <ac:chgData name="Rosanna Denis" userId="60867fa0-d6e9-465e-8da2-6d7253130eb1" providerId="ADAL" clId="{FED3BDB6-14CB-4406-ABD0-00A2FAE5B857}" dt="2019-08-09T12:27:20.997" v="3179" actId="20577"/>
          <ac:spMkLst>
            <pc:docMk/>
            <pc:sldMk cId="2830783212" sldId="276"/>
            <ac:spMk id="7" creationId="{0B61D14B-F41E-49E2-8D4B-61B2342828CE}"/>
          </ac:spMkLst>
        </pc:spChg>
        <pc:spChg chg="add mod">
          <ac:chgData name="Rosanna Denis" userId="60867fa0-d6e9-465e-8da2-6d7253130eb1" providerId="ADAL" clId="{FED3BDB6-14CB-4406-ABD0-00A2FAE5B857}" dt="2019-08-09T11:32:25.451" v="2243" actId="1035"/>
          <ac:spMkLst>
            <pc:docMk/>
            <pc:sldMk cId="2830783212" sldId="276"/>
            <ac:spMk id="8" creationId="{608D8038-A3B4-47EB-AE5C-BACEE5B00A5B}"/>
          </ac:spMkLst>
        </pc:spChg>
        <pc:spChg chg="add mod">
          <ac:chgData name="Rosanna Denis" userId="60867fa0-d6e9-465e-8da2-6d7253130eb1" providerId="ADAL" clId="{FED3BDB6-14CB-4406-ABD0-00A2FAE5B857}" dt="2019-08-09T11:43:33.540" v="2281" actId="14100"/>
          <ac:spMkLst>
            <pc:docMk/>
            <pc:sldMk cId="2830783212" sldId="276"/>
            <ac:spMk id="9" creationId="{AA27F911-1ACC-4B56-B15A-9D2BBA59F788}"/>
          </ac:spMkLst>
        </pc:spChg>
      </pc:sldChg>
      <pc:sldChg chg="addSp delSp modSp ord">
        <pc:chgData name="Rosanna Denis" userId="60867fa0-d6e9-465e-8da2-6d7253130eb1" providerId="ADAL" clId="{FED3BDB6-14CB-4406-ABD0-00A2FAE5B857}" dt="2019-08-09T15:56:59.345" v="6086" actId="1038"/>
        <pc:sldMkLst>
          <pc:docMk/>
          <pc:sldMk cId="346223809" sldId="277"/>
        </pc:sldMkLst>
        <pc:spChg chg="mod">
          <ac:chgData name="Rosanna Denis" userId="60867fa0-d6e9-465e-8da2-6d7253130eb1" providerId="ADAL" clId="{FED3BDB6-14CB-4406-ABD0-00A2FAE5B857}" dt="2019-08-09T14:57:52.234" v="5201" actId="20577"/>
          <ac:spMkLst>
            <pc:docMk/>
            <pc:sldMk cId="346223809" sldId="277"/>
            <ac:spMk id="6" creationId="{00000000-0000-0000-0000-000000000000}"/>
          </ac:spMkLst>
        </pc:spChg>
        <pc:spChg chg="mod">
          <ac:chgData name="Rosanna Denis" userId="60867fa0-d6e9-465e-8da2-6d7253130eb1" providerId="ADAL" clId="{FED3BDB6-14CB-4406-ABD0-00A2FAE5B857}" dt="2019-08-09T12:30:41.677" v="3264" actId="255"/>
          <ac:spMkLst>
            <pc:docMk/>
            <pc:sldMk cId="346223809" sldId="277"/>
            <ac:spMk id="7" creationId="{00000000-0000-0000-0000-000000000000}"/>
          </ac:spMkLst>
        </pc:spChg>
        <pc:spChg chg="add del mod">
          <ac:chgData name="Rosanna Denis" userId="60867fa0-d6e9-465e-8da2-6d7253130eb1" providerId="ADAL" clId="{FED3BDB6-14CB-4406-ABD0-00A2FAE5B857}" dt="2019-08-09T11:12:01.997" v="2038" actId="478"/>
          <ac:spMkLst>
            <pc:docMk/>
            <pc:sldMk cId="346223809" sldId="277"/>
            <ac:spMk id="8" creationId="{E9B6EA49-EC3E-4D4C-BB27-89C7D534412A}"/>
          </ac:spMkLst>
        </pc:spChg>
        <pc:spChg chg="add del mod">
          <ac:chgData name="Rosanna Denis" userId="60867fa0-d6e9-465e-8da2-6d7253130eb1" providerId="ADAL" clId="{FED3BDB6-14CB-4406-ABD0-00A2FAE5B857}" dt="2019-08-09T11:12:01.997" v="2038" actId="478"/>
          <ac:spMkLst>
            <pc:docMk/>
            <pc:sldMk cId="346223809" sldId="277"/>
            <ac:spMk id="9" creationId="{764ACBC9-173D-40AD-A7D9-710E8559F349}"/>
          </ac:spMkLst>
        </pc:spChg>
        <pc:spChg chg="add del mod">
          <ac:chgData name="Rosanna Denis" userId="60867fa0-d6e9-465e-8da2-6d7253130eb1" providerId="ADAL" clId="{FED3BDB6-14CB-4406-ABD0-00A2FAE5B857}" dt="2019-08-09T11:12:01.997" v="2038" actId="478"/>
          <ac:spMkLst>
            <pc:docMk/>
            <pc:sldMk cId="346223809" sldId="277"/>
            <ac:spMk id="10" creationId="{C53F19A7-210C-487C-8BCA-C7EDFBF96BDE}"/>
          </ac:spMkLst>
        </pc:spChg>
        <pc:spChg chg="add mod">
          <ac:chgData name="Rosanna Denis" userId="60867fa0-d6e9-465e-8da2-6d7253130eb1" providerId="ADAL" clId="{FED3BDB6-14CB-4406-ABD0-00A2FAE5B857}" dt="2019-08-09T15:56:59.345" v="6086" actId="1038"/>
          <ac:spMkLst>
            <pc:docMk/>
            <pc:sldMk cId="346223809" sldId="277"/>
            <ac:spMk id="11" creationId="{3096AB2E-184D-4137-A601-ACB732DDAD72}"/>
          </ac:spMkLst>
        </pc:spChg>
        <pc:spChg chg="add mod">
          <ac:chgData name="Rosanna Denis" userId="60867fa0-d6e9-465e-8da2-6d7253130eb1" providerId="ADAL" clId="{FED3BDB6-14CB-4406-ABD0-00A2FAE5B857}" dt="2019-08-09T15:56:59.345" v="6086" actId="1038"/>
          <ac:spMkLst>
            <pc:docMk/>
            <pc:sldMk cId="346223809" sldId="277"/>
            <ac:spMk id="12" creationId="{FD6CB81A-9778-4A9A-B794-8466A17F3F48}"/>
          </ac:spMkLst>
        </pc:spChg>
        <pc:spChg chg="add mod">
          <ac:chgData name="Rosanna Denis" userId="60867fa0-d6e9-465e-8da2-6d7253130eb1" providerId="ADAL" clId="{FED3BDB6-14CB-4406-ABD0-00A2FAE5B857}" dt="2019-08-09T15:56:53.969" v="6075" actId="1035"/>
          <ac:spMkLst>
            <pc:docMk/>
            <pc:sldMk cId="346223809" sldId="277"/>
            <ac:spMk id="13" creationId="{CB72DB06-F92C-4601-96E3-704F0C303E85}"/>
          </ac:spMkLst>
        </pc:spChg>
        <pc:picChg chg="add del mod">
          <ac:chgData name="Rosanna Denis" userId="60867fa0-d6e9-465e-8da2-6d7253130eb1" providerId="ADAL" clId="{FED3BDB6-14CB-4406-ABD0-00A2FAE5B857}" dt="2019-08-09T11:18:38.318" v="2127" actId="478"/>
          <ac:picMkLst>
            <pc:docMk/>
            <pc:sldMk cId="346223809" sldId="277"/>
            <ac:picMk id="3" creationId="{E62FC379-0C52-41D6-ACCE-62330C48B150}"/>
          </ac:picMkLst>
        </pc:picChg>
      </pc:sldChg>
      <pc:sldChg chg="addSp delSp modSp ord setBg">
        <pc:chgData name="Rosanna Denis" userId="60867fa0-d6e9-465e-8da2-6d7253130eb1" providerId="ADAL" clId="{FED3BDB6-14CB-4406-ABD0-00A2FAE5B857}" dt="2019-08-09T15:01:44.825" v="5442" actId="20577"/>
        <pc:sldMkLst>
          <pc:docMk/>
          <pc:sldMk cId="795387605" sldId="279"/>
        </pc:sldMkLst>
        <pc:spChg chg="mod">
          <ac:chgData name="Rosanna Denis" userId="60867fa0-d6e9-465e-8da2-6d7253130eb1" providerId="ADAL" clId="{FED3BDB6-14CB-4406-ABD0-00A2FAE5B857}" dt="2019-08-05T19:17:34.542" v="366" actId="6549"/>
          <ac:spMkLst>
            <pc:docMk/>
            <pc:sldMk cId="795387605" sldId="279"/>
            <ac:spMk id="2" creationId="{00000000-0000-0000-0000-000000000000}"/>
          </ac:spMkLst>
        </pc:spChg>
        <pc:spChg chg="add del mod">
          <ac:chgData name="Rosanna Denis" userId="60867fa0-d6e9-465e-8da2-6d7253130eb1" providerId="ADAL" clId="{FED3BDB6-14CB-4406-ABD0-00A2FAE5B857}" dt="2019-08-05T19:18:14.212" v="369"/>
          <ac:spMkLst>
            <pc:docMk/>
            <pc:sldMk cId="795387605" sldId="279"/>
            <ac:spMk id="3" creationId="{C6BDB1E5-A17E-4107-82FE-8BBE28B80E33}"/>
          </ac:spMkLst>
        </pc:spChg>
        <pc:spChg chg="add del mod">
          <ac:chgData name="Rosanna Denis" userId="60867fa0-d6e9-465e-8da2-6d7253130eb1" providerId="ADAL" clId="{FED3BDB6-14CB-4406-ABD0-00A2FAE5B857}" dt="2019-08-05T19:18:14.212" v="369"/>
          <ac:spMkLst>
            <pc:docMk/>
            <pc:sldMk cId="795387605" sldId="279"/>
            <ac:spMk id="6" creationId="{F344C5EE-B0A6-44AC-A48C-141252148D00}"/>
          </ac:spMkLst>
        </pc:spChg>
        <pc:spChg chg="add del mod">
          <ac:chgData name="Rosanna Denis" userId="60867fa0-d6e9-465e-8da2-6d7253130eb1" providerId="ADAL" clId="{FED3BDB6-14CB-4406-ABD0-00A2FAE5B857}" dt="2019-08-05T19:18:32.412" v="370"/>
          <ac:spMkLst>
            <pc:docMk/>
            <pc:sldMk cId="795387605" sldId="279"/>
            <ac:spMk id="7" creationId="{5ABB1F03-6658-41D8-8806-33E305FE526A}"/>
          </ac:spMkLst>
        </pc:spChg>
        <pc:spChg chg="add del mod">
          <ac:chgData name="Rosanna Denis" userId="60867fa0-d6e9-465e-8da2-6d7253130eb1" providerId="ADAL" clId="{FED3BDB6-14CB-4406-ABD0-00A2FAE5B857}" dt="2019-08-05T19:18:32.412" v="370"/>
          <ac:spMkLst>
            <pc:docMk/>
            <pc:sldMk cId="795387605" sldId="279"/>
            <ac:spMk id="8" creationId="{53CFB47D-63B4-43F4-B693-44A012D16CCA}"/>
          </ac:spMkLst>
        </pc:spChg>
        <pc:spChg chg="add mod">
          <ac:chgData name="Rosanna Denis" userId="60867fa0-d6e9-465e-8da2-6d7253130eb1" providerId="ADAL" clId="{FED3BDB6-14CB-4406-ABD0-00A2FAE5B857}" dt="2019-08-09T15:01:44.825" v="5442" actId="20577"/>
          <ac:spMkLst>
            <pc:docMk/>
            <pc:sldMk cId="795387605" sldId="279"/>
            <ac:spMk id="9" creationId="{7C7E8B41-F0BF-4CE9-B772-CB89978061C8}"/>
          </ac:spMkLst>
        </pc:spChg>
        <pc:spChg chg="add mod">
          <ac:chgData name="Rosanna Denis" userId="60867fa0-d6e9-465e-8da2-6d7253130eb1" providerId="ADAL" clId="{FED3BDB6-14CB-4406-ABD0-00A2FAE5B857}" dt="2019-08-05T19:18:32.412" v="370"/>
          <ac:spMkLst>
            <pc:docMk/>
            <pc:sldMk cId="795387605" sldId="279"/>
            <ac:spMk id="10" creationId="{E280E541-C3A3-4C34-90A7-C5FB3E62D11F}"/>
          </ac:spMkLst>
        </pc:spChg>
      </pc:sldChg>
      <pc:sldChg chg="addSp delSp modSp ord">
        <pc:chgData name="Rosanna Denis" userId="60867fa0-d6e9-465e-8da2-6d7253130eb1" providerId="ADAL" clId="{FED3BDB6-14CB-4406-ABD0-00A2FAE5B857}" dt="2019-08-09T15:51:22.832" v="5934" actId="1076"/>
        <pc:sldMkLst>
          <pc:docMk/>
          <pc:sldMk cId="2254057884" sldId="280"/>
        </pc:sldMkLst>
        <pc:spChg chg="mod">
          <ac:chgData name="Rosanna Denis" userId="60867fa0-d6e9-465e-8da2-6d7253130eb1" providerId="ADAL" clId="{FED3BDB6-14CB-4406-ABD0-00A2FAE5B857}" dt="2019-08-05T19:31:26.874" v="926" actId="20577"/>
          <ac:spMkLst>
            <pc:docMk/>
            <pc:sldMk cId="2254057884" sldId="280"/>
            <ac:spMk id="2" creationId="{00000000-0000-0000-0000-000000000000}"/>
          </ac:spMkLst>
        </pc:spChg>
        <pc:spChg chg="mod">
          <ac:chgData name="Rosanna Denis" userId="60867fa0-d6e9-465e-8da2-6d7253130eb1" providerId="ADAL" clId="{FED3BDB6-14CB-4406-ABD0-00A2FAE5B857}" dt="2019-08-09T13:01:01.387" v="4279" actId="20577"/>
          <ac:spMkLst>
            <pc:docMk/>
            <pc:sldMk cId="2254057884" sldId="280"/>
            <ac:spMk id="3" creationId="{00000000-0000-0000-0000-000000000000}"/>
          </ac:spMkLst>
        </pc:spChg>
        <pc:spChg chg="add mod">
          <ac:chgData name="Rosanna Denis" userId="60867fa0-d6e9-465e-8da2-6d7253130eb1" providerId="ADAL" clId="{FED3BDB6-14CB-4406-ABD0-00A2FAE5B857}" dt="2019-08-09T15:51:22.832" v="5934" actId="1076"/>
          <ac:spMkLst>
            <pc:docMk/>
            <pc:sldMk cId="2254057884" sldId="280"/>
            <ac:spMk id="9" creationId="{01146651-B646-43F1-A775-42DF41C7BBA3}"/>
          </ac:spMkLst>
        </pc:spChg>
        <pc:picChg chg="add del mod">
          <ac:chgData name="Rosanna Denis" userId="60867fa0-d6e9-465e-8da2-6d7253130eb1" providerId="ADAL" clId="{FED3BDB6-14CB-4406-ABD0-00A2FAE5B857}" dt="2019-08-09T11:45:28.300" v="2300" actId="478"/>
          <ac:picMkLst>
            <pc:docMk/>
            <pc:sldMk cId="2254057884" sldId="280"/>
            <ac:picMk id="7" creationId="{FAAB73DC-572C-4B4A-BAF4-A8EF428B5C05}"/>
          </ac:picMkLst>
        </pc:picChg>
        <pc:picChg chg="add mod">
          <ac:chgData name="Rosanna Denis" userId="60867fa0-d6e9-465e-8da2-6d7253130eb1" providerId="ADAL" clId="{FED3BDB6-14CB-4406-ABD0-00A2FAE5B857}" dt="2019-08-09T11:46:03.087" v="2317" actId="14100"/>
          <ac:picMkLst>
            <pc:docMk/>
            <pc:sldMk cId="2254057884" sldId="280"/>
            <ac:picMk id="8" creationId="{9ACE32C5-8C7A-4CA5-A62D-E948300FDDBE}"/>
          </ac:picMkLst>
        </pc:picChg>
      </pc:sldChg>
      <pc:sldChg chg="addSp delSp modSp add">
        <pc:chgData name="Rosanna Denis" userId="60867fa0-d6e9-465e-8da2-6d7253130eb1" providerId="ADAL" clId="{FED3BDB6-14CB-4406-ABD0-00A2FAE5B857}" dt="2019-08-09T12:32:18.658" v="3280" actId="14100"/>
        <pc:sldMkLst>
          <pc:docMk/>
          <pc:sldMk cId="360256179" sldId="281"/>
        </pc:sldMkLst>
        <pc:spChg chg="add mod">
          <ac:chgData name="Rosanna Denis" userId="60867fa0-d6e9-465e-8da2-6d7253130eb1" providerId="ADAL" clId="{FED3BDB6-14CB-4406-ABD0-00A2FAE5B857}" dt="2019-08-09T12:31:55.895" v="3275" actId="14100"/>
          <ac:spMkLst>
            <pc:docMk/>
            <pc:sldMk cId="360256179" sldId="281"/>
            <ac:spMk id="2" creationId="{860940D8-5AC9-40A3-9E6D-B2FE72848490}"/>
          </ac:spMkLst>
        </pc:spChg>
        <pc:spChg chg="mod">
          <ac:chgData name="Rosanna Denis" userId="60867fa0-d6e9-465e-8da2-6d7253130eb1" providerId="ADAL" clId="{FED3BDB6-14CB-4406-ABD0-00A2FAE5B857}" dt="2019-08-09T12:29:10.898" v="3236" actId="20577"/>
          <ac:spMkLst>
            <pc:docMk/>
            <pc:sldMk cId="360256179" sldId="281"/>
            <ac:spMk id="6" creationId="{00000000-0000-0000-0000-000000000000}"/>
          </ac:spMkLst>
        </pc:spChg>
        <pc:spChg chg="mod">
          <ac:chgData name="Rosanna Denis" userId="60867fa0-d6e9-465e-8da2-6d7253130eb1" providerId="ADAL" clId="{FED3BDB6-14CB-4406-ABD0-00A2FAE5B857}" dt="2019-08-09T12:31:19.668" v="3269" actId="14100"/>
          <ac:spMkLst>
            <pc:docMk/>
            <pc:sldMk cId="360256179" sldId="281"/>
            <ac:spMk id="7" creationId="{00000000-0000-0000-0000-000000000000}"/>
          </ac:spMkLst>
        </pc:spChg>
        <pc:spChg chg="del">
          <ac:chgData name="Rosanna Denis" userId="60867fa0-d6e9-465e-8da2-6d7253130eb1" providerId="ADAL" clId="{FED3BDB6-14CB-4406-ABD0-00A2FAE5B857}" dt="2019-08-05T19:40:15.532" v="1365" actId="478"/>
          <ac:spMkLst>
            <pc:docMk/>
            <pc:sldMk cId="360256179" sldId="281"/>
            <ac:spMk id="8" creationId="{E9B6EA49-EC3E-4D4C-BB27-89C7D534412A}"/>
          </ac:spMkLst>
        </pc:spChg>
        <pc:spChg chg="del">
          <ac:chgData name="Rosanna Denis" userId="60867fa0-d6e9-465e-8da2-6d7253130eb1" providerId="ADAL" clId="{FED3BDB6-14CB-4406-ABD0-00A2FAE5B857}" dt="2019-08-05T19:40:14.120" v="1364" actId="478"/>
          <ac:spMkLst>
            <pc:docMk/>
            <pc:sldMk cId="360256179" sldId="281"/>
            <ac:spMk id="9" creationId="{764ACBC9-173D-40AD-A7D9-710E8559F349}"/>
          </ac:spMkLst>
        </pc:spChg>
        <pc:spChg chg="add del mod">
          <ac:chgData name="Rosanna Denis" userId="60867fa0-d6e9-465e-8da2-6d7253130eb1" providerId="ADAL" clId="{FED3BDB6-14CB-4406-ABD0-00A2FAE5B857}" dt="2019-08-05T19:49:01.977" v="1609"/>
          <ac:spMkLst>
            <pc:docMk/>
            <pc:sldMk cId="360256179" sldId="281"/>
            <ac:spMk id="10" creationId="{F99B3B2C-E27E-48CE-99C7-38097B09C2ED}"/>
          </ac:spMkLst>
        </pc:spChg>
        <pc:spChg chg="add mod">
          <ac:chgData name="Rosanna Denis" userId="60867fa0-d6e9-465e-8da2-6d7253130eb1" providerId="ADAL" clId="{FED3BDB6-14CB-4406-ABD0-00A2FAE5B857}" dt="2019-08-09T12:32:18.658" v="3280" actId="14100"/>
          <ac:spMkLst>
            <pc:docMk/>
            <pc:sldMk cId="360256179" sldId="281"/>
            <ac:spMk id="11" creationId="{A0E4D1B0-EDC1-400D-8AC3-490528C3ABCB}"/>
          </ac:spMkLst>
        </pc:spChg>
        <pc:spChg chg="add mod">
          <ac:chgData name="Rosanna Denis" userId="60867fa0-d6e9-465e-8da2-6d7253130eb1" providerId="ADAL" clId="{FED3BDB6-14CB-4406-ABD0-00A2FAE5B857}" dt="2019-08-09T12:32:07.821" v="3277" actId="1076"/>
          <ac:spMkLst>
            <pc:docMk/>
            <pc:sldMk cId="360256179" sldId="281"/>
            <ac:spMk id="12" creationId="{D0B7BDC3-846A-4759-96E5-D90C91E6C1A7}"/>
          </ac:spMkLst>
        </pc:spChg>
      </pc:sldChg>
      <pc:sldChg chg="addSp delSp modSp add modNotesTx">
        <pc:chgData name="Rosanna Denis" userId="60867fa0-d6e9-465e-8da2-6d7253130eb1" providerId="ADAL" clId="{FED3BDB6-14CB-4406-ABD0-00A2FAE5B857}" dt="2019-08-09T15:48:49.230" v="5916" actId="1076"/>
        <pc:sldMkLst>
          <pc:docMk/>
          <pc:sldMk cId="2476819261" sldId="282"/>
        </pc:sldMkLst>
        <pc:spChg chg="del">
          <ac:chgData name="Rosanna Denis" userId="60867fa0-d6e9-465e-8da2-6d7253130eb1" providerId="ADAL" clId="{FED3BDB6-14CB-4406-ABD0-00A2FAE5B857}" dt="2019-08-05T19:59:01.117" v="1687" actId="478"/>
          <ac:spMkLst>
            <pc:docMk/>
            <pc:sldMk cId="2476819261" sldId="282"/>
            <ac:spMk id="2" creationId="{860940D8-5AC9-40A3-9E6D-B2FE72848490}"/>
          </ac:spMkLst>
        </pc:spChg>
        <pc:spChg chg="mod">
          <ac:chgData name="Rosanna Denis" userId="60867fa0-d6e9-465e-8da2-6d7253130eb1" providerId="ADAL" clId="{FED3BDB6-14CB-4406-ABD0-00A2FAE5B857}" dt="2019-08-05T19:58:56.256" v="1686" actId="20577"/>
          <ac:spMkLst>
            <pc:docMk/>
            <pc:sldMk cId="2476819261" sldId="282"/>
            <ac:spMk id="6" creationId="{00000000-0000-0000-0000-000000000000}"/>
          </ac:spMkLst>
        </pc:spChg>
        <pc:spChg chg="mod">
          <ac:chgData name="Rosanna Denis" userId="60867fa0-d6e9-465e-8da2-6d7253130eb1" providerId="ADAL" clId="{FED3BDB6-14CB-4406-ABD0-00A2FAE5B857}" dt="2019-08-09T15:08:53.651" v="5712" actId="20577"/>
          <ac:spMkLst>
            <pc:docMk/>
            <pc:sldMk cId="2476819261" sldId="282"/>
            <ac:spMk id="7" creationId="{00000000-0000-0000-0000-000000000000}"/>
          </ac:spMkLst>
        </pc:spChg>
        <pc:spChg chg="add del">
          <ac:chgData name="Rosanna Denis" userId="60867fa0-d6e9-465e-8da2-6d7253130eb1" providerId="ADAL" clId="{FED3BDB6-14CB-4406-ABD0-00A2FAE5B857}" dt="2019-08-09T15:08:04.142" v="5691"/>
          <ac:spMkLst>
            <pc:docMk/>
            <pc:sldMk cId="2476819261" sldId="282"/>
            <ac:spMk id="9" creationId="{25E2375E-D66D-468F-8078-892962EFFA12}"/>
          </ac:spMkLst>
        </pc:spChg>
        <pc:spChg chg="add mod">
          <ac:chgData name="Rosanna Denis" userId="60867fa0-d6e9-465e-8da2-6d7253130eb1" providerId="ADAL" clId="{FED3BDB6-14CB-4406-ABD0-00A2FAE5B857}" dt="2019-08-09T15:48:49.230" v="5916" actId="1076"/>
          <ac:spMkLst>
            <pc:docMk/>
            <pc:sldMk cId="2476819261" sldId="282"/>
            <ac:spMk id="10" creationId="{CFAACCDC-28D0-4BC0-936F-F8AF1149CC40}"/>
          </ac:spMkLst>
        </pc:spChg>
        <pc:picChg chg="add del">
          <ac:chgData name="Rosanna Denis" userId="60867fa0-d6e9-465e-8da2-6d7253130eb1" providerId="ADAL" clId="{FED3BDB6-14CB-4406-ABD0-00A2FAE5B857}" dt="2019-08-09T12:33:37.932" v="3283" actId="478"/>
          <ac:picMkLst>
            <pc:docMk/>
            <pc:sldMk cId="2476819261" sldId="282"/>
            <ac:picMk id="3" creationId="{6E2A2553-83A1-4C3D-B8E4-86DE2BC8F7EC}"/>
          </ac:picMkLst>
        </pc:picChg>
        <pc:picChg chg="add mod">
          <ac:chgData name="Rosanna Denis" userId="60867fa0-d6e9-465e-8da2-6d7253130eb1" providerId="ADAL" clId="{FED3BDB6-14CB-4406-ABD0-00A2FAE5B857}" dt="2019-08-05T20:00:30.793" v="1706" actId="14100"/>
          <ac:picMkLst>
            <pc:docMk/>
            <pc:sldMk cId="2476819261" sldId="282"/>
            <ac:picMk id="8" creationId="{1C8594A6-042C-485B-BEC6-620A314E9141}"/>
          </ac:picMkLst>
        </pc:picChg>
      </pc:sldChg>
      <pc:sldChg chg="addSp delSp modSp add ord">
        <pc:chgData name="Rosanna Denis" userId="60867fa0-d6e9-465e-8da2-6d7253130eb1" providerId="ADAL" clId="{FED3BDB6-14CB-4406-ABD0-00A2FAE5B857}" dt="2019-08-09T15:46:52.776" v="5868"/>
        <pc:sldMkLst>
          <pc:docMk/>
          <pc:sldMk cId="3118501255" sldId="283"/>
        </pc:sldMkLst>
        <pc:spChg chg="del">
          <ac:chgData name="Rosanna Denis" userId="60867fa0-d6e9-465e-8da2-6d7253130eb1" providerId="ADAL" clId="{FED3BDB6-14CB-4406-ABD0-00A2FAE5B857}" dt="2019-08-09T11:09:23.395" v="2025" actId="478"/>
          <ac:spMkLst>
            <pc:docMk/>
            <pc:sldMk cId="3118501255" sldId="283"/>
            <ac:spMk id="2" creationId="{5992C4DB-2D81-4113-8B3E-2C9820416E07}"/>
          </ac:spMkLst>
        </pc:spChg>
        <pc:spChg chg="del">
          <ac:chgData name="Rosanna Denis" userId="60867fa0-d6e9-465e-8da2-6d7253130eb1" providerId="ADAL" clId="{FED3BDB6-14CB-4406-ABD0-00A2FAE5B857}" dt="2019-08-09T11:09:23.395" v="2025" actId="478"/>
          <ac:spMkLst>
            <pc:docMk/>
            <pc:sldMk cId="3118501255" sldId="283"/>
            <ac:spMk id="3" creationId="{F0D3EF42-A75A-4D8D-A701-F53873BF156E}"/>
          </ac:spMkLst>
        </pc:spChg>
        <pc:spChg chg="mod">
          <ac:chgData name="Rosanna Denis" userId="60867fa0-d6e9-465e-8da2-6d7253130eb1" providerId="ADAL" clId="{FED3BDB6-14CB-4406-ABD0-00A2FAE5B857}" dt="2019-08-09T15:23:36.795" v="5772" actId="20577"/>
          <ac:spMkLst>
            <pc:docMk/>
            <pc:sldMk cId="3118501255" sldId="283"/>
            <ac:spMk id="5" creationId="{00000000-0000-0000-0000-000000000000}"/>
          </ac:spMkLst>
        </pc:spChg>
        <pc:spChg chg="del">
          <ac:chgData name="Rosanna Denis" userId="60867fa0-d6e9-465e-8da2-6d7253130eb1" providerId="ADAL" clId="{FED3BDB6-14CB-4406-ABD0-00A2FAE5B857}" dt="2019-08-09T11:09:33.376" v="2027" actId="478"/>
          <ac:spMkLst>
            <pc:docMk/>
            <pc:sldMk cId="3118501255" sldId="283"/>
            <ac:spMk id="7" creationId="{0B61D14B-F41E-49E2-8D4B-61B2342828CE}"/>
          </ac:spMkLst>
        </pc:spChg>
        <pc:spChg chg="del">
          <ac:chgData name="Rosanna Denis" userId="60867fa0-d6e9-465e-8da2-6d7253130eb1" providerId="ADAL" clId="{FED3BDB6-14CB-4406-ABD0-00A2FAE5B857}" dt="2019-08-09T11:09:29.073" v="2026" actId="478"/>
          <ac:spMkLst>
            <pc:docMk/>
            <pc:sldMk cId="3118501255" sldId="283"/>
            <ac:spMk id="8" creationId="{608D8038-A3B4-47EB-AE5C-BACEE5B00A5B}"/>
          </ac:spMkLst>
        </pc:spChg>
        <pc:spChg chg="del mod">
          <ac:chgData name="Rosanna Denis" userId="60867fa0-d6e9-465e-8da2-6d7253130eb1" providerId="ADAL" clId="{FED3BDB6-14CB-4406-ABD0-00A2FAE5B857}" dt="2019-08-09T15:23:15.291" v="5716" actId="478"/>
          <ac:spMkLst>
            <pc:docMk/>
            <pc:sldMk cId="3118501255" sldId="283"/>
            <ac:spMk id="9" creationId="{AA27F911-1ACC-4B56-B15A-9D2BBA59F788}"/>
          </ac:spMkLst>
        </pc:spChg>
        <pc:spChg chg="add del mod">
          <ac:chgData name="Rosanna Denis" userId="60867fa0-d6e9-465e-8da2-6d7253130eb1" providerId="ADAL" clId="{FED3BDB6-14CB-4406-ABD0-00A2FAE5B857}" dt="2019-08-09T11:09:39.464" v="2028" actId="478"/>
          <ac:spMkLst>
            <pc:docMk/>
            <pc:sldMk cId="3118501255" sldId="283"/>
            <ac:spMk id="10" creationId="{E629EBF1-657C-44D7-B781-F492E8452E49}"/>
          </ac:spMkLst>
        </pc:spChg>
        <pc:spChg chg="add del mod">
          <ac:chgData name="Rosanna Denis" userId="60867fa0-d6e9-465e-8da2-6d7253130eb1" providerId="ADAL" clId="{FED3BDB6-14CB-4406-ABD0-00A2FAE5B857}" dt="2019-08-09T11:09:47.971" v="2031" actId="478"/>
          <ac:spMkLst>
            <pc:docMk/>
            <pc:sldMk cId="3118501255" sldId="283"/>
            <ac:spMk id="12" creationId="{E1E50DEE-AF70-4125-99AD-96025190D238}"/>
          </ac:spMkLst>
        </pc:spChg>
        <pc:spChg chg="add del mod">
          <ac:chgData name="Rosanna Denis" userId="60867fa0-d6e9-465e-8da2-6d7253130eb1" providerId="ADAL" clId="{FED3BDB6-14CB-4406-ABD0-00A2FAE5B857}" dt="2019-08-09T11:09:42.538" v="2029" actId="478"/>
          <ac:spMkLst>
            <pc:docMk/>
            <pc:sldMk cId="3118501255" sldId="283"/>
            <ac:spMk id="14" creationId="{5811D648-A910-431F-9728-2172A16E3BD6}"/>
          </ac:spMkLst>
        </pc:spChg>
        <pc:spChg chg="add del mod">
          <ac:chgData name="Rosanna Denis" userId="60867fa0-d6e9-465e-8da2-6d7253130eb1" providerId="ADAL" clId="{FED3BDB6-14CB-4406-ABD0-00A2FAE5B857}" dt="2019-08-09T11:09:45.528" v="2030" actId="478"/>
          <ac:spMkLst>
            <pc:docMk/>
            <pc:sldMk cId="3118501255" sldId="283"/>
            <ac:spMk id="16" creationId="{23712277-1783-402E-A312-941F8D27B3F9}"/>
          </ac:spMkLst>
        </pc:spChg>
        <pc:spChg chg="add del mod">
          <ac:chgData name="Rosanna Denis" userId="60867fa0-d6e9-465e-8da2-6d7253130eb1" providerId="ADAL" clId="{FED3BDB6-14CB-4406-ABD0-00A2FAE5B857}" dt="2019-08-09T15:23:12.474" v="5715" actId="478"/>
          <ac:spMkLst>
            <pc:docMk/>
            <pc:sldMk cId="3118501255" sldId="283"/>
            <ac:spMk id="17" creationId="{E6885640-63F0-4A35-8EEF-2894545AFB36}"/>
          </ac:spMkLst>
        </pc:spChg>
        <pc:picChg chg="add del mod">
          <ac:chgData name="Rosanna Denis" userId="60867fa0-d6e9-465e-8da2-6d7253130eb1" providerId="ADAL" clId="{FED3BDB6-14CB-4406-ABD0-00A2FAE5B857}" dt="2019-08-09T15:23:08.360" v="5714" actId="478"/>
          <ac:picMkLst>
            <pc:docMk/>
            <pc:sldMk cId="3118501255" sldId="283"/>
            <ac:picMk id="19" creationId="{425CC850-BDB2-41F6-8E6F-BB4C15DB832E}"/>
          </ac:picMkLst>
        </pc:picChg>
        <pc:picChg chg="add mod">
          <ac:chgData name="Rosanna Denis" userId="60867fa0-d6e9-465e-8da2-6d7253130eb1" providerId="ADAL" clId="{FED3BDB6-14CB-4406-ABD0-00A2FAE5B857}" dt="2019-08-09T15:37:57.054" v="5788" actId="14100"/>
          <ac:picMkLst>
            <pc:docMk/>
            <pc:sldMk cId="3118501255" sldId="283"/>
            <ac:picMk id="21" creationId="{AFB425C6-877A-43C8-AF1F-4DC57D0C174B}"/>
          </ac:picMkLst>
        </pc:picChg>
        <pc:picChg chg="add mod">
          <ac:chgData name="Rosanna Denis" userId="60867fa0-d6e9-465e-8da2-6d7253130eb1" providerId="ADAL" clId="{FED3BDB6-14CB-4406-ABD0-00A2FAE5B857}" dt="2019-08-09T15:40:03.938" v="5819" actId="14100"/>
          <ac:picMkLst>
            <pc:docMk/>
            <pc:sldMk cId="3118501255" sldId="283"/>
            <ac:picMk id="23" creationId="{0D57F913-CF24-4D92-96D9-81B42A06E068}"/>
          </ac:picMkLst>
        </pc:picChg>
        <pc:picChg chg="add mod">
          <ac:chgData name="Rosanna Denis" userId="60867fa0-d6e9-465e-8da2-6d7253130eb1" providerId="ADAL" clId="{FED3BDB6-14CB-4406-ABD0-00A2FAE5B857}" dt="2019-08-09T15:39:37.765" v="5808" actId="14100"/>
          <ac:picMkLst>
            <pc:docMk/>
            <pc:sldMk cId="3118501255" sldId="283"/>
            <ac:picMk id="25" creationId="{07835FD3-5036-440C-81BA-9043EF68EF26}"/>
          </ac:picMkLst>
        </pc:picChg>
        <pc:picChg chg="add mod ord">
          <ac:chgData name="Rosanna Denis" userId="60867fa0-d6e9-465e-8da2-6d7253130eb1" providerId="ADAL" clId="{FED3BDB6-14CB-4406-ABD0-00A2FAE5B857}" dt="2019-08-09T15:39:56.792" v="5818" actId="166"/>
          <ac:picMkLst>
            <pc:docMk/>
            <pc:sldMk cId="3118501255" sldId="283"/>
            <ac:picMk id="27" creationId="{1F40B4E0-CF00-41AF-802C-AD3B36C56BC5}"/>
          </ac:picMkLst>
        </pc:picChg>
        <pc:picChg chg="add mod">
          <ac:chgData name="Rosanna Denis" userId="60867fa0-d6e9-465e-8da2-6d7253130eb1" providerId="ADAL" clId="{FED3BDB6-14CB-4406-ABD0-00A2FAE5B857}" dt="2019-08-09T15:40:15.121" v="5822" actId="14100"/>
          <ac:picMkLst>
            <pc:docMk/>
            <pc:sldMk cId="3118501255" sldId="283"/>
            <ac:picMk id="29" creationId="{272EF831-DADC-467A-977C-6CFA99A6AF65}"/>
          </ac:picMkLst>
        </pc:picChg>
      </pc:sldChg>
      <pc:sldChg chg="addSp delSp modSp add ord">
        <pc:chgData name="Rosanna Denis" userId="60867fa0-d6e9-465e-8da2-6d7253130eb1" providerId="ADAL" clId="{FED3BDB6-14CB-4406-ABD0-00A2FAE5B857}" dt="2019-08-09T15:54:15.903" v="5969" actId="1076"/>
        <pc:sldMkLst>
          <pc:docMk/>
          <pc:sldMk cId="3833820681" sldId="284"/>
        </pc:sldMkLst>
        <pc:spChg chg="add del mod">
          <ac:chgData name="Rosanna Denis" userId="60867fa0-d6e9-465e-8da2-6d7253130eb1" providerId="ADAL" clId="{FED3BDB6-14CB-4406-ABD0-00A2FAE5B857}" dt="2019-08-09T11:12:44.416" v="2045" actId="478"/>
          <ac:spMkLst>
            <pc:docMk/>
            <pc:sldMk cId="3833820681" sldId="284"/>
            <ac:spMk id="3" creationId="{57FAD14B-0FBB-47A4-89D0-A4B588A6D80A}"/>
          </ac:spMkLst>
        </pc:spChg>
        <pc:spChg chg="mod">
          <ac:chgData name="Rosanna Denis" userId="60867fa0-d6e9-465e-8da2-6d7253130eb1" providerId="ADAL" clId="{FED3BDB6-14CB-4406-ABD0-00A2FAE5B857}" dt="2019-08-09T12:28:25.196" v="3199" actId="20577"/>
          <ac:spMkLst>
            <pc:docMk/>
            <pc:sldMk cId="3833820681" sldId="284"/>
            <ac:spMk id="6" creationId="{00000000-0000-0000-0000-000000000000}"/>
          </ac:spMkLst>
        </pc:spChg>
        <pc:spChg chg="del mod">
          <ac:chgData name="Rosanna Denis" userId="60867fa0-d6e9-465e-8da2-6d7253130eb1" providerId="ADAL" clId="{FED3BDB6-14CB-4406-ABD0-00A2FAE5B857}" dt="2019-08-09T11:12:41.654" v="2044" actId="478"/>
          <ac:spMkLst>
            <pc:docMk/>
            <pc:sldMk cId="3833820681" sldId="284"/>
            <ac:spMk id="7" creationId="{00000000-0000-0000-0000-000000000000}"/>
          </ac:spMkLst>
        </pc:spChg>
        <pc:spChg chg="del mod">
          <ac:chgData name="Rosanna Denis" userId="60867fa0-d6e9-465e-8da2-6d7253130eb1" providerId="ADAL" clId="{FED3BDB6-14CB-4406-ABD0-00A2FAE5B857}" dt="2019-08-09T11:18:04.108" v="2121"/>
          <ac:spMkLst>
            <pc:docMk/>
            <pc:sldMk cId="3833820681" sldId="284"/>
            <ac:spMk id="8" creationId="{E9B6EA49-EC3E-4D4C-BB27-89C7D534412A}"/>
          </ac:spMkLst>
        </pc:spChg>
        <pc:spChg chg="del mod">
          <ac:chgData name="Rosanna Denis" userId="60867fa0-d6e9-465e-8da2-6d7253130eb1" providerId="ADAL" clId="{FED3BDB6-14CB-4406-ABD0-00A2FAE5B857}" dt="2019-08-09T11:18:04.108" v="2121"/>
          <ac:spMkLst>
            <pc:docMk/>
            <pc:sldMk cId="3833820681" sldId="284"/>
            <ac:spMk id="9" creationId="{764ACBC9-173D-40AD-A7D9-710E8559F349}"/>
          </ac:spMkLst>
        </pc:spChg>
        <pc:spChg chg="del mod">
          <ac:chgData name="Rosanna Denis" userId="60867fa0-d6e9-465e-8da2-6d7253130eb1" providerId="ADAL" clId="{FED3BDB6-14CB-4406-ABD0-00A2FAE5B857}" dt="2019-08-09T11:18:04.108" v="2121"/>
          <ac:spMkLst>
            <pc:docMk/>
            <pc:sldMk cId="3833820681" sldId="284"/>
            <ac:spMk id="10" creationId="{C53F19A7-210C-487C-8BCA-C7EDFBF96BDE}"/>
          </ac:spMkLst>
        </pc:spChg>
        <pc:spChg chg="add mod">
          <ac:chgData name="Rosanna Denis" userId="60867fa0-d6e9-465e-8da2-6d7253130eb1" providerId="ADAL" clId="{FED3BDB6-14CB-4406-ABD0-00A2FAE5B857}" dt="2019-08-09T15:54:15.903" v="5969" actId="1076"/>
          <ac:spMkLst>
            <pc:docMk/>
            <pc:sldMk cId="3833820681" sldId="284"/>
            <ac:spMk id="13" creationId="{CFF65F94-92BB-49E2-B587-53C3C49E13B9}"/>
          </ac:spMkLst>
        </pc:spChg>
        <pc:picChg chg="add mod">
          <ac:chgData name="Rosanna Denis" userId="60867fa0-d6e9-465e-8da2-6d7253130eb1" providerId="ADAL" clId="{FED3BDB6-14CB-4406-ABD0-00A2FAE5B857}" dt="2019-08-09T12:28:09.826" v="3182" actId="1076"/>
          <ac:picMkLst>
            <pc:docMk/>
            <pc:sldMk cId="3833820681" sldId="284"/>
            <ac:picMk id="12" creationId="{30C9B848-1941-4082-8CB3-23157D3FE814}"/>
          </ac:picMkLst>
        </pc:picChg>
      </pc:sldChg>
      <pc:sldChg chg="addSp delSp modSp add modNotesTx">
        <pc:chgData name="Rosanna Denis" userId="60867fa0-d6e9-465e-8da2-6d7253130eb1" providerId="ADAL" clId="{FED3BDB6-14CB-4406-ABD0-00A2FAE5B857}" dt="2019-08-09T15:52:16.571" v="5960" actId="1038"/>
        <pc:sldMkLst>
          <pc:docMk/>
          <pc:sldMk cId="3071578888" sldId="285"/>
        </pc:sldMkLst>
        <pc:spChg chg="mod">
          <ac:chgData name="Rosanna Denis" userId="60867fa0-d6e9-465e-8da2-6d7253130eb1" providerId="ADAL" clId="{FED3BDB6-14CB-4406-ABD0-00A2FAE5B857}" dt="2019-08-09T11:46:26.479" v="2331" actId="20577"/>
          <ac:spMkLst>
            <pc:docMk/>
            <pc:sldMk cId="3071578888" sldId="285"/>
            <ac:spMk id="2" creationId="{00000000-0000-0000-0000-000000000000}"/>
          </ac:spMkLst>
        </pc:spChg>
        <pc:spChg chg="del mod">
          <ac:chgData name="Rosanna Denis" userId="60867fa0-d6e9-465e-8da2-6d7253130eb1" providerId="ADAL" clId="{FED3BDB6-14CB-4406-ABD0-00A2FAE5B857}" dt="2019-08-09T11:44:32.210" v="2293" actId="478"/>
          <ac:spMkLst>
            <pc:docMk/>
            <pc:sldMk cId="3071578888" sldId="285"/>
            <ac:spMk id="3" creationId="{00000000-0000-0000-0000-000000000000}"/>
          </ac:spMkLst>
        </pc:spChg>
        <pc:spChg chg="add del mod">
          <ac:chgData name="Rosanna Denis" userId="60867fa0-d6e9-465e-8da2-6d7253130eb1" providerId="ADAL" clId="{FED3BDB6-14CB-4406-ABD0-00A2FAE5B857}" dt="2019-08-09T11:44:34.868" v="2294" actId="478"/>
          <ac:spMkLst>
            <pc:docMk/>
            <pc:sldMk cId="3071578888" sldId="285"/>
            <ac:spMk id="10" creationId="{2E73C42B-B6DD-46CA-8CD5-2E9A26CA8494}"/>
          </ac:spMkLst>
        </pc:spChg>
        <pc:spChg chg="add mod">
          <ac:chgData name="Rosanna Denis" userId="60867fa0-d6e9-465e-8da2-6d7253130eb1" providerId="ADAL" clId="{FED3BDB6-14CB-4406-ABD0-00A2FAE5B857}" dt="2019-08-09T12:25:19.826" v="3077" actId="207"/>
          <ac:spMkLst>
            <pc:docMk/>
            <pc:sldMk cId="3071578888" sldId="285"/>
            <ac:spMk id="13" creationId="{42D1B008-8714-48EF-87B4-10D09E69352A}"/>
          </ac:spMkLst>
        </pc:spChg>
        <pc:spChg chg="add mod">
          <ac:chgData name="Rosanna Denis" userId="60867fa0-d6e9-465e-8da2-6d7253130eb1" providerId="ADAL" clId="{FED3BDB6-14CB-4406-ABD0-00A2FAE5B857}" dt="2019-08-09T15:52:16.571" v="5960" actId="1038"/>
          <ac:spMkLst>
            <pc:docMk/>
            <pc:sldMk cId="3071578888" sldId="285"/>
            <ac:spMk id="14" creationId="{0ED607EE-2BCD-4394-B78D-7B5613A172BC}"/>
          </ac:spMkLst>
        </pc:spChg>
        <pc:picChg chg="del">
          <ac:chgData name="Rosanna Denis" userId="60867fa0-d6e9-465e-8da2-6d7253130eb1" providerId="ADAL" clId="{FED3BDB6-14CB-4406-ABD0-00A2FAE5B857}" dt="2019-08-09T11:42:35.429" v="2274" actId="478"/>
          <ac:picMkLst>
            <pc:docMk/>
            <pc:sldMk cId="3071578888" sldId="285"/>
            <ac:picMk id="7" creationId="{FAAB73DC-572C-4B4A-BAF4-A8EF428B5C05}"/>
          </ac:picMkLst>
        </pc:picChg>
        <pc:picChg chg="add del mod">
          <ac:chgData name="Rosanna Denis" userId="60867fa0-d6e9-465e-8da2-6d7253130eb1" providerId="ADAL" clId="{FED3BDB6-14CB-4406-ABD0-00A2FAE5B857}" dt="2019-08-09T11:45:25.033" v="2299"/>
          <ac:picMkLst>
            <pc:docMk/>
            <pc:sldMk cId="3071578888" sldId="285"/>
            <ac:picMk id="8" creationId="{1F4BB7D4-2212-4926-89DC-E397EB1BAE81}"/>
          </ac:picMkLst>
        </pc:picChg>
        <pc:picChg chg="add mod">
          <ac:chgData name="Rosanna Denis" userId="60867fa0-d6e9-465e-8da2-6d7253130eb1" providerId="ADAL" clId="{FED3BDB6-14CB-4406-ABD0-00A2FAE5B857}" dt="2019-08-09T12:22:55.991" v="3031" actId="1076"/>
          <ac:picMkLst>
            <pc:docMk/>
            <pc:sldMk cId="3071578888" sldId="285"/>
            <ac:picMk id="12" creationId="{7094A28B-5CD5-4943-8EC2-DA8999223699}"/>
          </ac:picMkLst>
        </pc:picChg>
      </pc:sldChg>
      <pc:sldChg chg="delSp modSp add del">
        <pc:chgData name="Rosanna Denis" userId="60867fa0-d6e9-465e-8da2-6d7253130eb1" providerId="ADAL" clId="{FED3BDB6-14CB-4406-ABD0-00A2FAE5B857}" dt="2019-08-09T15:55:21.183" v="5975" actId="2696"/>
        <pc:sldMkLst>
          <pc:docMk/>
          <pc:sldMk cId="2150680986" sldId="286"/>
        </pc:sldMkLst>
        <pc:spChg chg="mod">
          <ac:chgData name="Rosanna Denis" userId="60867fa0-d6e9-465e-8da2-6d7253130eb1" providerId="ADAL" clId="{FED3BDB6-14CB-4406-ABD0-00A2FAE5B857}" dt="2019-08-09T15:55:14.282" v="5974" actId="20577"/>
          <ac:spMkLst>
            <pc:docMk/>
            <pc:sldMk cId="2150680986" sldId="286"/>
            <ac:spMk id="7" creationId="{00000000-0000-0000-0000-000000000000}"/>
          </ac:spMkLst>
        </pc:spChg>
        <pc:picChg chg="mod">
          <ac:chgData name="Rosanna Denis" userId="60867fa0-d6e9-465e-8da2-6d7253130eb1" providerId="ADAL" clId="{FED3BDB6-14CB-4406-ABD0-00A2FAE5B857}" dt="2019-08-09T12:34:11.558" v="3302" actId="1076"/>
          <ac:picMkLst>
            <pc:docMk/>
            <pc:sldMk cId="2150680986" sldId="286"/>
            <ac:picMk id="3" creationId="{6E2A2553-83A1-4C3D-B8E4-86DE2BC8F7EC}"/>
          </ac:picMkLst>
        </pc:picChg>
        <pc:picChg chg="del">
          <ac:chgData name="Rosanna Denis" userId="60867fa0-d6e9-465e-8da2-6d7253130eb1" providerId="ADAL" clId="{FED3BDB6-14CB-4406-ABD0-00A2FAE5B857}" dt="2019-08-09T12:34:02.753" v="3299" actId="478"/>
          <ac:picMkLst>
            <pc:docMk/>
            <pc:sldMk cId="2150680986" sldId="286"/>
            <ac:picMk id="8" creationId="{1C8594A6-042C-485B-BEC6-620A314E9141}"/>
          </ac:picMkLst>
        </pc:picChg>
      </pc:sldChg>
      <pc:sldChg chg="addSp delSp modSp add modNotesTx">
        <pc:chgData name="Rosanna Denis" userId="60867fa0-d6e9-465e-8da2-6d7253130eb1" providerId="ADAL" clId="{FED3BDB6-14CB-4406-ABD0-00A2FAE5B857}" dt="2019-08-09T14:57:03.123" v="5194" actId="20577"/>
        <pc:sldMkLst>
          <pc:docMk/>
          <pc:sldMk cId="2292926689" sldId="287"/>
        </pc:sldMkLst>
        <pc:spChg chg="mod">
          <ac:chgData name="Rosanna Denis" userId="60867fa0-d6e9-465e-8da2-6d7253130eb1" providerId="ADAL" clId="{FED3BDB6-14CB-4406-ABD0-00A2FAE5B857}" dt="2019-08-09T14:57:03.123" v="5194" actId="20577"/>
          <ac:spMkLst>
            <pc:docMk/>
            <pc:sldMk cId="2292926689" sldId="287"/>
            <ac:spMk id="2" creationId="{00000000-0000-0000-0000-000000000000}"/>
          </ac:spMkLst>
        </pc:spChg>
        <pc:spChg chg="add del">
          <ac:chgData name="Rosanna Denis" userId="60867fa0-d6e9-465e-8da2-6d7253130eb1" providerId="ADAL" clId="{FED3BDB6-14CB-4406-ABD0-00A2FAE5B857}" dt="2019-08-09T12:36:23.715" v="3340"/>
          <ac:spMkLst>
            <pc:docMk/>
            <pc:sldMk cId="2292926689" sldId="287"/>
            <ac:spMk id="3" creationId="{4C13146A-9459-47DC-BD0F-0DF71BEC992B}"/>
          </ac:spMkLst>
        </pc:spChg>
        <pc:spChg chg="add mod">
          <ac:chgData name="Rosanna Denis" userId="60867fa0-d6e9-465e-8da2-6d7253130eb1" providerId="ADAL" clId="{FED3BDB6-14CB-4406-ABD0-00A2FAE5B857}" dt="2019-08-09T12:45:13.780" v="3831" actId="20577"/>
          <ac:spMkLst>
            <pc:docMk/>
            <pc:sldMk cId="2292926689" sldId="287"/>
            <ac:spMk id="8" creationId="{EFEA55BF-8B19-44F7-AC22-224285606B27}"/>
          </ac:spMkLst>
        </pc:spChg>
        <pc:spChg chg="del mod">
          <ac:chgData name="Rosanna Denis" userId="60867fa0-d6e9-465e-8da2-6d7253130eb1" providerId="ADAL" clId="{FED3BDB6-14CB-4406-ABD0-00A2FAE5B857}" dt="2019-08-09T12:35:47.522" v="3333"/>
          <ac:spMkLst>
            <pc:docMk/>
            <pc:sldMk cId="2292926689" sldId="287"/>
            <ac:spMk id="13" creationId="{42D1B008-8714-48EF-87B4-10D09E69352A}"/>
          </ac:spMkLst>
        </pc:spChg>
      </pc:sldChg>
      <pc:sldChg chg="addSp delSp modSp add ord modNotesTx">
        <pc:chgData name="Rosanna Denis" userId="60867fa0-d6e9-465e-8da2-6d7253130eb1" providerId="ADAL" clId="{FED3BDB6-14CB-4406-ABD0-00A2FAE5B857}" dt="2019-08-09T15:50:14.146" v="5927" actId="1076"/>
        <pc:sldMkLst>
          <pc:docMk/>
          <pc:sldMk cId="589454976" sldId="288"/>
        </pc:sldMkLst>
        <pc:spChg chg="mod">
          <ac:chgData name="Rosanna Denis" userId="60867fa0-d6e9-465e-8da2-6d7253130eb1" providerId="ADAL" clId="{FED3BDB6-14CB-4406-ABD0-00A2FAE5B857}" dt="2019-08-09T14:48:35.900" v="5111" actId="20577"/>
          <ac:spMkLst>
            <pc:docMk/>
            <pc:sldMk cId="589454976" sldId="288"/>
            <ac:spMk id="2" creationId="{860940D8-5AC9-40A3-9E6D-B2FE72848490}"/>
          </ac:spMkLst>
        </pc:spChg>
        <pc:spChg chg="mod">
          <ac:chgData name="Rosanna Denis" userId="60867fa0-d6e9-465e-8da2-6d7253130eb1" providerId="ADAL" clId="{FED3BDB6-14CB-4406-ABD0-00A2FAE5B857}" dt="2019-08-09T12:47:28.159" v="3925" actId="20577"/>
          <ac:spMkLst>
            <pc:docMk/>
            <pc:sldMk cId="589454976" sldId="288"/>
            <ac:spMk id="6" creationId="{00000000-0000-0000-0000-000000000000}"/>
          </ac:spMkLst>
        </pc:spChg>
        <pc:spChg chg="del">
          <ac:chgData name="Rosanna Denis" userId="60867fa0-d6e9-465e-8da2-6d7253130eb1" providerId="ADAL" clId="{FED3BDB6-14CB-4406-ABD0-00A2FAE5B857}" dt="2019-08-09T12:46:48.901" v="3877" actId="478"/>
          <ac:spMkLst>
            <pc:docMk/>
            <pc:sldMk cId="589454976" sldId="288"/>
            <ac:spMk id="7" creationId="{00000000-0000-0000-0000-000000000000}"/>
          </ac:spMkLst>
        </pc:spChg>
        <pc:spChg chg="add del mod">
          <ac:chgData name="Rosanna Denis" userId="60867fa0-d6e9-465e-8da2-6d7253130eb1" providerId="ADAL" clId="{FED3BDB6-14CB-4406-ABD0-00A2FAE5B857}" dt="2019-08-09T12:46:51.142" v="3878" actId="478"/>
          <ac:spMkLst>
            <pc:docMk/>
            <pc:sldMk cId="589454976" sldId="288"/>
            <ac:spMk id="8" creationId="{563ABC6E-42FA-4101-A054-DDEEFAEC1442}"/>
          </ac:spMkLst>
        </pc:spChg>
        <pc:spChg chg="mod">
          <ac:chgData name="Rosanna Denis" userId="60867fa0-d6e9-465e-8da2-6d7253130eb1" providerId="ADAL" clId="{FED3BDB6-14CB-4406-ABD0-00A2FAE5B857}" dt="2019-08-09T14:48:24.236" v="5107" actId="20577"/>
          <ac:spMkLst>
            <pc:docMk/>
            <pc:sldMk cId="589454976" sldId="288"/>
            <ac:spMk id="11" creationId="{A0E4D1B0-EDC1-400D-8AC3-490528C3ABCB}"/>
          </ac:spMkLst>
        </pc:spChg>
        <pc:spChg chg="del">
          <ac:chgData name="Rosanna Denis" userId="60867fa0-d6e9-465e-8da2-6d7253130eb1" providerId="ADAL" clId="{FED3BDB6-14CB-4406-ABD0-00A2FAE5B857}" dt="2019-08-09T12:47:02.160" v="3882" actId="478"/>
          <ac:spMkLst>
            <pc:docMk/>
            <pc:sldMk cId="589454976" sldId="288"/>
            <ac:spMk id="12" creationId="{D0B7BDC3-846A-4759-96E5-D90C91E6C1A7}"/>
          </ac:spMkLst>
        </pc:spChg>
        <pc:spChg chg="add mod">
          <ac:chgData name="Rosanna Denis" userId="60867fa0-d6e9-465e-8da2-6d7253130eb1" providerId="ADAL" clId="{FED3BDB6-14CB-4406-ABD0-00A2FAE5B857}" dt="2019-08-09T15:50:14.146" v="5927" actId="1076"/>
          <ac:spMkLst>
            <pc:docMk/>
            <pc:sldMk cId="589454976" sldId="288"/>
            <ac:spMk id="15" creationId="{3F16B3F7-D3C7-4E67-97D6-E8B3C9F48D11}"/>
          </ac:spMkLst>
        </pc:spChg>
        <pc:picChg chg="add del mod">
          <ac:chgData name="Rosanna Denis" userId="60867fa0-d6e9-465e-8da2-6d7253130eb1" providerId="ADAL" clId="{FED3BDB6-14CB-4406-ABD0-00A2FAE5B857}" dt="2019-08-09T14:42:23.087" v="4915" actId="478"/>
          <ac:picMkLst>
            <pc:docMk/>
            <pc:sldMk cId="589454976" sldId="288"/>
            <ac:picMk id="10" creationId="{63547109-7CC0-4641-BB56-8E042E8DD47F}"/>
          </ac:picMkLst>
        </pc:picChg>
        <pc:picChg chg="add mod">
          <ac:chgData name="Rosanna Denis" userId="60867fa0-d6e9-465e-8da2-6d7253130eb1" providerId="ADAL" clId="{FED3BDB6-14CB-4406-ABD0-00A2FAE5B857}" dt="2019-08-09T15:00:48.454" v="5359" actId="1038"/>
          <ac:picMkLst>
            <pc:docMk/>
            <pc:sldMk cId="589454976" sldId="288"/>
            <ac:picMk id="14" creationId="{6F66136D-87F0-48F4-A21A-F3B562273702}"/>
          </ac:picMkLst>
        </pc:picChg>
      </pc:sldChg>
      <pc:sldChg chg="addSp modSp add ord modNotesTx">
        <pc:chgData name="Rosanna Denis" userId="60867fa0-d6e9-465e-8da2-6d7253130eb1" providerId="ADAL" clId="{FED3BDB6-14CB-4406-ABD0-00A2FAE5B857}" dt="2019-08-09T14:57:58.636" v="5213" actId="20577"/>
        <pc:sldMkLst>
          <pc:docMk/>
          <pc:sldMk cId="696906928" sldId="289"/>
        </pc:sldMkLst>
        <pc:spChg chg="mod">
          <ac:chgData name="Rosanna Denis" userId="60867fa0-d6e9-465e-8da2-6d7253130eb1" providerId="ADAL" clId="{FED3BDB6-14CB-4406-ABD0-00A2FAE5B857}" dt="2019-08-09T14:57:58.636" v="5213" actId="20577"/>
          <ac:spMkLst>
            <pc:docMk/>
            <pc:sldMk cId="696906928" sldId="289"/>
            <ac:spMk id="6" creationId="{00000000-0000-0000-0000-000000000000}"/>
          </ac:spMkLst>
        </pc:spChg>
        <pc:spChg chg="add mod">
          <ac:chgData name="Rosanna Denis" userId="60867fa0-d6e9-465e-8da2-6d7253130eb1" providerId="ADAL" clId="{FED3BDB6-14CB-4406-ABD0-00A2FAE5B857}" dt="2019-08-09T14:38:36.324" v="4907" actId="20577"/>
          <ac:spMkLst>
            <pc:docMk/>
            <pc:sldMk cId="696906928" sldId="289"/>
            <ac:spMk id="7" creationId="{A4F3AC02-6D0C-4227-BD7A-0D4C000F9E87}"/>
          </ac:spMkLst>
        </pc:spChg>
        <pc:picChg chg="mod">
          <ac:chgData name="Rosanna Denis" userId="60867fa0-d6e9-465e-8da2-6d7253130eb1" providerId="ADAL" clId="{FED3BDB6-14CB-4406-ABD0-00A2FAE5B857}" dt="2019-08-09T13:09:38.899" v="4294" actId="1076"/>
          <ac:picMkLst>
            <pc:docMk/>
            <pc:sldMk cId="696906928" sldId="289"/>
            <ac:picMk id="12" creationId="{30C9B848-1941-4082-8CB3-23157D3FE814}"/>
          </ac:picMkLst>
        </pc:picChg>
      </pc:sldChg>
      <pc:sldChg chg="modSp add">
        <pc:chgData name="Rosanna Denis" userId="60867fa0-d6e9-465e-8da2-6d7253130eb1" providerId="ADAL" clId="{FED3BDB6-14CB-4406-ABD0-00A2FAE5B857}" dt="2019-08-09T14:51:12.414" v="5150" actId="20577"/>
        <pc:sldMkLst>
          <pc:docMk/>
          <pc:sldMk cId="3954514650" sldId="290"/>
        </pc:sldMkLst>
        <pc:spChg chg="mod">
          <ac:chgData name="Rosanna Denis" userId="60867fa0-d6e9-465e-8da2-6d7253130eb1" providerId="ADAL" clId="{FED3BDB6-14CB-4406-ABD0-00A2FAE5B857}" dt="2019-08-09T14:51:12.414" v="5150" actId="20577"/>
          <ac:spMkLst>
            <pc:docMk/>
            <pc:sldMk cId="3954514650" sldId="290"/>
            <ac:spMk id="6" creationId="{6983E296-6C92-4F37-BD8C-0507625DF350}"/>
          </ac:spMkLst>
        </pc:spChg>
      </pc:sldChg>
      <pc:sldChg chg="add">
        <pc:chgData name="Rosanna Denis" userId="60867fa0-d6e9-465e-8da2-6d7253130eb1" providerId="ADAL" clId="{FED3BDB6-14CB-4406-ABD0-00A2FAE5B857}" dt="2019-08-09T15:23:05.963" v="5713"/>
        <pc:sldMkLst>
          <pc:docMk/>
          <pc:sldMk cId="165423240" sldId="291"/>
        </pc:sldMkLst>
      </pc:sldChg>
      <pc:sldChg chg="modSp add del">
        <pc:chgData name="Rosanna Denis" userId="60867fa0-d6e9-465e-8da2-6d7253130eb1" providerId="ADAL" clId="{FED3BDB6-14CB-4406-ABD0-00A2FAE5B857}" dt="2019-08-09T15:03:30.783" v="5481" actId="2696"/>
        <pc:sldMkLst>
          <pc:docMk/>
          <pc:sldMk cId="2026958966" sldId="291"/>
        </pc:sldMkLst>
        <pc:spChg chg="mod">
          <ac:chgData name="Rosanna Denis" userId="60867fa0-d6e9-465e-8da2-6d7253130eb1" providerId="ADAL" clId="{FED3BDB6-14CB-4406-ABD0-00A2FAE5B857}" dt="2019-08-09T15:02:29.528" v="5480" actId="20577"/>
          <ac:spMkLst>
            <pc:docMk/>
            <pc:sldMk cId="2026958966" sldId="291"/>
            <ac:spMk id="6" creationId="{00000000-0000-0000-0000-000000000000}"/>
          </ac:spMkLst>
        </pc:spChg>
      </pc:sldChg>
      <pc:sldChg chg="addSp delSp modSp add ord">
        <pc:chgData name="Rosanna Denis" userId="60867fa0-d6e9-465e-8da2-6d7253130eb1" providerId="ADAL" clId="{FED3BDB6-14CB-4406-ABD0-00A2FAE5B857}" dt="2019-08-09T15:47:37.905" v="5909" actId="20577"/>
        <pc:sldMkLst>
          <pc:docMk/>
          <pc:sldMk cId="3439507817" sldId="292"/>
        </pc:sldMkLst>
        <pc:spChg chg="mod">
          <ac:chgData name="Rosanna Denis" userId="60867fa0-d6e9-465e-8da2-6d7253130eb1" providerId="ADAL" clId="{FED3BDB6-14CB-4406-ABD0-00A2FAE5B857}" dt="2019-08-09T15:47:37.905" v="5909" actId="20577"/>
          <ac:spMkLst>
            <pc:docMk/>
            <pc:sldMk cId="3439507817" sldId="292"/>
            <ac:spMk id="5" creationId="{00000000-0000-0000-0000-000000000000}"/>
          </ac:spMkLst>
        </pc:spChg>
        <pc:picChg chg="add mod">
          <ac:chgData name="Rosanna Denis" userId="60867fa0-d6e9-465e-8da2-6d7253130eb1" providerId="ADAL" clId="{FED3BDB6-14CB-4406-ABD0-00A2FAE5B857}" dt="2019-08-09T15:46:14.619" v="5866" actId="14100"/>
          <ac:picMkLst>
            <pc:docMk/>
            <pc:sldMk cId="3439507817" sldId="292"/>
            <ac:picMk id="3" creationId="{72E32C2E-948E-489E-B9A0-5E777CF313C3}"/>
          </ac:picMkLst>
        </pc:picChg>
        <pc:picChg chg="add mod">
          <ac:chgData name="Rosanna Denis" userId="60867fa0-d6e9-465e-8da2-6d7253130eb1" providerId="ADAL" clId="{FED3BDB6-14CB-4406-ABD0-00A2FAE5B857}" dt="2019-08-09T15:46:25.521" v="5867" actId="1076"/>
          <ac:picMkLst>
            <pc:docMk/>
            <pc:sldMk cId="3439507817" sldId="292"/>
            <ac:picMk id="7" creationId="{786768BF-A020-4668-BEE5-1B63FBB10F72}"/>
          </ac:picMkLst>
        </pc:picChg>
        <pc:picChg chg="del">
          <ac:chgData name="Rosanna Denis" userId="60867fa0-d6e9-465e-8da2-6d7253130eb1" providerId="ADAL" clId="{FED3BDB6-14CB-4406-ABD0-00A2FAE5B857}" dt="2019-08-09T15:40:43.946" v="5849" actId="478"/>
          <ac:picMkLst>
            <pc:docMk/>
            <pc:sldMk cId="3439507817" sldId="292"/>
            <ac:picMk id="21" creationId="{AFB425C6-877A-43C8-AF1F-4DC57D0C174B}"/>
          </ac:picMkLst>
        </pc:picChg>
        <pc:picChg chg="del">
          <ac:chgData name="Rosanna Denis" userId="60867fa0-d6e9-465e-8da2-6d7253130eb1" providerId="ADAL" clId="{FED3BDB6-14CB-4406-ABD0-00A2FAE5B857}" dt="2019-08-09T15:40:47.096" v="5854" actId="478"/>
          <ac:picMkLst>
            <pc:docMk/>
            <pc:sldMk cId="3439507817" sldId="292"/>
            <ac:picMk id="23" creationId="{0D57F913-CF24-4D92-96D9-81B42A06E068}"/>
          </ac:picMkLst>
        </pc:picChg>
        <pc:picChg chg="del">
          <ac:chgData name="Rosanna Denis" userId="60867fa0-d6e9-465e-8da2-6d7253130eb1" providerId="ADAL" clId="{FED3BDB6-14CB-4406-ABD0-00A2FAE5B857}" dt="2019-08-09T15:40:44.580" v="5850" actId="478"/>
          <ac:picMkLst>
            <pc:docMk/>
            <pc:sldMk cId="3439507817" sldId="292"/>
            <ac:picMk id="25" creationId="{07835FD3-5036-440C-81BA-9043EF68EF26}"/>
          </ac:picMkLst>
        </pc:picChg>
        <pc:picChg chg="del mod">
          <ac:chgData name="Rosanna Denis" userId="60867fa0-d6e9-465e-8da2-6d7253130eb1" providerId="ADAL" clId="{FED3BDB6-14CB-4406-ABD0-00A2FAE5B857}" dt="2019-08-09T15:40:45.262" v="5852" actId="478"/>
          <ac:picMkLst>
            <pc:docMk/>
            <pc:sldMk cId="3439507817" sldId="292"/>
            <ac:picMk id="27" creationId="{1F40B4E0-CF00-41AF-802C-AD3B36C56BC5}"/>
          </ac:picMkLst>
        </pc:picChg>
        <pc:picChg chg="del">
          <ac:chgData name="Rosanna Denis" userId="60867fa0-d6e9-465e-8da2-6d7253130eb1" providerId="ADAL" clId="{FED3BDB6-14CB-4406-ABD0-00A2FAE5B857}" dt="2019-08-09T15:40:46.382" v="5853" actId="478"/>
          <ac:picMkLst>
            <pc:docMk/>
            <pc:sldMk cId="3439507817" sldId="292"/>
            <ac:picMk id="29" creationId="{272EF831-DADC-467A-977C-6CFA99A6AF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9-8-2019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oracle/graal/blob/master/substratevm/README.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heburningmonk.com/2017/06/aws-lambda-compare-coldstart-time-with-different-languages-memory-and-code-siz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graalvm/graaljs" TargetMode="External"/><Relationship Id="rId7" Type="http://schemas.openxmlformats.org/officeDocument/2006/relationships/hyperlink" Target="https://github.com/graalvm/simplelanguag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github.com/oracle/truffleruby/" TargetMode="External"/><Relationship Id="rId5" Type="http://schemas.openxmlformats.org/officeDocument/2006/relationships/hyperlink" Target="https://github.com/graalvm/graalpython" TargetMode="External"/><Relationship Id="rId4" Type="http://schemas.openxmlformats.org/officeDocument/2006/relationships/hyperlink" Target="https://github.com/oracle/fast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FB967C-E8DF-AF4B-9B57-A68D256EEC90}" type="slidenum">
              <a:rPr lang="nl-NL" smtClean="0"/>
              <a:t>4</a:t>
            </a:fld>
            <a:endParaRPr lang="nl-NL"/>
          </a:p>
        </p:txBody>
      </p:sp>
    </p:spTree>
    <p:extLst>
      <p:ext uri="{BB962C8B-B14F-4D97-AF65-F5344CB8AC3E}">
        <p14:creationId xmlns:p14="http://schemas.microsoft.com/office/powerpoint/2010/main" val="238405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Substrate VM</a:t>
            </a:r>
            <a:r>
              <a:rPr lang="en-US" sz="1200" b="0" i="0" kern="1200" dirty="0">
                <a:solidFill>
                  <a:schemeClr val="tx1"/>
                </a:solidFill>
                <a:effectLst/>
                <a:latin typeface="+mn-lt"/>
                <a:ea typeface="+mn-ea"/>
                <a:cs typeface="+mn-cs"/>
              </a:rPr>
              <a:t> framework that allows ahead-of-time (AOT) compilation of Java applications under closed-world assumption into executable images or shared objects.</a:t>
            </a:r>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8</a:t>
            </a:fld>
            <a:endParaRPr lang="nl-NL"/>
          </a:p>
        </p:txBody>
      </p:sp>
    </p:spTree>
    <p:extLst>
      <p:ext uri="{BB962C8B-B14F-4D97-AF65-F5344CB8AC3E}">
        <p14:creationId xmlns:p14="http://schemas.microsoft.com/office/powerpoint/2010/main" val="279251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u="sng" dirty="0">
                <a:hlinkClick r:id="rId3"/>
              </a:rPr>
              <a:t>https://theburningmonk.com/2017/06/aws-lambda-compare-coldstart-time-with-different-languages-memory-and-code-sizes/</a:t>
            </a:r>
            <a:r>
              <a:rPr lang="nl-NL" dirty="0"/>
              <a:t>. </a:t>
            </a:r>
          </a:p>
          <a:p>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9</a:t>
            </a:fld>
            <a:endParaRPr lang="nl-NL"/>
          </a:p>
        </p:txBody>
      </p:sp>
    </p:spTree>
    <p:extLst>
      <p:ext uri="{BB962C8B-B14F-4D97-AF65-F5344CB8AC3E}">
        <p14:creationId xmlns:p14="http://schemas.microsoft.com/office/powerpoint/2010/main" val="344903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LLVM is a library that is used to construct, optimize and produce intermediate and/or binary machine code.</a:t>
            </a:r>
          </a:p>
        </p:txBody>
      </p:sp>
      <p:sp>
        <p:nvSpPr>
          <p:cNvPr id="4" name="Slide Number Placeholder 3"/>
          <p:cNvSpPr>
            <a:spLocks noGrp="1"/>
          </p:cNvSpPr>
          <p:nvPr>
            <p:ph type="sldNum" sz="quarter" idx="5"/>
          </p:nvPr>
        </p:nvSpPr>
        <p:spPr/>
        <p:txBody>
          <a:bodyPr/>
          <a:lstStyle/>
          <a:p>
            <a:fld id="{CDFB967C-E8DF-AF4B-9B57-A68D256EEC90}" type="slidenum">
              <a:rPr lang="nl-NL" smtClean="0"/>
              <a:t>12</a:t>
            </a:fld>
            <a:endParaRPr lang="nl-NL"/>
          </a:p>
        </p:txBody>
      </p:sp>
    </p:spTree>
    <p:extLst>
      <p:ext uri="{BB962C8B-B14F-4D97-AF65-F5344CB8AC3E}">
        <p14:creationId xmlns:p14="http://schemas.microsoft.com/office/powerpoint/2010/main" val="82330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0" i="0" kern="1200" dirty="0">
                <a:solidFill>
                  <a:schemeClr val="tx1"/>
                </a:solidFill>
                <a:effectLst/>
                <a:latin typeface="+mn-lt"/>
                <a:ea typeface="+mn-ea"/>
                <a:cs typeface="+mn-cs"/>
              </a:rPr>
              <a:t>GraalVM allows running of following languages which are being developed and tested in related repositories with GraalVM core to run on top of it using Truffle and the GraalVM compiler. These are:</a:t>
            </a:r>
          </a:p>
          <a:p>
            <a:r>
              <a:rPr lang="nl-NL" sz="1200" b="0" i="0" u="none" strike="noStrike" kern="1200" dirty="0">
                <a:solidFill>
                  <a:schemeClr val="tx1"/>
                </a:solidFill>
                <a:effectLst/>
                <a:latin typeface="+mn-lt"/>
                <a:ea typeface="+mn-ea"/>
                <a:cs typeface="+mn-cs"/>
                <a:hlinkClick r:id="rId3"/>
              </a:rPr>
              <a:t>GraalJS</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4"/>
              </a:rPr>
              <a:t>FastR</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5"/>
              </a:rPr>
              <a:t>GraalPython</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6"/>
              </a:rPr>
              <a:t>TruffleRuby</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7"/>
              </a:rPr>
              <a:t>SimpleLanguage</a:t>
            </a:r>
            <a:r>
              <a:rPr lang="nl-NL" sz="1200" b="0" i="0" kern="1200" dirty="0">
                <a:solidFill>
                  <a:schemeClr val="tx1"/>
                </a:solidFill>
                <a:effectLst/>
                <a:latin typeface="+mn-lt"/>
                <a:ea typeface="+mn-ea"/>
                <a:cs typeface="+mn-cs"/>
              </a:rPr>
              <a:t> </a:t>
            </a:r>
          </a:p>
          <a:p>
            <a:pPr lvl="0"/>
            <a:r>
              <a:rPr lang="en-GB" sz="1200" kern="1200" dirty="0" err="1">
                <a:solidFill>
                  <a:schemeClr val="tx1"/>
                </a:solidFill>
                <a:effectLst/>
                <a:latin typeface="+mn-lt"/>
                <a:ea typeface="+mn-ea"/>
                <a:cs typeface="+mn-cs"/>
              </a:rPr>
              <a:t>FastR</a:t>
            </a:r>
            <a:r>
              <a:rPr lang="en-GB" sz="1200"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hlinkClick r:id="rId4"/>
              </a:rPr>
              <a:t>https://github.com/oracle/fastr</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An experimental implementation of the R programming language that aims to be fully compatible with GNU-R</a:t>
            </a:r>
            <a:endParaRPr lang="nl-NL" sz="1200" kern="1200" dirty="0">
              <a:solidFill>
                <a:schemeClr val="tx1"/>
              </a:solidFill>
              <a:effectLst/>
              <a:latin typeface="+mn-lt"/>
              <a:ea typeface="+mn-ea"/>
              <a:cs typeface="+mn-cs"/>
            </a:endParaRPr>
          </a:p>
          <a:p>
            <a:pPr lvl="0"/>
            <a:r>
              <a:rPr lang="en-GB" sz="1200" kern="1200" dirty="0" err="1">
                <a:solidFill>
                  <a:schemeClr val="tx1"/>
                </a:solidFill>
                <a:effectLst/>
                <a:latin typeface="+mn-lt"/>
                <a:ea typeface="+mn-ea"/>
                <a:cs typeface="+mn-cs"/>
              </a:rPr>
              <a:t>GraalPython</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This is an early-stage experimental implementation of Python.</a:t>
            </a:r>
            <a:endParaRPr lang="nl-NL" sz="1200" kern="1200" dirty="0">
              <a:solidFill>
                <a:schemeClr val="tx1"/>
              </a:solidFill>
              <a:effectLst/>
              <a:latin typeface="+mn-lt"/>
              <a:ea typeface="+mn-ea"/>
              <a:cs typeface="+mn-cs"/>
            </a:endParaRPr>
          </a:p>
          <a:p>
            <a:pPr lvl="0"/>
            <a:r>
              <a:rPr lang="en-GB" sz="1200" kern="1200" dirty="0" err="1">
                <a:solidFill>
                  <a:schemeClr val="tx1"/>
                </a:solidFill>
                <a:effectLst/>
                <a:latin typeface="+mn-lt"/>
                <a:ea typeface="+mn-ea"/>
                <a:cs typeface="+mn-cs"/>
              </a:rPr>
              <a:t>GraalVM</a:t>
            </a:r>
            <a:r>
              <a:rPr lang="en-GB" sz="1200" kern="1200" dirty="0">
                <a:solidFill>
                  <a:schemeClr val="tx1"/>
                </a:solidFill>
                <a:effectLst/>
                <a:latin typeface="+mn-lt"/>
                <a:ea typeface="+mn-ea"/>
                <a:cs typeface="+mn-cs"/>
              </a:rPr>
              <a:t> JavaScript</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GraalVM</a:t>
            </a:r>
            <a:r>
              <a:rPr lang="en-GB" sz="1200" kern="1200" dirty="0">
                <a:solidFill>
                  <a:schemeClr val="tx1"/>
                </a:solidFill>
                <a:effectLst/>
                <a:latin typeface="+mn-lt"/>
                <a:ea typeface="+mn-ea"/>
                <a:cs typeface="+mn-cs"/>
              </a:rPr>
              <a:t> JavaScript can execute Node.js applications. It provides high compatibility with existing </a:t>
            </a:r>
            <a:r>
              <a:rPr lang="en-GB" sz="1200" kern="1200" dirty="0" err="1">
                <a:solidFill>
                  <a:schemeClr val="tx1"/>
                </a:solidFill>
                <a:effectLst/>
                <a:latin typeface="+mn-lt"/>
                <a:ea typeface="+mn-ea"/>
                <a:cs typeface="+mn-cs"/>
              </a:rPr>
              <a:t>npm</a:t>
            </a:r>
            <a:r>
              <a:rPr lang="en-GB" sz="1200" kern="1200" dirty="0">
                <a:solidFill>
                  <a:schemeClr val="tx1"/>
                </a:solidFill>
                <a:effectLst/>
                <a:latin typeface="+mn-lt"/>
                <a:ea typeface="+mn-ea"/>
                <a:cs typeface="+mn-cs"/>
              </a:rPr>
              <a:t> packages, with high </a:t>
            </a:r>
            <a:r>
              <a:rPr lang="en-GB" sz="1200" kern="1200" dirty="0" err="1">
                <a:solidFill>
                  <a:schemeClr val="tx1"/>
                </a:solidFill>
                <a:effectLst/>
                <a:latin typeface="+mn-lt"/>
                <a:ea typeface="+mn-ea"/>
                <a:cs typeface="+mn-cs"/>
              </a:rPr>
              <a:t>likelyhood</a:t>
            </a:r>
            <a:r>
              <a:rPr lang="en-GB" sz="1200" kern="1200" dirty="0">
                <a:solidFill>
                  <a:schemeClr val="tx1"/>
                </a:solidFill>
                <a:effectLst/>
                <a:latin typeface="+mn-lt"/>
                <a:ea typeface="+mn-ea"/>
                <a:cs typeface="+mn-cs"/>
              </a:rPr>
              <a:t> that your application will run out of the box.</a:t>
            </a:r>
            <a:endParaRPr lang="nl-NL"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Ruby: </a:t>
            </a:r>
            <a:r>
              <a:rPr lang="en-GB" sz="1200" kern="1200" dirty="0" err="1">
                <a:solidFill>
                  <a:schemeClr val="tx1"/>
                </a:solidFill>
                <a:effectLst/>
                <a:latin typeface="+mn-lt"/>
                <a:ea typeface="+mn-ea"/>
                <a:cs typeface="+mn-cs"/>
              </a:rPr>
              <a:t>TruffleRuby</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TruffleRuby</a:t>
            </a:r>
            <a:r>
              <a:rPr lang="en-GB" sz="1200" kern="1200" dirty="0">
                <a:solidFill>
                  <a:schemeClr val="tx1"/>
                </a:solidFill>
                <a:effectLst/>
                <a:latin typeface="+mn-lt"/>
                <a:ea typeface="+mn-ea"/>
                <a:cs typeface="+mn-cs"/>
              </a:rPr>
              <a:t> is progressing fast but is currently probably not ready for you to try running your full Rails application on. However it is ready for experimentation and curious end-users to try on their gems and smaller applications, and to send us reports of issues they find.</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FB967C-E8DF-AF4B-9B57-A68D256EEC90}" type="slidenum">
              <a:rPr lang="nl-NL" smtClean="0"/>
              <a:t>13</a:t>
            </a:fld>
            <a:endParaRPr lang="nl-NL"/>
          </a:p>
        </p:txBody>
      </p:sp>
    </p:spTree>
    <p:extLst>
      <p:ext uri="{BB962C8B-B14F-4D97-AF65-F5344CB8AC3E}">
        <p14:creationId xmlns:p14="http://schemas.microsoft.com/office/powerpoint/2010/main" val="2679558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Sandboxed execution … </a:t>
            </a:r>
            <a:r>
              <a:rPr lang="en-US" sz="1200" b="0" i="0" kern="1200" dirty="0">
                <a:solidFill>
                  <a:schemeClr val="tx1"/>
                </a:solidFill>
                <a:effectLst/>
                <a:latin typeface="+mn-lt"/>
                <a:ea typeface="+mn-ea"/>
                <a:cs typeface="+mn-cs"/>
              </a:rPr>
              <a:t>It not only enables native code to participate in the polyglot programs, passing and receiving the data from any other supported language, </a:t>
            </a:r>
            <a:r>
              <a:rPr lang="en-US" sz="1200" b="1" i="0" kern="1200" dirty="0">
                <a:solidFill>
                  <a:schemeClr val="tx1"/>
                </a:solidFill>
                <a:effectLst/>
                <a:latin typeface="+mn-lt"/>
                <a:ea typeface="+mn-ea"/>
                <a:cs typeface="+mn-cs"/>
              </a:rPr>
              <a:t>but it also executes all native code in a managed environment with additional safety guarantees: catching illegal pointer accesses, accessing arrays outside of the bounds, and so 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limitation of LLVM interop in non-sandboxed mode is that you can not store pointers to foreign objects in native memory. Since in sandboxed mode the “native” allocations are actually in managed memory, this limitation does not apply anymore.</a:t>
            </a:r>
            <a:endParaRPr lang="nl-NL" b="1" dirty="0"/>
          </a:p>
        </p:txBody>
      </p:sp>
      <p:sp>
        <p:nvSpPr>
          <p:cNvPr id="4" name="Slide Number Placeholder 3"/>
          <p:cNvSpPr>
            <a:spLocks noGrp="1"/>
          </p:cNvSpPr>
          <p:nvPr>
            <p:ph type="sldNum" sz="quarter" idx="5"/>
          </p:nvPr>
        </p:nvSpPr>
        <p:spPr/>
        <p:txBody>
          <a:bodyPr/>
          <a:lstStyle/>
          <a:p>
            <a:fld id="{CDFB967C-E8DF-AF4B-9B57-A68D256EEC90}" type="slidenum">
              <a:rPr lang="nl-NL" smtClean="0"/>
              <a:t>14</a:t>
            </a:fld>
            <a:endParaRPr lang="nl-NL"/>
          </a:p>
        </p:txBody>
      </p:sp>
    </p:spTree>
    <p:extLst>
      <p:ext uri="{BB962C8B-B14F-4D97-AF65-F5344CB8AC3E}">
        <p14:creationId xmlns:p14="http://schemas.microsoft.com/office/powerpoint/2010/main" val="30044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closed-world assumption for </a:t>
            </a:r>
            <a:r>
              <a:rPr lang="en-US" sz="1200" b="0" i="0" kern="1200" dirty="0" err="1">
                <a:solidFill>
                  <a:schemeClr val="tx1"/>
                </a:solidFill>
                <a:effectLst/>
                <a:latin typeface="+mn-lt"/>
                <a:ea typeface="+mn-ea"/>
                <a:cs typeface="+mn-cs"/>
              </a:rPr>
              <a:t>GraalVM</a:t>
            </a:r>
            <a:r>
              <a:rPr lang="en-US" sz="1200" b="0" i="0" kern="1200" dirty="0">
                <a:solidFill>
                  <a:schemeClr val="tx1"/>
                </a:solidFill>
                <a:effectLst/>
                <a:latin typeface="+mn-lt"/>
                <a:ea typeface="+mn-ea"/>
                <a:cs typeface="+mn-cs"/>
              </a:rPr>
              <a:t> native image static analyses conflicts with the open-world approach of Java reflection: Using functionality from the package </a:t>
            </a:r>
            <a:r>
              <a:rPr lang="en-US" dirty="0" err="1"/>
              <a:t>java.lang.reflect</a:t>
            </a:r>
            <a:r>
              <a:rPr lang="en-US" sz="1200" b="0" i="0" kern="1200" dirty="0">
                <a:solidFill>
                  <a:schemeClr val="tx1"/>
                </a:solidFill>
                <a:effectLst/>
                <a:latin typeface="+mn-lt"/>
                <a:ea typeface="+mn-ea"/>
                <a:cs typeface="+mn-cs"/>
              </a:rPr>
              <a:t>, an application developer can look up classes, methods, and fields by name and access / invoke them.</a:t>
            </a:r>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16</a:t>
            </a:fld>
            <a:endParaRPr lang="nl-NL"/>
          </a:p>
        </p:txBody>
      </p:sp>
    </p:spTree>
    <p:extLst>
      <p:ext uri="{BB962C8B-B14F-4D97-AF65-F5344CB8AC3E}">
        <p14:creationId xmlns:p14="http://schemas.microsoft.com/office/powerpoint/2010/main" val="1646324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1" name="Picture 10">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8/9/2019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2" name="Picture 11">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8/9/2019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8/9/2019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8/9/2019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8/9/2019</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PAYOFF ZWAR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
        <p:nvSpPr>
          <p:cNvPr id="6" name="Title 1"/>
          <p:cNvSpPr>
            <a:spLocks noGrp="1"/>
          </p:cNvSpPr>
          <p:nvPr>
            <p:ph type="title" hasCustomPrompt="1"/>
          </p:nvPr>
        </p:nvSpPr>
        <p:spPr>
          <a:xfrm>
            <a:off x="1609306" y="1806579"/>
            <a:ext cx="5925394" cy="591752"/>
          </a:xfrm>
          <a:prstGeom prst="rect">
            <a:avLst/>
          </a:prstGeom>
        </p:spPr>
        <p:txBody>
          <a:bodyPr anchor="t" anchorCtr="0">
            <a:noAutofit/>
          </a:bodyPr>
          <a:lstStyle>
            <a:lvl1pPr algn="ctr">
              <a:defRPr sz="3797">
                <a:solidFill>
                  <a:schemeClr val="accent2"/>
                </a:solidFill>
              </a:defRPr>
            </a:lvl1pPr>
          </a:lstStyle>
          <a:p>
            <a:r>
              <a:rPr lang="en-US" dirty="0"/>
              <a:t>PAY OFF</a:t>
            </a:r>
          </a:p>
        </p:txBody>
      </p:sp>
      <p:sp>
        <p:nvSpPr>
          <p:cNvPr id="7" name="Content Placeholder 11"/>
          <p:cNvSpPr>
            <a:spLocks noGrp="1"/>
          </p:cNvSpPr>
          <p:nvPr>
            <p:ph sz="quarter" idx="10" hasCustomPrompt="1"/>
          </p:nvPr>
        </p:nvSpPr>
        <p:spPr>
          <a:xfrm>
            <a:off x="1609306" y="2385420"/>
            <a:ext cx="5925394" cy="2036894"/>
          </a:xfrm>
          <a:prstGeom prst="rect">
            <a:avLst/>
          </a:prstGeom>
        </p:spPr>
        <p:txBody>
          <a:bodyPr>
            <a:noAutofit/>
          </a:bodyPr>
          <a:lstStyle>
            <a:lvl1pPr marL="0" indent="0" algn="ctr">
              <a:lnSpc>
                <a:spcPct val="80000"/>
              </a:lnSpc>
              <a:buNone/>
              <a:defRPr sz="3797" b="1" baseline="0">
                <a:solidFill>
                  <a:schemeClr val="tx2"/>
                </a:solidFill>
              </a:defRPr>
            </a:lvl1pPr>
          </a:lstStyle>
          <a:p>
            <a:pPr lvl="0"/>
            <a:r>
              <a:rPr lang="nl-NL" dirty="0"/>
              <a:t>TWEE REGELS MAXIMAAL</a:t>
            </a:r>
          </a:p>
        </p:txBody>
      </p:sp>
    </p:spTree>
    <p:extLst>
      <p:ext uri="{BB962C8B-B14F-4D97-AF65-F5344CB8AC3E}">
        <p14:creationId xmlns:p14="http://schemas.microsoft.com/office/powerpoint/2010/main" val="26998333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FOTO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422095169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FOTO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14767277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FOTO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240485733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FOTO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54438216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pic>
        <p:nvPicPr>
          <p:cNvPr id="11" name="Picture 10">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74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pic>
        <p:nvPicPr>
          <p:cNvPr id="9" name="Picture 8">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8/9/2019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8/9/2019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8/9/2019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3" name="Title 1"/>
          <p:cNvSpPr txBox="1">
            <a:spLocks/>
          </p:cNvSpPr>
          <p:nvPr userDrawn="1"/>
        </p:nvSpPr>
        <p:spPr>
          <a:xfrm>
            <a:off x="5400000" y="1548000"/>
            <a:ext cx="3024000" cy="3024000"/>
          </a:xfrm>
          <a:prstGeom prst="rect">
            <a:avLst/>
          </a:prstGeom>
          <a:solidFill>
            <a:schemeClr val="tx2"/>
          </a:solidFill>
        </p:spPr>
        <p:txBody>
          <a:bodyPr vert="horz" lIns="90000" tIns="90000" rIns="72000" bIns="72000" rtlCol="0" anchor="t" anchorCtr="0">
            <a:noAutofit/>
          </a:bodyPr>
          <a:lstStyle>
            <a:lvl1pPr algn="l" defTabSz="685800" rtl="0" eaLnBrk="1" latinLnBrk="0" hangingPunct="1">
              <a:lnSpc>
                <a:spcPct val="85000"/>
              </a:lnSpc>
              <a:spcBef>
                <a:spcPct val="0"/>
              </a:spcBef>
              <a:buNone/>
              <a:defRPr sz="2800" b="1" kern="1200">
                <a:solidFill>
                  <a:schemeClr val="bg1"/>
                </a:solidFill>
                <a:latin typeface="+mj-lt"/>
                <a:ea typeface="+mj-ea"/>
                <a:cs typeface="+mj-cs"/>
              </a:defRPr>
            </a:lvl1pPr>
          </a:lstStyle>
          <a:p>
            <a:r>
              <a:rPr lang="nl-NL"/>
              <a:t>CLICK TO EDIT MASTER TITLE STYLE</a:t>
            </a:r>
            <a:endParaRPr lang="nl-NL"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8/9/2019</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8/9/2019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8/9/2019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2" name="Picture 11">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200000" y="360000"/>
            <a:ext cx="1258824" cy="286512"/>
          </a:xfrm>
          <a:prstGeom prst="rect">
            <a:avLst/>
          </a:prstGeom>
        </p:spPr>
      </p:pic>
      <p:pic>
        <p:nvPicPr>
          <p:cNvPr id="11" name="Picture 10"/>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24">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E300D605-E2BB-8B4E-A2F3-5A64231C34A6}" type="datetime1">
              <a:rPr lang="en-US" smtClean="0"/>
              <a:t>8/9/2019</a:t>
            </a:fld>
            <a:endParaRPr lang="nl-NL"/>
          </a:p>
        </p:txBody>
      </p:sp>
      <p:sp>
        <p:nvSpPr>
          <p:cNvPr id="5" name="Footer Placeholder 4"/>
          <p:cNvSpPr>
            <a:spLocks noGrp="1"/>
          </p:cNvSpPr>
          <p:nvPr>
            <p:ph type="ftr" sz="quarter" idx="3"/>
          </p:nvPr>
        </p:nvSpPr>
        <p:spPr>
          <a:xfrm>
            <a:off x="4968000" y="5004000"/>
            <a:ext cx="3240000"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8280000"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8244000" y="5004000"/>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A244BA5-AAE0-4A97-B511-BA37C6D2F9F5}"/>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641560" y="381945"/>
            <a:ext cx="1297614" cy="292478"/>
          </a:xfrm>
          <a:prstGeom prst="rect">
            <a:avLst/>
          </a:prstGeom>
        </p:spPr>
      </p:pic>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 id="2147483692" r:id="rId15"/>
    <p:sldLayoutId id="2147483695" r:id="rId16"/>
    <p:sldLayoutId id="2147483696" r:id="rId17"/>
    <p:sldLayoutId id="2147483697" r:id="rId18"/>
    <p:sldLayoutId id="2147483698" r:id="rId19"/>
    <p:sldLayoutId id="2147483699" r:id="rId20"/>
  </p:sldLayoutIdLst>
  <p:hf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thomaswue/status/1145603781108928513" TargetMode="External"/><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graalvm.org/docs/" TargetMode="External"/><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image.slidesharecdn.com/dopoledne-ignite-1-jaroslav-tulach-graalvm-180620154636/95/jaroslav-tulach-graalvm-z-vvoje-nejrychlejho-virtulnho-stroje-na-svt-15-638.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www.graalvm.org/downloa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racle/graal/blob/master/substratevm/REFLECTION.md"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github.com/oracle/graal/blob/master/substratevm/LIMITATIONS.md#reflection" TargetMode="Externa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www.barcelonajug.org/2014/1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Placeholder 3"/>
          <p:cNvPicPr/>
          <p:nvPr/>
        </p:nvPicPr>
        <p:blipFill>
          <a:blip r:embed="rId2"/>
          <a:srcRect t="75" b="75"/>
          <a:stretch/>
        </p:blipFill>
        <p:spPr>
          <a:xfrm>
            <a:off x="0" y="810000"/>
            <a:ext cx="9131760" cy="3335760"/>
          </a:xfrm>
          <a:prstGeom prst="rect">
            <a:avLst/>
          </a:prstGeom>
          <a:ln w="9360">
            <a:solidFill>
              <a:schemeClr val="bg1"/>
            </a:solidFill>
            <a:round/>
          </a:ln>
        </p:spPr>
      </p:pic>
      <p:sp>
        <p:nvSpPr>
          <p:cNvPr id="174" name="CustomShape 1"/>
          <p:cNvSpPr/>
          <p:nvPr/>
        </p:nvSpPr>
        <p:spPr>
          <a:xfrm>
            <a:off x="5719680" y="3160705"/>
            <a:ext cx="2990520" cy="447120"/>
          </a:xfrm>
          <a:prstGeom prst="rect">
            <a:avLst/>
          </a:prstGeom>
          <a:noFill/>
          <a:ln>
            <a:noFill/>
          </a:ln>
        </p:spPr>
        <p:style>
          <a:lnRef idx="0">
            <a:scrgbClr r="0" g="0" b="0"/>
          </a:lnRef>
          <a:fillRef idx="0">
            <a:scrgbClr r="0" g="0" b="0"/>
          </a:fillRef>
          <a:effectRef idx="0">
            <a:scrgbClr r="0" g="0" b="0"/>
          </a:effectRef>
          <a:fontRef idx="minor"/>
        </p:style>
        <p:txBody>
          <a:bodyPr lIns="90000" tIns="90000" rIns="72000" bIns="72000"/>
          <a:lstStyle/>
          <a:p>
            <a:pPr algn="ctr">
              <a:lnSpc>
                <a:spcPct val="85000"/>
              </a:lnSpc>
            </a:pPr>
            <a:r>
              <a:rPr lang="nl-NL" sz="2800" b="1" spc="-1" dirty="0">
                <a:solidFill>
                  <a:srgbClr val="FFFFFF"/>
                </a:solidFill>
                <a:latin typeface="Arial"/>
                <a:ea typeface="DejaVu Sans"/>
              </a:rPr>
              <a:t>15-08-2019</a:t>
            </a:r>
            <a:endParaRPr lang="en-US" sz="2800" spc="-1" dirty="0">
              <a:latin typeface="Arial"/>
            </a:endParaRPr>
          </a:p>
        </p:txBody>
      </p:sp>
      <p:sp>
        <p:nvSpPr>
          <p:cNvPr id="5" name="CustomShape 1">
            <a:extLst>
              <a:ext uri="{FF2B5EF4-FFF2-40B4-BE49-F238E27FC236}">
                <a16:creationId xmlns:a16="http://schemas.microsoft.com/office/drawing/2014/main" id="{DA5EC21F-3F41-497E-B341-4F021E9AEBCF}"/>
              </a:ext>
            </a:extLst>
          </p:cNvPr>
          <p:cNvSpPr/>
          <p:nvPr/>
        </p:nvSpPr>
        <p:spPr>
          <a:xfrm>
            <a:off x="4424766" y="1557580"/>
            <a:ext cx="4285434" cy="1105589"/>
          </a:xfrm>
          <a:prstGeom prst="rect">
            <a:avLst/>
          </a:prstGeom>
          <a:noFill/>
          <a:ln>
            <a:noFill/>
          </a:ln>
        </p:spPr>
        <p:style>
          <a:lnRef idx="0">
            <a:scrgbClr r="0" g="0" b="0"/>
          </a:lnRef>
          <a:fillRef idx="0">
            <a:scrgbClr r="0" g="0" b="0"/>
          </a:fillRef>
          <a:effectRef idx="0">
            <a:scrgbClr r="0" g="0" b="0"/>
          </a:effectRef>
          <a:fontRef idx="minor"/>
        </p:style>
        <p:txBody>
          <a:bodyPr lIns="90000" tIns="90000" rIns="72000" bIns="72000"/>
          <a:lstStyle/>
          <a:p>
            <a:pPr algn="ctr">
              <a:lnSpc>
                <a:spcPct val="85000"/>
              </a:lnSpc>
            </a:pPr>
            <a:r>
              <a:rPr lang="en-US" sz="3200" spc="-1" dirty="0">
                <a:solidFill>
                  <a:schemeClr val="bg1"/>
                </a:solidFill>
                <a:latin typeface="Arial Black" panose="020B0A04020102020204" pitchFamily="34" charset="0"/>
                <a:ea typeface="DejaVu Sans"/>
              </a:rPr>
              <a:t>Microservices</a:t>
            </a:r>
            <a:r>
              <a:rPr lang="en-US" sz="3200" spc="-1" dirty="0">
                <a:solidFill>
                  <a:schemeClr val="bg1"/>
                </a:solidFill>
                <a:ea typeface="DejaVu Sans"/>
              </a:rPr>
              <a:t> with </a:t>
            </a:r>
            <a:r>
              <a:rPr lang="en-US" sz="3200" spc="-1" dirty="0" err="1">
                <a:solidFill>
                  <a:schemeClr val="bg1"/>
                </a:solidFill>
                <a:ea typeface="DejaVu Sans"/>
              </a:rPr>
              <a:t>GraalVM</a:t>
            </a:r>
            <a:r>
              <a:rPr lang="en-US" sz="3200" spc="-1" dirty="0">
                <a:solidFill>
                  <a:schemeClr val="bg1"/>
                </a:solidFill>
                <a:ea typeface="DejaVu Sans"/>
              </a:rPr>
              <a:t> &amp; </a:t>
            </a:r>
            <a:r>
              <a:rPr lang="en-US" sz="3200" spc="-1" dirty="0" err="1">
                <a:solidFill>
                  <a:schemeClr val="bg1"/>
                </a:solidFill>
                <a:ea typeface="DejaVu Sans"/>
              </a:rPr>
              <a:t>Quarkus</a:t>
            </a:r>
            <a:endParaRPr lang="en-US" sz="3200" spc="-1" dirty="0">
              <a:solidFill>
                <a:schemeClr val="bg1"/>
              </a:solidFill>
            </a:endParaRPr>
          </a:p>
        </p:txBody>
      </p:sp>
      <p:sp>
        <p:nvSpPr>
          <p:cNvPr id="6" name="CustomShape 2">
            <a:extLst>
              <a:ext uri="{FF2B5EF4-FFF2-40B4-BE49-F238E27FC236}">
                <a16:creationId xmlns:a16="http://schemas.microsoft.com/office/drawing/2014/main" id="{0DEA0C24-18E6-451D-99ED-08963B3368B6}"/>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7" name="CustomShape 3">
            <a:extLst>
              <a:ext uri="{FF2B5EF4-FFF2-40B4-BE49-F238E27FC236}">
                <a16:creationId xmlns:a16="http://schemas.microsoft.com/office/drawing/2014/main" id="{4298A53E-043B-4215-B300-29A43DD4C3A8}"/>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a:t>
            </a:fld>
            <a:endParaRPr lang="en-US" sz="6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AOT vs JIT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10</a:t>
            </a:fld>
            <a:endParaRPr lang="nl-NL"/>
          </a:p>
        </p:txBody>
      </p:sp>
      <p:pic>
        <p:nvPicPr>
          <p:cNvPr id="12" name="Picture 11">
            <a:extLst>
              <a:ext uri="{FF2B5EF4-FFF2-40B4-BE49-F238E27FC236}">
                <a16:creationId xmlns:a16="http://schemas.microsoft.com/office/drawing/2014/main" id="{30C9B848-1941-4082-8CB3-23157D3FE814}"/>
              </a:ext>
            </a:extLst>
          </p:cNvPr>
          <p:cNvPicPr>
            <a:picLocks noChangeAspect="1"/>
          </p:cNvPicPr>
          <p:nvPr/>
        </p:nvPicPr>
        <p:blipFill>
          <a:blip r:embed="rId2"/>
          <a:stretch>
            <a:fillRect/>
          </a:stretch>
        </p:blipFill>
        <p:spPr>
          <a:xfrm>
            <a:off x="1768839" y="1271147"/>
            <a:ext cx="5731515" cy="3520105"/>
          </a:xfrm>
          <a:prstGeom prst="rect">
            <a:avLst/>
          </a:prstGeom>
        </p:spPr>
      </p:pic>
      <p:sp>
        <p:nvSpPr>
          <p:cNvPr id="13" name="Rectangle 12">
            <a:extLst>
              <a:ext uri="{FF2B5EF4-FFF2-40B4-BE49-F238E27FC236}">
                <a16:creationId xmlns:a16="http://schemas.microsoft.com/office/drawing/2014/main" id="{CFF65F94-92BB-49E2-B587-53C3C49E13B9}"/>
              </a:ext>
            </a:extLst>
          </p:cNvPr>
          <p:cNvSpPr/>
          <p:nvPr/>
        </p:nvSpPr>
        <p:spPr>
          <a:xfrm>
            <a:off x="5917721" y="4740084"/>
            <a:ext cx="3364302" cy="230832"/>
          </a:xfrm>
          <a:prstGeom prst="rect">
            <a:avLst/>
          </a:prstGeom>
        </p:spPr>
        <p:txBody>
          <a:bodyPr wrap="square">
            <a:spAutoFit/>
          </a:bodyPr>
          <a:lstStyle/>
          <a:p>
            <a:r>
              <a:rPr lang="nl-NL" sz="900" dirty="0">
                <a:hlinkClick r:id="rId3"/>
              </a:rPr>
              <a:t>https://twitter.com/thomaswue/status/1145603781108928513</a:t>
            </a:r>
            <a:endParaRPr lang="nl-NL" sz="900" dirty="0"/>
          </a:p>
        </p:txBody>
      </p:sp>
    </p:spTree>
    <p:extLst>
      <p:ext uri="{BB962C8B-B14F-4D97-AF65-F5344CB8AC3E}">
        <p14:creationId xmlns:p14="http://schemas.microsoft.com/office/powerpoint/2010/main" val="383382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A research project</a:t>
            </a:r>
          </a:p>
        </p:txBody>
      </p:sp>
      <p:sp>
        <p:nvSpPr>
          <p:cNvPr id="3" name="Content Placeholder 2"/>
          <p:cNvSpPr>
            <a:spLocks noGrp="1"/>
          </p:cNvSpPr>
          <p:nvPr>
            <p:ph idx="1"/>
          </p:nvPr>
        </p:nvSpPr>
        <p:spPr>
          <a:xfrm>
            <a:off x="720003" y="936000"/>
            <a:ext cx="3409787" cy="3780000"/>
          </a:xfrm>
        </p:spPr>
        <p:txBody>
          <a:bodyPr/>
          <a:lstStyle/>
          <a:p>
            <a:pPr marL="0" indent="0">
              <a:buNone/>
            </a:pPr>
            <a:r>
              <a:rPr lang="en-US" sz="1300" b="1" dirty="0" err="1">
                <a:solidFill>
                  <a:schemeClr val="tx2">
                    <a:lumMod val="75000"/>
                  </a:schemeClr>
                </a:solidFill>
              </a:rPr>
              <a:t>GraalVM</a:t>
            </a:r>
            <a:endParaRPr lang="en-US" sz="1300" b="1" dirty="0">
              <a:solidFill>
                <a:schemeClr val="tx2">
                  <a:lumMod val="75000"/>
                </a:schemeClr>
              </a:solidFill>
            </a:endParaRPr>
          </a:p>
          <a:p>
            <a:r>
              <a:rPr lang="en-US" sz="1300" b="1" dirty="0">
                <a:solidFill>
                  <a:srgbClr val="C00000"/>
                </a:solidFill>
              </a:rPr>
              <a:t>1</a:t>
            </a:r>
            <a:r>
              <a:rPr lang="en-US" sz="1300" dirty="0"/>
              <a:t> – A new JIT compiler: </a:t>
            </a:r>
            <a:r>
              <a:rPr lang="en-US" sz="1300" dirty="0" err="1"/>
              <a:t>Graal</a:t>
            </a:r>
            <a:r>
              <a:rPr lang="en-US" sz="1300" dirty="0">
                <a:solidFill>
                  <a:srgbClr val="C00000"/>
                </a:solidFill>
              </a:rPr>
              <a:t> </a:t>
            </a:r>
            <a:br>
              <a:rPr lang="en-US" sz="1300" dirty="0"/>
            </a:br>
            <a:r>
              <a:rPr lang="en-US" sz="1300" dirty="0"/>
              <a:t>Available since Java 10 as experimental option</a:t>
            </a:r>
            <a:endParaRPr lang="en-US" sz="1300" b="1" dirty="0">
              <a:solidFill>
                <a:srgbClr val="C00000"/>
              </a:solidFill>
            </a:endParaRPr>
          </a:p>
          <a:p>
            <a:r>
              <a:rPr lang="en-US" sz="1300" b="1" dirty="0">
                <a:solidFill>
                  <a:srgbClr val="C00000"/>
                </a:solidFill>
              </a:rPr>
              <a:t>2</a:t>
            </a:r>
            <a:r>
              <a:rPr lang="en-US" sz="1300" dirty="0"/>
              <a:t> – Polyglot VM: </a:t>
            </a:r>
            <a:r>
              <a:rPr lang="en-US" sz="1300" dirty="0" err="1"/>
              <a:t>GraalVM</a:t>
            </a:r>
            <a:endParaRPr lang="en-US" sz="1300" dirty="0"/>
          </a:p>
          <a:p>
            <a:pPr lvl="1"/>
            <a:r>
              <a:rPr lang="en-US" sz="1300" dirty="0"/>
              <a:t>Polyglot</a:t>
            </a:r>
          </a:p>
          <a:p>
            <a:pPr lvl="1"/>
            <a:r>
              <a:rPr lang="en-US" sz="1300" b="1" dirty="0">
                <a:solidFill>
                  <a:srgbClr val="C00000"/>
                </a:solidFill>
              </a:rPr>
              <a:t>Ahead-of-time (AOT) compilation</a:t>
            </a:r>
          </a:p>
          <a:p>
            <a:pPr marL="0" indent="0">
              <a:buNone/>
            </a:pPr>
            <a:endParaRPr lang="en-US" sz="1300" b="1" dirty="0">
              <a:solidFill>
                <a:srgbClr val="C00000"/>
              </a:solidFill>
            </a:endParaRPr>
          </a:p>
          <a:p>
            <a:r>
              <a:rPr lang="en-US" sz="1300" dirty="0" err="1"/>
              <a:t>Graal</a:t>
            </a:r>
            <a:r>
              <a:rPr lang="en-US" sz="1300" dirty="0"/>
              <a:t>: replacing Java Hotspot VM?</a:t>
            </a:r>
          </a:p>
          <a:p>
            <a:r>
              <a:rPr lang="en-US" sz="1300" dirty="0"/>
              <a:t>Fully written in Java code</a:t>
            </a:r>
          </a:p>
          <a:p>
            <a:r>
              <a:rPr lang="en-US" sz="1300" dirty="0"/>
              <a:t>Still Java 8, Java 11 on the way</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11</a:t>
            </a:fld>
            <a:endParaRPr lang="nl-NL"/>
          </a:p>
        </p:txBody>
      </p:sp>
      <p:pic>
        <p:nvPicPr>
          <p:cNvPr id="8" name="Picture 7">
            <a:extLst>
              <a:ext uri="{FF2B5EF4-FFF2-40B4-BE49-F238E27FC236}">
                <a16:creationId xmlns:a16="http://schemas.microsoft.com/office/drawing/2014/main" id="{9ACE32C5-8C7A-4CA5-A62D-E948300FDDBE}"/>
              </a:ext>
            </a:extLst>
          </p:cNvPr>
          <p:cNvPicPr>
            <a:picLocks noChangeAspect="1"/>
          </p:cNvPicPr>
          <p:nvPr/>
        </p:nvPicPr>
        <p:blipFill>
          <a:blip r:embed="rId2"/>
          <a:stretch>
            <a:fillRect/>
          </a:stretch>
        </p:blipFill>
        <p:spPr>
          <a:xfrm>
            <a:off x="4452078" y="2205805"/>
            <a:ext cx="4691921" cy="2639205"/>
          </a:xfrm>
          <a:prstGeom prst="rect">
            <a:avLst/>
          </a:prstGeom>
        </p:spPr>
      </p:pic>
      <p:sp>
        <p:nvSpPr>
          <p:cNvPr id="9" name="Rectangle 8">
            <a:extLst>
              <a:ext uri="{FF2B5EF4-FFF2-40B4-BE49-F238E27FC236}">
                <a16:creationId xmlns:a16="http://schemas.microsoft.com/office/drawing/2014/main" id="{01146651-B646-43F1-A775-42DF41C7BBA3}"/>
              </a:ext>
            </a:extLst>
          </p:cNvPr>
          <p:cNvSpPr/>
          <p:nvPr/>
        </p:nvSpPr>
        <p:spPr>
          <a:xfrm>
            <a:off x="7146974" y="4687807"/>
            <a:ext cx="1729961" cy="230832"/>
          </a:xfrm>
          <a:prstGeom prst="rect">
            <a:avLst/>
          </a:prstGeom>
        </p:spPr>
        <p:txBody>
          <a:bodyPr wrap="none">
            <a:spAutoFit/>
          </a:bodyPr>
          <a:lstStyle/>
          <a:p>
            <a:r>
              <a:rPr lang="nl-NL" sz="900" dirty="0">
                <a:hlinkClick r:id="rId3"/>
              </a:rPr>
              <a:t>https://www.graalvm.org/docs/</a:t>
            </a:r>
            <a:endParaRPr lang="nl-NL" sz="900" dirty="0"/>
          </a:p>
        </p:txBody>
      </p:sp>
    </p:spTree>
    <p:extLst>
      <p:ext uri="{BB962C8B-B14F-4D97-AF65-F5344CB8AC3E}">
        <p14:creationId xmlns:p14="http://schemas.microsoft.com/office/powerpoint/2010/main" val="225405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Architecture</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12</a:t>
            </a:fld>
            <a:endParaRPr lang="nl-NL"/>
          </a:p>
        </p:txBody>
      </p:sp>
      <p:pic>
        <p:nvPicPr>
          <p:cNvPr id="12" name="Picture 11">
            <a:extLst>
              <a:ext uri="{FF2B5EF4-FFF2-40B4-BE49-F238E27FC236}">
                <a16:creationId xmlns:a16="http://schemas.microsoft.com/office/drawing/2014/main" id="{7094A28B-5CD5-4943-8EC2-DA8999223699}"/>
              </a:ext>
            </a:extLst>
          </p:cNvPr>
          <p:cNvPicPr>
            <a:picLocks noChangeAspect="1"/>
          </p:cNvPicPr>
          <p:nvPr/>
        </p:nvPicPr>
        <p:blipFill>
          <a:blip r:embed="rId3"/>
          <a:stretch>
            <a:fillRect/>
          </a:stretch>
        </p:blipFill>
        <p:spPr>
          <a:xfrm>
            <a:off x="3484574" y="1251679"/>
            <a:ext cx="5496594" cy="3092911"/>
          </a:xfrm>
          <a:prstGeom prst="rect">
            <a:avLst/>
          </a:prstGeom>
        </p:spPr>
      </p:pic>
      <p:sp>
        <p:nvSpPr>
          <p:cNvPr id="13" name="TextBox 12">
            <a:extLst>
              <a:ext uri="{FF2B5EF4-FFF2-40B4-BE49-F238E27FC236}">
                <a16:creationId xmlns:a16="http://schemas.microsoft.com/office/drawing/2014/main" id="{42D1B008-8714-48EF-87B4-10D09E69352A}"/>
              </a:ext>
            </a:extLst>
          </p:cNvPr>
          <p:cNvSpPr txBox="1"/>
          <p:nvPr/>
        </p:nvSpPr>
        <p:spPr>
          <a:xfrm>
            <a:off x="720000" y="1116767"/>
            <a:ext cx="2360480" cy="3631763"/>
          </a:xfrm>
          <a:prstGeom prst="rect">
            <a:avLst/>
          </a:prstGeom>
          <a:noFill/>
        </p:spPr>
        <p:txBody>
          <a:bodyPr wrap="square" lIns="0" tIns="0" rIns="0" bIns="0" rtlCol="0">
            <a:spAutoFit/>
          </a:bodyPr>
          <a:lstStyle/>
          <a:p>
            <a:r>
              <a:rPr lang="nl-NL" sz="1300" dirty="0">
                <a:solidFill>
                  <a:schemeClr val="tx2">
                    <a:lumMod val="75000"/>
                  </a:schemeClr>
                </a:solidFill>
              </a:rPr>
              <a:t>LLVM</a:t>
            </a:r>
            <a:r>
              <a:rPr lang="nl-NL" sz="1300" dirty="0"/>
              <a:t> – “Low-Level Virtual Machine Languages” - </a:t>
            </a:r>
            <a:r>
              <a:rPr lang="en-US" dirty="0"/>
              <a:t>library to construct, optimize and produce intermediate/binary machine code</a:t>
            </a:r>
            <a:endParaRPr lang="nl-NL" sz="1300" dirty="0"/>
          </a:p>
          <a:p>
            <a:endParaRPr lang="nl-NL" sz="1300" dirty="0"/>
          </a:p>
          <a:p>
            <a:r>
              <a:rPr lang="nl-NL" sz="1300" dirty="0">
                <a:solidFill>
                  <a:schemeClr val="tx2">
                    <a:lumMod val="75000"/>
                  </a:schemeClr>
                </a:solidFill>
              </a:rPr>
              <a:t>Truffle language implementation Framework </a:t>
            </a:r>
            <a:r>
              <a:rPr lang="nl-NL" sz="1300" dirty="0"/>
              <a:t>– Open source library for creating your own languages and instrumentations for GraalVM and supports Graal variant languages such as R, Ruby, Scala, JavaScript.</a:t>
            </a:r>
          </a:p>
          <a:p>
            <a:endParaRPr lang="nl-NL" sz="1300" dirty="0"/>
          </a:p>
          <a:p>
            <a:r>
              <a:rPr lang="nl-NL" sz="1300" dirty="0">
                <a:solidFill>
                  <a:schemeClr val="tx2">
                    <a:lumMod val="75000"/>
                  </a:schemeClr>
                </a:solidFill>
              </a:rPr>
              <a:t>Sulong</a:t>
            </a:r>
            <a:r>
              <a:rPr lang="nl-NL" sz="1300" dirty="0"/>
              <a:t> – An LLVM bytecode interpreter on top of the GraalVM for interpretation of C/C++ and Fortran f.e.</a:t>
            </a:r>
          </a:p>
        </p:txBody>
      </p:sp>
      <p:sp>
        <p:nvSpPr>
          <p:cNvPr id="14" name="Rectangle 13">
            <a:extLst>
              <a:ext uri="{FF2B5EF4-FFF2-40B4-BE49-F238E27FC236}">
                <a16:creationId xmlns:a16="http://schemas.microsoft.com/office/drawing/2014/main" id="{0ED607EE-2BCD-4394-B78D-7B5613A172BC}"/>
              </a:ext>
            </a:extLst>
          </p:cNvPr>
          <p:cNvSpPr/>
          <p:nvPr/>
        </p:nvSpPr>
        <p:spPr>
          <a:xfrm>
            <a:off x="4512682" y="4511880"/>
            <a:ext cx="4572000" cy="338554"/>
          </a:xfrm>
          <a:prstGeom prst="rect">
            <a:avLst/>
          </a:prstGeom>
        </p:spPr>
        <p:txBody>
          <a:bodyPr>
            <a:spAutoFit/>
          </a:bodyPr>
          <a:lstStyle/>
          <a:p>
            <a:r>
              <a:rPr lang="nl-NL" sz="800" dirty="0">
                <a:hlinkClick r:id="rId4"/>
              </a:rPr>
              <a:t>https://image.slidesharecdn.com/dopoledne-ignite-1-jaroslav-tulach-graalvm-180620154636/95/jaroslav-tulach-graalvm-z-vvoje-nejrychlejho-virtulnho-stroje-na-svt-15-638.jpg</a:t>
            </a:r>
            <a:endParaRPr lang="nl-NL" sz="800" dirty="0"/>
          </a:p>
        </p:txBody>
      </p:sp>
    </p:spTree>
    <p:extLst>
      <p:ext uri="{BB962C8B-B14F-4D97-AF65-F5344CB8AC3E}">
        <p14:creationId xmlns:p14="http://schemas.microsoft.com/office/powerpoint/2010/main" val="307157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Polyglot</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13</a:t>
            </a:fld>
            <a:endParaRPr lang="nl-NL"/>
          </a:p>
        </p:txBody>
      </p:sp>
      <p:pic>
        <p:nvPicPr>
          <p:cNvPr id="12" name="Picture 11">
            <a:extLst>
              <a:ext uri="{FF2B5EF4-FFF2-40B4-BE49-F238E27FC236}">
                <a16:creationId xmlns:a16="http://schemas.microsoft.com/office/drawing/2014/main" id="{7094A28B-5CD5-4943-8EC2-DA8999223699}"/>
              </a:ext>
            </a:extLst>
          </p:cNvPr>
          <p:cNvPicPr>
            <a:picLocks noChangeAspect="1"/>
          </p:cNvPicPr>
          <p:nvPr/>
        </p:nvPicPr>
        <p:blipFill>
          <a:blip r:embed="rId3"/>
          <a:stretch>
            <a:fillRect/>
          </a:stretch>
        </p:blipFill>
        <p:spPr>
          <a:xfrm>
            <a:off x="3484574" y="1251679"/>
            <a:ext cx="5496594" cy="3092911"/>
          </a:xfrm>
          <a:prstGeom prst="rect">
            <a:avLst/>
          </a:prstGeom>
        </p:spPr>
      </p:pic>
      <p:sp>
        <p:nvSpPr>
          <p:cNvPr id="8" name="TextBox 7">
            <a:extLst>
              <a:ext uri="{FF2B5EF4-FFF2-40B4-BE49-F238E27FC236}">
                <a16:creationId xmlns:a16="http://schemas.microsoft.com/office/drawing/2014/main" id="{EFEA55BF-8B19-44F7-AC22-224285606B27}"/>
              </a:ext>
            </a:extLst>
          </p:cNvPr>
          <p:cNvSpPr txBox="1"/>
          <p:nvPr/>
        </p:nvSpPr>
        <p:spPr>
          <a:xfrm>
            <a:off x="720000" y="1116767"/>
            <a:ext cx="2360480" cy="3200876"/>
          </a:xfrm>
          <a:prstGeom prst="rect">
            <a:avLst/>
          </a:prstGeom>
          <a:noFill/>
        </p:spPr>
        <p:txBody>
          <a:bodyPr wrap="square" lIns="0" tIns="0" rIns="0" bIns="0" rtlCol="0">
            <a:spAutoFit/>
          </a:bodyPr>
          <a:lstStyle/>
          <a:p>
            <a:r>
              <a:rPr lang="nl-NL" sz="1300" dirty="0">
                <a:solidFill>
                  <a:schemeClr val="tx2">
                    <a:lumMod val="75000"/>
                  </a:schemeClr>
                </a:solidFill>
              </a:rPr>
              <a:t>Languages supported</a:t>
            </a:r>
          </a:p>
          <a:p>
            <a:r>
              <a:rPr lang="nl-NL" sz="1300" dirty="0"/>
              <a:t>Graal variants:</a:t>
            </a:r>
          </a:p>
          <a:p>
            <a:endParaRPr lang="nl-NL" sz="1300" dirty="0"/>
          </a:p>
          <a:p>
            <a:pPr marL="285750" indent="-285750">
              <a:buFont typeface="Arial" panose="020B0604020202020204" pitchFamily="34" charset="0"/>
              <a:buChar char="•"/>
            </a:pPr>
            <a:r>
              <a:rPr lang="nl-NL" sz="1300" dirty="0"/>
              <a:t>GraalJS – JavaScript &amp; Node.js (ECMAScript 2019 and 10.5.2)</a:t>
            </a:r>
            <a:br>
              <a:rPr lang="nl-NL" sz="1300" dirty="0"/>
            </a:br>
            <a:r>
              <a:rPr lang="nl-NL" sz="1300" i="1" dirty="0"/>
              <a:t>for now most trustworthy</a:t>
            </a:r>
            <a:endParaRPr lang="nl-NL" sz="1300" dirty="0"/>
          </a:p>
          <a:p>
            <a:pPr marL="285750" indent="-285750">
              <a:buFont typeface="Arial" panose="020B0604020202020204" pitchFamily="34" charset="0"/>
              <a:buChar char="•"/>
            </a:pPr>
            <a:r>
              <a:rPr lang="nl-NL" sz="1300" dirty="0"/>
              <a:t>FastR – R Language (3.5.1)</a:t>
            </a:r>
            <a:br>
              <a:rPr lang="nl-NL" sz="1300" dirty="0"/>
            </a:br>
            <a:r>
              <a:rPr lang="nl-NL" sz="1300" i="1" dirty="0"/>
              <a:t>experimental</a:t>
            </a:r>
            <a:endParaRPr lang="nl-NL" sz="1300" dirty="0"/>
          </a:p>
          <a:p>
            <a:pPr marL="285750" indent="-285750">
              <a:buFont typeface="Arial" panose="020B0604020202020204" pitchFamily="34" charset="0"/>
              <a:buChar char="•"/>
            </a:pPr>
            <a:r>
              <a:rPr lang="nl-NL" sz="1300" dirty="0"/>
              <a:t>GraalPython – Python (3.7)</a:t>
            </a:r>
            <a:br>
              <a:rPr lang="nl-NL" sz="1300" dirty="0"/>
            </a:br>
            <a:r>
              <a:rPr lang="nl-NL" sz="1300" i="1" dirty="0"/>
              <a:t>experimental</a:t>
            </a:r>
            <a:endParaRPr lang="nl-NL" sz="1300" dirty="0"/>
          </a:p>
          <a:p>
            <a:pPr marL="285750" indent="-285750">
              <a:buFont typeface="Arial" panose="020B0604020202020204" pitchFamily="34" charset="0"/>
              <a:buChar char="•"/>
            </a:pPr>
            <a:r>
              <a:rPr lang="nl-NL" sz="1300" dirty="0"/>
              <a:t>TruffleRuby – Ruby (2.6.2)</a:t>
            </a:r>
            <a:br>
              <a:rPr lang="nl-NL" sz="1300" dirty="0"/>
            </a:br>
            <a:r>
              <a:rPr lang="nl-NL" sz="1300" i="1" dirty="0"/>
              <a:t>very experimental</a:t>
            </a:r>
          </a:p>
          <a:p>
            <a:pPr marL="285750" indent="-285750">
              <a:buFont typeface="Arial" panose="020B0604020202020204" pitchFamily="34" charset="0"/>
              <a:buChar char="•"/>
            </a:pPr>
            <a:r>
              <a:rPr lang="nl-NL" sz="1300" dirty="0"/>
              <a:t>SimpleLanguage – Simple toy/demonstration language for GraalVM</a:t>
            </a:r>
          </a:p>
        </p:txBody>
      </p:sp>
    </p:spTree>
    <p:extLst>
      <p:ext uri="{BB962C8B-B14F-4D97-AF65-F5344CB8AC3E}">
        <p14:creationId xmlns:p14="http://schemas.microsoft.com/office/powerpoint/2010/main" val="229292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GraalVM</a:t>
            </a:r>
            <a:r>
              <a:rPr lang="en-US" dirty="0"/>
              <a:t>: Community vs Enterprise Edition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14</a:t>
            </a:fld>
            <a:endParaRPr lang="nl-NL"/>
          </a:p>
        </p:txBody>
      </p:sp>
      <p:sp>
        <p:nvSpPr>
          <p:cNvPr id="2" name="TextBox 1">
            <a:extLst>
              <a:ext uri="{FF2B5EF4-FFF2-40B4-BE49-F238E27FC236}">
                <a16:creationId xmlns:a16="http://schemas.microsoft.com/office/drawing/2014/main" id="{860940D8-5AC9-40A3-9E6D-B2FE72848490}"/>
              </a:ext>
            </a:extLst>
          </p:cNvPr>
          <p:cNvSpPr txBox="1"/>
          <p:nvPr/>
        </p:nvSpPr>
        <p:spPr>
          <a:xfrm>
            <a:off x="368467" y="1064823"/>
            <a:ext cx="3970619" cy="1600438"/>
          </a:xfrm>
          <a:prstGeom prst="rect">
            <a:avLst/>
          </a:prstGeom>
          <a:noFill/>
        </p:spPr>
        <p:txBody>
          <a:bodyPr wrap="square" lIns="0" tIns="0" rIns="0" bIns="0" rtlCol="0">
            <a:spAutoFit/>
          </a:bodyPr>
          <a:lstStyle/>
          <a:p>
            <a:pPr lvl="1"/>
            <a:r>
              <a:rPr lang="en-US" sz="1300" b="1" dirty="0">
                <a:solidFill>
                  <a:srgbClr val="C00000"/>
                </a:solidFill>
                <a:latin typeface="Arial (Body)"/>
              </a:rPr>
              <a:t>Community Edition</a:t>
            </a:r>
          </a:p>
          <a:p>
            <a:pPr marL="628650" lvl="1" indent="-285750">
              <a:buFont typeface="Arial" panose="020B0604020202020204" pitchFamily="34" charset="0"/>
              <a:buChar char="•"/>
            </a:pPr>
            <a:r>
              <a:rPr lang="en-US" sz="1300" dirty="0">
                <a:latin typeface="Arial (Body)"/>
              </a:rPr>
              <a:t>Open JDK </a:t>
            </a:r>
            <a:r>
              <a:rPr lang="nl-NL" sz="1300" dirty="0">
                <a:latin typeface="Arial (Body)"/>
              </a:rPr>
              <a:t>&amp; accompanied dis-/advantages</a:t>
            </a:r>
            <a:endParaRPr lang="en-US" sz="1300" dirty="0">
              <a:latin typeface="Arial (Body)"/>
            </a:endParaRPr>
          </a:p>
          <a:p>
            <a:pPr marL="971550" lvl="2" indent="-285750">
              <a:buFont typeface="Arial" panose="020B0604020202020204" pitchFamily="34" charset="0"/>
              <a:buChar char="•"/>
            </a:pPr>
            <a:r>
              <a:rPr lang="en-US" sz="1300" dirty="0">
                <a:latin typeface="Arial (Body)"/>
              </a:rPr>
              <a:t>Release every 6 months, but short term support</a:t>
            </a:r>
          </a:p>
          <a:p>
            <a:pPr marL="628650" lvl="1" indent="-285750">
              <a:buFont typeface="Arial" panose="020B0604020202020204" pitchFamily="34" charset="0"/>
              <a:buChar char="•"/>
            </a:pPr>
            <a:r>
              <a:rPr lang="en-US" sz="1300" dirty="0">
                <a:latin typeface="Arial (Body)"/>
              </a:rPr>
              <a:t>You’re on your own with unsafe languages like C and handling illegal arguments while executing your LLVM bytecode</a:t>
            </a:r>
          </a:p>
          <a:p>
            <a:pPr marL="628650" lvl="1" indent="-285750">
              <a:buFont typeface="Arial" panose="020B0604020202020204" pitchFamily="34" charset="0"/>
              <a:buChar char="•"/>
            </a:pPr>
            <a:endParaRPr lang="en-US" sz="1300" dirty="0">
              <a:latin typeface="Arial (Body)"/>
            </a:endParaRPr>
          </a:p>
        </p:txBody>
      </p:sp>
      <p:sp>
        <p:nvSpPr>
          <p:cNvPr id="11" name="Content Placeholder 6">
            <a:extLst>
              <a:ext uri="{FF2B5EF4-FFF2-40B4-BE49-F238E27FC236}">
                <a16:creationId xmlns:a16="http://schemas.microsoft.com/office/drawing/2014/main" id="{A0E4D1B0-EDC1-400D-8AC3-490528C3ABCB}"/>
              </a:ext>
            </a:extLst>
          </p:cNvPr>
          <p:cNvSpPr txBox="1">
            <a:spLocks/>
          </p:cNvSpPr>
          <p:nvPr/>
        </p:nvSpPr>
        <p:spPr>
          <a:xfrm>
            <a:off x="4572000" y="1010394"/>
            <a:ext cx="3708000" cy="1130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nl-NL" sz="1300" b="1" dirty="0">
                <a:solidFill>
                  <a:schemeClr val="tx2">
                    <a:lumMod val="75000"/>
                  </a:schemeClr>
                </a:solidFill>
                <a:latin typeface="Arial (Body)"/>
              </a:rPr>
              <a:t>Enterprise Edition</a:t>
            </a:r>
          </a:p>
          <a:p>
            <a:pPr>
              <a:lnSpc>
                <a:spcPct val="100000"/>
              </a:lnSpc>
            </a:pPr>
            <a:r>
              <a:rPr lang="nl-NL" sz="1300" dirty="0">
                <a:latin typeface="Arial (Body)"/>
              </a:rPr>
              <a:t>Oracle JDK &amp; accompanied dis-/advantages</a:t>
            </a:r>
          </a:p>
          <a:p>
            <a:pPr lvl="1">
              <a:lnSpc>
                <a:spcPct val="100000"/>
              </a:lnSpc>
            </a:pPr>
            <a:r>
              <a:rPr lang="nl-NL" sz="1300" dirty="0">
                <a:latin typeface="Arial (Body)"/>
              </a:rPr>
              <a:t>Release every 3 years, but long term support and better performance</a:t>
            </a:r>
          </a:p>
          <a:p>
            <a:pPr>
              <a:lnSpc>
                <a:spcPct val="100000"/>
              </a:lnSpc>
            </a:pPr>
            <a:r>
              <a:rPr lang="nl-NL" sz="1300" dirty="0">
                <a:latin typeface="Arial (Body)"/>
              </a:rPr>
              <a:t>Sandboxed execution of native code</a:t>
            </a:r>
          </a:p>
        </p:txBody>
      </p:sp>
      <p:pic>
        <p:nvPicPr>
          <p:cNvPr id="14" name="Picture 13">
            <a:extLst>
              <a:ext uri="{FF2B5EF4-FFF2-40B4-BE49-F238E27FC236}">
                <a16:creationId xmlns:a16="http://schemas.microsoft.com/office/drawing/2014/main" id="{6F66136D-87F0-48F4-A21A-F3B562273702}"/>
              </a:ext>
            </a:extLst>
          </p:cNvPr>
          <p:cNvPicPr>
            <a:picLocks noChangeAspect="1"/>
          </p:cNvPicPr>
          <p:nvPr/>
        </p:nvPicPr>
        <p:blipFill>
          <a:blip r:embed="rId3"/>
          <a:stretch>
            <a:fillRect/>
          </a:stretch>
        </p:blipFill>
        <p:spPr>
          <a:xfrm>
            <a:off x="1755474" y="2470635"/>
            <a:ext cx="5702060" cy="2481609"/>
          </a:xfrm>
          <a:prstGeom prst="rect">
            <a:avLst/>
          </a:prstGeom>
        </p:spPr>
      </p:pic>
      <p:sp>
        <p:nvSpPr>
          <p:cNvPr id="15" name="Rectangle 14">
            <a:extLst>
              <a:ext uri="{FF2B5EF4-FFF2-40B4-BE49-F238E27FC236}">
                <a16:creationId xmlns:a16="http://schemas.microsoft.com/office/drawing/2014/main" id="{3F16B3F7-D3C7-4E67-97D6-E8B3C9F48D11}"/>
              </a:ext>
            </a:extLst>
          </p:cNvPr>
          <p:cNvSpPr/>
          <p:nvPr/>
        </p:nvSpPr>
        <p:spPr>
          <a:xfrm>
            <a:off x="6806804" y="4721412"/>
            <a:ext cx="2037737" cy="230832"/>
          </a:xfrm>
          <a:prstGeom prst="rect">
            <a:avLst/>
          </a:prstGeom>
        </p:spPr>
        <p:txBody>
          <a:bodyPr wrap="none">
            <a:spAutoFit/>
          </a:bodyPr>
          <a:lstStyle/>
          <a:p>
            <a:r>
              <a:rPr lang="nl-NL" sz="900" dirty="0">
                <a:hlinkClick r:id="rId4"/>
              </a:rPr>
              <a:t>https://www.graalvm.org/downloads/</a:t>
            </a:r>
            <a:endParaRPr lang="nl-NL" sz="900" dirty="0"/>
          </a:p>
        </p:txBody>
      </p:sp>
    </p:spTree>
    <p:extLst>
      <p:ext uri="{BB962C8B-B14F-4D97-AF65-F5344CB8AC3E}">
        <p14:creationId xmlns:p14="http://schemas.microsoft.com/office/powerpoint/2010/main" val="589454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a:t>
            </a:r>
            <a:r>
              <a:rPr lang="en-US" dirty="0" err="1"/>
              <a:t>GraalVM</a:t>
            </a:r>
            <a:r>
              <a:rPr lang="en-US" dirty="0"/>
              <a:t>-derived Native Image</a:t>
            </a:r>
          </a:p>
        </p:txBody>
      </p:sp>
      <p:sp>
        <p:nvSpPr>
          <p:cNvPr id="7" name="Content Placeholder 6"/>
          <p:cNvSpPr>
            <a:spLocks noGrp="1"/>
          </p:cNvSpPr>
          <p:nvPr>
            <p:ph idx="1"/>
          </p:nvPr>
        </p:nvSpPr>
        <p:spPr>
          <a:xfrm>
            <a:off x="720004" y="936001"/>
            <a:ext cx="5804782" cy="2027984"/>
          </a:xfrm>
        </p:spPr>
        <p:txBody>
          <a:bodyPr/>
          <a:lstStyle/>
          <a:p>
            <a:pPr marL="0" indent="0">
              <a:buNone/>
            </a:pPr>
            <a:r>
              <a:rPr lang="en-US" sz="1300" b="1" dirty="0">
                <a:solidFill>
                  <a:srgbClr val="C00000"/>
                </a:solidFill>
              </a:rPr>
              <a:t>Includes:</a:t>
            </a:r>
          </a:p>
          <a:p>
            <a:r>
              <a:rPr lang="en-US" sz="1300" dirty="0"/>
              <a:t>The application</a:t>
            </a:r>
          </a:p>
          <a:p>
            <a:r>
              <a:rPr lang="en-US" sz="1300" dirty="0"/>
              <a:t>The libraries</a:t>
            </a:r>
          </a:p>
          <a:p>
            <a:r>
              <a:rPr lang="en-US" sz="1300" dirty="0"/>
              <a:t>The JDK - </a:t>
            </a:r>
            <a:r>
              <a:rPr lang="en-US" sz="1300" i="1" dirty="0"/>
              <a:t>and does not run on the Java VM</a:t>
            </a:r>
          </a:p>
          <a:p>
            <a:r>
              <a:rPr lang="en-US" sz="1300" dirty="0"/>
              <a:t>Necessary components like memory management and thread scheduling from a different virtual machine, called “</a:t>
            </a:r>
            <a:r>
              <a:rPr lang="en-US" sz="1300" b="1" dirty="0">
                <a:solidFill>
                  <a:srgbClr val="C00000"/>
                </a:solidFill>
              </a:rPr>
              <a:t>Substrate VM</a:t>
            </a:r>
            <a:r>
              <a:rPr lang="en-US" sz="1300" dirty="0"/>
              <a:t>”</a:t>
            </a:r>
            <a:br>
              <a:rPr lang="en-US" sz="1300" dirty="0"/>
            </a:br>
            <a:r>
              <a:rPr lang="en-US" sz="1300" dirty="0"/>
              <a:t>- the name for the runtime components (like the </a:t>
            </a:r>
            <a:r>
              <a:rPr lang="en-US" sz="1300" dirty="0" err="1"/>
              <a:t>deoptimizer</a:t>
            </a:r>
            <a:r>
              <a:rPr lang="en-US" sz="1300" dirty="0"/>
              <a:t>, garbage collector, thread scheduling etc.) – </a:t>
            </a:r>
          </a:p>
          <a:p>
            <a:endParaRPr lang="en-US" sz="1300"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15</a:t>
            </a:fld>
            <a:endParaRPr lang="nl-NL"/>
          </a:p>
        </p:txBody>
      </p:sp>
      <p:sp>
        <p:nvSpPr>
          <p:cNvPr id="2" name="TextBox 1">
            <a:extLst>
              <a:ext uri="{FF2B5EF4-FFF2-40B4-BE49-F238E27FC236}">
                <a16:creationId xmlns:a16="http://schemas.microsoft.com/office/drawing/2014/main" id="{860940D8-5AC9-40A3-9E6D-B2FE72848490}"/>
              </a:ext>
            </a:extLst>
          </p:cNvPr>
          <p:cNvSpPr txBox="1"/>
          <p:nvPr/>
        </p:nvSpPr>
        <p:spPr>
          <a:xfrm>
            <a:off x="410032" y="3116285"/>
            <a:ext cx="3772224" cy="1200329"/>
          </a:xfrm>
          <a:prstGeom prst="rect">
            <a:avLst/>
          </a:prstGeom>
          <a:noFill/>
        </p:spPr>
        <p:txBody>
          <a:bodyPr wrap="square" lIns="0" tIns="0" rIns="0" bIns="0" rtlCol="0">
            <a:spAutoFit/>
          </a:bodyPr>
          <a:lstStyle/>
          <a:p>
            <a:pPr lvl="1"/>
            <a:r>
              <a:rPr lang="en-US" sz="1300" b="1" dirty="0">
                <a:solidFill>
                  <a:srgbClr val="C00000"/>
                </a:solidFill>
              </a:rPr>
              <a:t>How it works</a:t>
            </a:r>
          </a:p>
          <a:p>
            <a:pPr lvl="1"/>
            <a:r>
              <a:rPr lang="en-US" sz="1300" dirty="0"/>
              <a:t>Native-image statically analysis of classes that are reachable and used during application execution. </a:t>
            </a:r>
            <a:r>
              <a:rPr lang="en-US" sz="1300" dirty="0">
                <a:sym typeface="Wingdings" panose="05000000000000000000" pitchFamily="2" charset="2"/>
              </a:rPr>
              <a:t></a:t>
            </a:r>
            <a:r>
              <a:rPr lang="en-US" sz="1300" dirty="0"/>
              <a:t> Gets passed on as input to the </a:t>
            </a:r>
            <a:r>
              <a:rPr lang="en-US" sz="1300" dirty="0" err="1"/>
              <a:t>GraalVM</a:t>
            </a:r>
            <a:r>
              <a:rPr lang="en-US" sz="1300" dirty="0"/>
              <a:t> compiler which ahead-of-time compiles it to the native binary.</a:t>
            </a:r>
          </a:p>
        </p:txBody>
      </p:sp>
      <p:sp>
        <p:nvSpPr>
          <p:cNvPr id="11" name="Content Placeholder 6">
            <a:extLst>
              <a:ext uri="{FF2B5EF4-FFF2-40B4-BE49-F238E27FC236}">
                <a16:creationId xmlns:a16="http://schemas.microsoft.com/office/drawing/2014/main" id="{A0E4D1B0-EDC1-400D-8AC3-490528C3ABCB}"/>
              </a:ext>
            </a:extLst>
          </p:cNvPr>
          <p:cNvSpPr txBox="1">
            <a:spLocks/>
          </p:cNvSpPr>
          <p:nvPr/>
        </p:nvSpPr>
        <p:spPr>
          <a:xfrm>
            <a:off x="4961746" y="3269314"/>
            <a:ext cx="3567657" cy="1130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l-NL" sz="1300" dirty="0"/>
              <a:t>Specifically for YOUR operating system</a:t>
            </a:r>
          </a:p>
          <a:p>
            <a:r>
              <a:rPr lang="nl-NL" sz="1300" dirty="0"/>
              <a:t>Windows option is still in experimental mode </a:t>
            </a:r>
          </a:p>
        </p:txBody>
      </p:sp>
      <p:sp>
        <p:nvSpPr>
          <p:cNvPr id="12" name="Text Placeholder 7">
            <a:extLst>
              <a:ext uri="{FF2B5EF4-FFF2-40B4-BE49-F238E27FC236}">
                <a16:creationId xmlns:a16="http://schemas.microsoft.com/office/drawing/2014/main" id="{D0B7BDC3-846A-4759-96E5-D90C91E6C1A7}"/>
              </a:ext>
            </a:extLst>
          </p:cNvPr>
          <p:cNvSpPr txBox="1">
            <a:spLocks/>
          </p:cNvSpPr>
          <p:nvPr/>
        </p:nvSpPr>
        <p:spPr>
          <a:xfrm>
            <a:off x="4961745" y="3017129"/>
            <a:ext cx="2526892" cy="198312"/>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nl-NL" sz="1300" b="1" dirty="0">
                <a:solidFill>
                  <a:srgbClr val="C00000"/>
                </a:solidFill>
              </a:rPr>
              <a:t>Ahw..</a:t>
            </a:r>
          </a:p>
        </p:txBody>
      </p:sp>
    </p:spTree>
    <p:extLst>
      <p:ext uri="{BB962C8B-B14F-4D97-AF65-F5344CB8AC3E}">
        <p14:creationId xmlns:p14="http://schemas.microsoft.com/office/powerpoint/2010/main" val="36025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Limitations of </a:t>
            </a:r>
            <a:r>
              <a:rPr lang="en-US" dirty="0" err="1"/>
              <a:t>GraalVM</a:t>
            </a:r>
            <a:endParaRPr lang="en-US" dirty="0"/>
          </a:p>
        </p:txBody>
      </p:sp>
      <p:sp>
        <p:nvSpPr>
          <p:cNvPr id="7" name="Content Placeholder 6"/>
          <p:cNvSpPr>
            <a:spLocks noGrp="1"/>
          </p:cNvSpPr>
          <p:nvPr>
            <p:ph idx="1"/>
          </p:nvPr>
        </p:nvSpPr>
        <p:spPr>
          <a:xfrm>
            <a:off x="720005" y="936000"/>
            <a:ext cx="3364816" cy="3070312"/>
          </a:xfrm>
        </p:spPr>
        <p:txBody>
          <a:bodyPr/>
          <a:lstStyle/>
          <a:p>
            <a:pPr marL="0" indent="0">
              <a:buNone/>
            </a:pPr>
            <a:r>
              <a:rPr lang="en-US" sz="1300" b="1" dirty="0">
                <a:solidFill>
                  <a:srgbClr val="C00000"/>
                </a:solidFill>
              </a:rPr>
              <a:t>Reflection:</a:t>
            </a:r>
          </a:p>
          <a:p>
            <a:r>
              <a:rPr lang="en-GB" sz="1300" dirty="0"/>
              <a:t>Often used by serialization/deserialization frameworks </a:t>
            </a:r>
            <a:r>
              <a:rPr lang="en-GB" sz="1300" dirty="0">
                <a:sym typeface="Wingdings" panose="05000000000000000000" pitchFamily="2" charset="2"/>
              </a:rPr>
              <a:t> partially supported (Config)</a:t>
            </a:r>
          </a:p>
          <a:p>
            <a:r>
              <a:rPr lang="en-GB" sz="1300" dirty="0">
                <a:sym typeface="Wingdings" panose="05000000000000000000" pitchFamily="2" charset="2"/>
              </a:rPr>
              <a:t>Use configuration files for the </a:t>
            </a:r>
            <a:r>
              <a:rPr lang="en-GB" sz="1300" dirty="0" err="1">
                <a:sym typeface="Wingdings" panose="05000000000000000000" pitchFamily="2" charset="2"/>
              </a:rPr>
              <a:t>GraalVM</a:t>
            </a:r>
            <a:r>
              <a:rPr lang="en-GB" sz="1300" dirty="0">
                <a:sym typeface="Wingdings" panose="05000000000000000000" pitchFamily="2" charset="2"/>
              </a:rPr>
              <a:t> Native Image Generator (.json &gt; </a:t>
            </a:r>
            <a:r>
              <a:rPr lang="nl-NL" sz="1300" dirty="0"/>
              <a:t> </a:t>
            </a:r>
            <a:r>
              <a:rPr lang="nl-NL" sz="1300" dirty="0">
                <a:hlinkClick r:id="rId3"/>
              </a:rPr>
              <a:t>GraalVM documentation</a:t>
            </a:r>
            <a:r>
              <a:rPr lang="en-GB" sz="1300" dirty="0">
                <a:sym typeface="Wingdings" panose="05000000000000000000" pitchFamily="2" charset="2"/>
              </a:rPr>
              <a:t>)</a:t>
            </a:r>
          </a:p>
          <a:p>
            <a:r>
              <a:rPr lang="en-GB" sz="1300" dirty="0">
                <a:sym typeface="Wingdings" panose="05000000000000000000" pitchFamily="2" charset="2"/>
              </a:rPr>
              <a:t>Effort: Tracing Agent, uses Java Hotspot VM first. Enable:</a:t>
            </a:r>
          </a:p>
          <a:p>
            <a:pPr marL="0" indent="0">
              <a:buNone/>
            </a:pPr>
            <a:r>
              <a:rPr lang="nl-NL" sz="1300" dirty="0">
                <a:latin typeface="Abadi Extra Light" panose="020B0204020104020204" pitchFamily="34" charset="0"/>
              </a:rPr>
              <a:t>	-agentlib:native-image-agent=…</a:t>
            </a:r>
            <a:endParaRPr lang="en-GB" sz="1300" dirty="0">
              <a:latin typeface="Abadi Extra Light" panose="020B0204020104020204" pitchFamily="34" charset="0"/>
            </a:endParaRPr>
          </a:p>
          <a:p>
            <a:endParaRPr lang="en-US" sz="1300" dirty="0"/>
          </a:p>
          <a:p>
            <a:pPr marL="0" indent="0">
              <a:buNone/>
            </a:pPr>
            <a:r>
              <a:rPr lang="en-US" sz="1300" b="1" dirty="0">
                <a:solidFill>
                  <a:srgbClr val="C00000"/>
                </a:solidFill>
              </a:rPr>
              <a:t>Dynamic Class Loading</a:t>
            </a:r>
          </a:p>
          <a:p>
            <a:r>
              <a:rPr lang="en-US" sz="1300" dirty="0"/>
              <a:t>JDBC programming – loading driver class </a:t>
            </a:r>
            <a:r>
              <a:rPr lang="en-US" sz="1300" dirty="0">
                <a:sym typeface="Wingdings" panose="05000000000000000000" pitchFamily="2" charset="2"/>
              </a:rPr>
              <a:t> hard limitation</a:t>
            </a:r>
            <a:endParaRPr lang="en-US" sz="1300"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16</a:t>
            </a:fld>
            <a:endParaRPr lang="nl-NL"/>
          </a:p>
        </p:txBody>
      </p:sp>
      <p:pic>
        <p:nvPicPr>
          <p:cNvPr id="8" name="Picture 7">
            <a:extLst>
              <a:ext uri="{FF2B5EF4-FFF2-40B4-BE49-F238E27FC236}">
                <a16:creationId xmlns:a16="http://schemas.microsoft.com/office/drawing/2014/main" id="{1C8594A6-042C-485B-BEC6-620A314E9141}"/>
              </a:ext>
            </a:extLst>
          </p:cNvPr>
          <p:cNvPicPr>
            <a:picLocks noChangeAspect="1"/>
          </p:cNvPicPr>
          <p:nvPr/>
        </p:nvPicPr>
        <p:blipFill>
          <a:blip r:embed="rId4"/>
          <a:stretch>
            <a:fillRect/>
          </a:stretch>
        </p:blipFill>
        <p:spPr>
          <a:xfrm>
            <a:off x="4590809" y="650928"/>
            <a:ext cx="4553191" cy="4204571"/>
          </a:xfrm>
          <a:prstGeom prst="rect">
            <a:avLst/>
          </a:prstGeom>
        </p:spPr>
      </p:pic>
      <p:sp>
        <p:nvSpPr>
          <p:cNvPr id="10" name="Rectangle 9">
            <a:extLst>
              <a:ext uri="{FF2B5EF4-FFF2-40B4-BE49-F238E27FC236}">
                <a16:creationId xmlns:a16="http://schemas.microsoft.com/office/drawing/2014/main" id="{CFAACCDC-28D0-4BC0-936F-F8AF1149CC40}"/>
              </a:ext>
            </a:extLst>
          </p:cNvPr>
          <p:cNvSpPr/>
          <p:nvPr/>
        </p:nvSpPr>
        <p:spPr>
          <a:xfrm>
            <a:off x="3519577" y="4740083"/>
            <a:ext cx="4572000" cy="230832"/>
          </a:xfrm>
          <a:prstGeom prst="rect">
            <a:avLst/>
          </a:prstGeom>
        </p:spPr>
        <p:txBody>
          <a:bodyPr>
            <a:spAutoFit/>
          </a:bodyPr>
          <a:lstStyle/>
          <a:p>
            <a:r>
              <a:rPr lang="nl-NL" sz="900" dirty="0">
                <a:hlinkClick r:id="rId5"/>
              </a:rPr>
              <a:t>https://github.com/oracle/graal/blob/master/substratevm/LIMITATIONS.md#reflection</a:t>
            </a:r>
            <a:endParaRPr lang="nl-NL" sz="900" dirty="0"/>
          </a:p>
        </p:txBody>
      </p:sp>
    </p:spTree>
    <p:extLst>
      <p:ext uri="{BB962C8B-B14F-4D97-AF65-F5344CB8AC3E}">
        <p14:creationId xmlns:p14="http://schemas.microsoft.com/office/powerpoint/2010/main" val="247681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23AF2E7-F04C-4FDF-BC0D-08056D3DC6FC}"/>
              </a:ext>
            </a:extLst>
          </p:cNvPr>
          <p:cNvPicPr/>
          <p:nvPr/>
        </p:nvPicPr>
        <p:blipFill>
          <a:blip r:embed="rId2"/>
          <a:stretch/>
        </p:blipFill>
        <p:spPr>
          <a:xfrm>
            <a:off x="6850930" y="816068"/>
            <a:ext cx="2293070" cy="3499760"/>
          </a:xfrm>
          <a:prstGeom prst="rect">
            <a:avLst/>
          </a:prstGeom>
          <a:ln w="9360">
            <a:solidFill>
              <a:schemeClr val="bg1"/>
            </a:solidFill>
            <a:round/>
          </a:ln>
        </p:spPr>
      </p:pic>
      <p:sp>
        <p:nvSpPr>
          <p:cNvPr id="3" name="CustomShape 2">
            <a:extLst>
              <a:ext uri="{FF2B5EF4-FFF2-40B4-BE49-F238E27FC236}">
                <a16:creationId xmlns:a16="http://schemas.microsoft.com/office/drawing/2014/main" id="{FDFAB5C5-6731-42FB-BCB9-350B21D4E848}"/>
              </a:ext>
            </a:extLst>
          </p:cNvPr>
          <p:cNvSpPr/>
          <p:nvPr/>
        </p:nvSpPr>
        <p:spPr>
          <a:xfrm>
            <a:off x="2478389" y="2352335"/>
            <a:ext cx="2734290" cy="43883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20000"/>
              </a:lnSpc>
            </a:pPr>
            <a:r>
              <a:rPr lang="en-US" sz="2400" spc="-1" dirty="0">
                <a:solidFill>
                  <a:srgbClr val="FFFFFF"/>
                </a:solidFill>
                <a:latin typeface="Arial"/>
                <a:ea typeface="DejaVu Sans"/>
              </a:rPr>
              <a:t>Hands-on</a:t>
            </a:r>
            <a:endParaRPr lang="en-US" sz="2400" spc="-1" dirty="0">
              <a:latin typeface="Arial"/>
            </a:endParaRPr>
          </a:p>
        </p:txBody>
      </p:sp>
      <p:sp>
        <p:nvSpPr>
          <p:cNvPr id="4" name="CustomShape 2">
            <a:extLst>
              <a:ext uri="{FF2B5EF4-FFF2-40B4-BE49-F238E27FC236}">
                <a16:creationId xmlns:a16="http://schemas.microsoft.com/office/drawing/2014/main" id="{18D08DDF-914D-407C-A188-1C78A87DC0B1}"/>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r>
              <a:rPr lang="en-US" sz="600" spc="-1" dirty="0">
                <a:solidFill>
                  <a:srgbClr val="FFFFFF"/>
                </a:solidFill>
                <a:ea typeface="DejaVu Sans"/>
              </a:rPr>
              <a:t>Microservices with </a:t>
            </a:r>
            <a:r>
              <a:rPr lang="en-US" sz="600" spc="-1" dirty="0" err="1">
                <a:solidFill>
                  <a:srgbClr val="FFFFFF"/>
                </a:solidFill>
                <a:ea typeface="DejaVu Sans"/>
              </a:rPr>
              <a:t>GraalVM</a:t>
            </a:r>
            <a:r>
              <a:rPr lang="en-US" sz="600" spc="-1" dirty="0">
                <a:solidFill>
                  <a:srgbClr val="FFFFFF"/>
                </a:solidFill>
                <a:ea typeface="DejaVu Sans"/>
              </a:rPr>
              <a:t> &amp; </a:t>
            </a:r>
            <a:r>
              <a:rPr lang="en-US" sz="600" spc="-1" dirty="0" err="1">
                <a:solidFill>
                  <a:srgbClr val="FFFFFF"/>
                </a:solidFill>
                <a:ea typeface="DejaVu Sans"/>
              </a:rPr>
              <a:t>Quarkus</a:t>
            </a:r>
            <a:endParaRPr lang="en-US" sz="600" spc="-1" dirty="0"/>
          </a:p>
          <a:p>
            <a:pPr algn="r">
              <a:lnSpc>
                <a:spcPct val="100000"/>
              </a:lnSpc>
            </a:pPr>
            <a:endParaRPr lang="en-US" sz="600" spc="-1" dirty="0">
              <a:latin typeface="Arial"/>
            </a:endParaRPr>
          </a:p>
        </p:txBody>
      </p:sp>
      <p:sp>
        <p:nvSpPr>
          <p:cNvPr id="5" name="CustomShape 3">
            <a:extLst>
              <a:ext uri="{FF2B5EF4-FFF2-40B4-BE49-F238E27FC236}">
                <a16:creationId xmlns:a16="http://schemas.microsoft.com/office/drawing/2014/main" id="{34694A8F-3DF8-4121-8C33-527DBF03A5EA}"/>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17</a:t>
            </a:fld>
            <a:endParaRPr lang="en-US" sz="600" spc="-1">
              <a:latin typeface="Arial"/>
            </a:endParaRPr>
          </a:p>
        </p:txBody>
      </p:sp>
      <p:sp>
        <p:nvSpPr>
          <p:cNvPr id="6" name="TextBox 5">
            <a:extLst>
              <a:ext uri="{FF2B5EF4-FFF2-40B4-BE49-F238E27FC236}">
                <a16:creationId xmlns:a16="http://schemas.microsoft.com/office/drawing/2014/main" id="{6983E296-6C92-4F37-BD8C-0507625DF350}"/>
              </a:ext>
            </a:extLst>
          </p:cNvPr>
          <p:cNvSpPr txBox="1"/>
          <p:nvPr/>
        </p:nvSpPr>
        <p:spPr>
          <a:xfrm>
            <a:off x="2624896" y="2246141"/>
            <a:ext cx="2441276" cy="307777"/>
          </a:xfrm>
          <a:prstGeom prst="rect">
            <a:avLst/>
          </a:prstGeom>
          <a:noFill/>
        </p:spPr>
        <p:txBody>
          <a:bodyPr wrap="square" lIns="0" tIns="0" rIns="0" bIns="0" rtlCol="0">
            <a:spAutoFit/>
          </a:bodyPr>
          <a:lstStyle/>
          <a:p>
            <a:pPr algn="ctr"/>
            <a:r>
              <a:rPr lang="nl-NL" sz="2000" b="1" dirty="0">
                <a:solidFill>
                  <a:schemeClr val="tx2">
                    <a:lumMod val="75000"/>
                  </a:schemeClr>
                </a:solidFill>
              </a:rPr>
              <a:t>Questions?</a:t>
            </a:r>
          </a:p>
        </p:txBody>
      </p:sp>
    </p:spTree>
    <p:extLst>
      <p:ext uri="{BB962C8B-B14F-4D97-AF65-F5344CB8AC3E}">
        <p14:creationId xmlns:p14="http://schemas.microsoft.com/office/powerpoint/2010/main" val="220608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23AF2E7-F04C-4FDF-BC0D-08056D3DC6FC}"/>
              </a:ext>
            </a:extLst>
          </p:cNvPr>
          <p:cNvPicPr/>
          <p:nvPr/>
        </p:nvPicPr>
        <p:blipFill>
          <a:blip r:embed="rId2"/>
          <a:stretch/>
        </p:blipFill>
        <p:spPr>
          <a:xfrm>
            <a:off x="6850930" y="816068"/>
            <a:ext cx="2293070" cy="3499760"/>
          </a:xfrm>
          <a:prstGeom prst="rect">
            <a:avLst/>
          </a:prstGeom>
          <a:ln w="9360">
            <a:solidFill>
              <a:schemeClr val="bg1"/>
            </a:solidFill>
            <a:round/>
          </a:ln>
        </p:spPr>
      </p:pic>
      <p:sp>
        <p:nvSpPr>
          <p:cNvPr id="3" name="CustomShape 2">
            <a:extLst>
              <a:ext uri="{FF2B5EF4-FFF2-40B4-BE49-F238E27FC236}">
                <a16:creationId xmlns:a16="http://schemas.microsoft.com/office/drawing/2014/main" id="{FDFAB5C5-6731-42FB-BCB9-350B21D4E848}"/>
              </a:ext>
            </a:extLst>
          </p:cNvPr>
          <p:cNvSpPr/>
          <p:nvPr/>
        </p:nvSpPr>
        <p:spPr>
          <a:xfrm>
            <a:off x="2478389" y="2352335"/>
            <a:ext cx="2734290" cy="43883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20000"/>
              </a:lnSpc>
            </a:pPr>
            <a:r>
              <a:rPr lang="en-US" sz="2400" spc="-1" dirty="0">
                <a:solidFill>
                  <a:srgbClr val="FFFFFF"/>
                </a:solidFill>
                <a:latin typeface="Arial"/>
                <a:ea typeface="DejaVu Sans"/>
              </a:rPr>
              <a:t>Hands-on</a:t>
            </a:r>
            <a:endParaRPr lang="en-US" sz="2400" spc="-1" dirty="0">
              <a:latin typeface="Arial"/>
            </a:endParaRPr>
          </a:p>
        </p:txBody>
      </p:sp>
      <p:sp>
        <p:nvSpPr>
          <p:cNvPr id="4" name="CustomShape 2">
            <a:extLst>
              <a:ext uri="{FF2B5EF4-FFF2-40B4-BE49-F238E27FC236}">
                <a16:creationId xmlns:a16="http://schemas.microsoft.com/office/drawing/2014/main" id="{18D08DDF-914D-407C-A188-1C78A87DC0B1}"/>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r>
              <a:rPr lang="en-US" sz="600" spc="-1" dirty="0">
                <a:solidFill>
                  <a:srgbClr val="FFFFFF"/>
                </a:solidFill>
                <a:ea typeface="DejaVu Sans"/>
              </a:rPr>
              <a:t>Microservices with </a:t>
            </a:r>
            <a:r>
              <a:rPr lang="en-US" sz="600" spc="-1" dirty="0" err="1">
                <a:solidFill>
                  <a:srgbClr val="FFFFFF"/>
                </a:solidFill>
                <a:ea typeface="DejaVu Sans"/>
              </a:rPr>
              <a:t>GraalVM</a:t>
            </a:r>
            <a:r>
              <a:rPr lang="en-US" sz="600" spc="-1" dirty="0">
                <a:solidFill>
                  <a:srgbClr val="FFFFFF"/>
                </a:solidFill>
                <a:ea typeface="DejaVu Sans"/>
              </a:rPr>
              <a:t> &amp; </a:t>
            </a:r>
            <a:r>
              <a:rPr lang="en-US" sz="600" spc="-1" dirty="0" err="1">
                <a:solidFill>
                  <a:srgbClr val="FFFFFF"/>
                </a:solidFill>
                <a:ea typeface="DejaVu Sans"/>
              </a:rPr>
              <a:t>Quarkus</a:t>
            </a:r>
            <a:endParaRPr lang="en-US" sz="600" spc="-1" dirty="0"/>
          </a:p>
          <a:p>
            <a:pPr algn="r">
              <a:lnSpc>
                <a:spcPct val="100000"/>
              </a:lnSpc>
            </a:pPr>
            <a:endParaRPr lang="en-US" sz="600" spc="-1" dirty="0">
              <a:latin typeface="Arial"/>
            </a:endParaRPr>
          </a:p>
        </p:txBody>
      </p:sp>
      <p:sp>
        <p:nvSpPr>
          <p:cNvPr id="5" name="CustomShape 3">
            <a:extLst>
              <a:ext uri="{FF2B5EF4-FFF2-40B4-BE49-F238E27FC236}">
                <a16:creationId xmlns:a16="http://schemas.microsoft.com/office/drawing/2014/main" id="{34694A8F-3DF8-4121-8C33-527DBF03A5EA}"/>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18</a:t>
            </a:fld>
            <a:endParaRPr lang="en-US" sz="600" spc="-1">
              <a:latin typeface="Arial"/>
            </a:endParaRPr>
          </a:p>
        </p:txBody>
      </p:sp>
      <p:sp>
        <p:nvSpPr>
          <p:cNvPr id="6" name="TextBox 5">
            <a:extLst>
              <a:ext uri="{FF2B5EF4-FFF2-40B4-BE49-F238E27FC236}">
                <a16:creationId xmlns:a16="http://schemas.microsoft.com/office/drawing/2014/main" id="{6983E296-6C92-4F37-BD8C-0507625DF350}"/>
              </a:ext>
            </a:extLst>
          </p:cNvPr>
          <p:cNvSpPr txBox="1"/>
          <p:nvPr/>
        </p:nvSpPr>
        <p:spPr>
          <a:xfrm>
            <a:off x="2624896" y="2246141"/>
            <a:ext cx="2441276" cy="307777"/>
          </a:xfrm>
          <a:prstGeom prst="rect">
            <a:avLst/>
          </a:prstGeom>
          <a:noFill/>
        </p:spPr>
        <p:txBody>
          <a:bodyPr wrap="square" lIns="0" tIns="0" rIns="0" bIns="0" rtlCol="0">
            <a:spAutoFit/>
          </a:bodyPr>
          <a:lstStyle/>
          <a:p>
            <a:pPr algn="ctr"/>
            <a:r>
              <a:rPr lang="nl-NL" sz="2000" b="1" dirty="0">
                <a:solidFill>
                  <a:schemeClr val="tx2">
                    <a:lumMod val="75000"/>
                  </a:schemeClr>
                </a:solidFill>
              </a:rPr>
              <a:t>Hands-on</a:t>
            </a:r>
          </a:p>
        </p:txBody>
      </p:sp>
    </p:spTree>
    <p:extLst>
      <p:ext uri="{BB962C8B-B14F-4D97-AF65-F5344CB8AC3E}">
        <p14:creationId xmlns:p14="http://schemas.microsoft.com/office/powerpoint/2010/main" val="395451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microservices, serverless, functions!!</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21" name="Picture 20">
            <a:extLst>
              <a:ext uri="{FF2B5EF4-FFF2-40B4-BE49-F238E27FC236}">
                <a16:creationId xmlns:a16="http://schemas.microsoft.com/office/drawing/2014/main" id="{AFB425C6-877A-43C8-AF1F-4DC57D0C174B}"/>
              </a:ext>
            </a:extLst>
          </p:cNvPr>
          <p:cNvPicPr>
            <a:picLocks noChangeAspect="1"/>
          </p:cNvPicPr>
          <p:nvPr/>
        </p:nvPicPr>
        <p:blipFill>
          <a:blip r:embed="rId2"/>
          <a:stretch>
            <a:fillRect/>
          </a:stretch>
        </p:blipFill>
        <p:spPr>
          <a:xfrm>
            <a:off x="60386" y="742211"/>
            <a:ext cx="3462735" cy="2035495"/>
          </a:xfrm>
          <a:prstGeom prst="rect">
            <a:avLst/>
          </a:prstGeom>
        </p:spPr>
      </p:pic>
      <p:pic>
        <p:nvPicPr>
          <p:cNvPr id="23" name="Picture 22">
            <a:extLst>
              <a:ext uri="{FF2B5EF4-FFF2-40B4-BE49-F238E27FC236}">
                <a16:creationId xmlns:a16="http://schemas.microsoft.com/office/drawing/2014/main" id="{0D57F913-CF24-4D92-96D9-81B42A06E068}"/>
              </a:ext>
            </a:extLst>
          </p:cNvPr>
          <p:cNvPicPr>
            <a:picLocks noChangeAspect="1"/>
          </p:cNvPicPr>
          <p:nvPr/>
        </p:nvPicPr>
        <p:blipFill>
          <a:blip r:embed="rId3"/>
          <a:stretch>
            <a:fillRect/>
          </a:stretch>
        </p:blipFill>
        <p:spPr>
          <a:xfrm>
            <a:off x="134698" y="3283193"/>
            <a:ext cx="3238230" cy="1620953"/>
          </a:xfrm>
          <a:prstGeom prst="rect">
            <a:avLst/>
          </a:prstGeom>
        </p:spPr>
      </p:pic>
      <p:pic>
        <p:nvPicPr>
          <p:cNvPr id="25" name="Picture 24">
            <a:extLst>
              <a:ext uri="{FF2B5EF4-FFF2-40B4-BE49-F238E27FC236}">
                <a16:creationId xmlns:a16="http://schemas.microsoft.com/office/drawing/2014/main" id="{07835FD3-5036-440C-81BA-9043EF68EF26}"/>
              </a:ext>
            </a:extLst>
          </p:cNvPr>
          <p:cNvPicPr>
            <a:picLocks noChangeAspect="1"/>
          </p:cNvPicPr>
          <p:nvPr/>
        </p:nvPicPr>
        <p:blipFill>
          <a:blip r:embed="rId4"/>
          <a:stretch>
            <a:fillRect/>
          </a:stretch>
        </p:blipFill>
        <p:spPr>
          <a:xfrm>
            <a:off x="2718239" y="1625769"/>
            <a:ext cx="3391204" cy="2035495"/>
          </a:xfrm>
          <a:prstGeom prst="rect">
            <a:avLst/>
          </a:prstGeom>
        </p:spPr>
      </p:pic>
      <p:pic>
        <p:nvPicPr>
          <p:cNvPr id="29" name="Picture 28">
            <a:extLst>
              <a:ext uri="{FF2B5EF4-FFF2-40B4-BE49-F238E27FC236}">
                <a16:creationId xmlns:a16="http://schemas.microsoft.com/office/drawing/2014/main" id="{272EF831-DADC-467A-977C-6CFA99A6AF65}"/>
              </a:ext>
            </a:extLst>
          </p:cNvPr>
          <p:cNvPicPr>
            <a:picLocks noChangeAspect="1"/>
          </p:cNvPicPr>
          <p:nvPr/>
        </p:nvPicPr>
        <p:blipFill>
          <a:blip r:embed="rId5"/>
          <a:stretch>
            <a:fillRect/>
          </a:stretch>
        </p:blipFill>
        <p:spPr>
          <a:xfrm>
            <a:off x="5956469" y="2866520"/>
            <a:ext cx="3187532" cy="2068119"/>
          </a:xfrm>
          <a:prstGeom prst="rect">
            <a:avLst/>
          </a:prstGeom>
        </p:spPr>
      </p:pic>
      <p:pic>
        <p:nvPicPr>
          <p:cNvPr id="27" name="Picture 26">
            <a:extLst>
              <a:ext uri="{FF2B5EF4-FFF2-40B4-BE49-F238E27FC236}">
                <a16:creationId xmlns:a16="http://schemas.microsoft.com/office/drawing/2014/main" id="{1F40B4E0-CF00-41AF-802C-AD3B36C56BC5}"/>
              </a:ext>
            </a:extLst>
          </p:cNvPr>
          <p:cNvPicPr>
            <a:picLocks noChangeAspect="1"/>
          </p:cNvPicPr>
          <p:nvPr/>
        </p:nvPicPr>
        <p:blipFill>
          <a:blip r:embed="rId6"/>
          <a:stretch>
            <a:fillRect/>
          </a:stretch>
        </p:blipFill>
        <p:spPr>
          <a:xfrm>
            <a:off x="6305909" y="672724"/>
            <a:ext cx="2212007" cy="2420800"/>
          </a:xfrm>
          <a:prstGeom prst="rect">
            <a:avLst/>
          </a:prstGeom>
        </p:spPr>
      </p:pic>
    </p:spTree>
    <p:extLst>
      <p:ext uri="{BB962C8B-B14F-4D97-AF65-F5344CB8AC3E}">
        <p14:creationId xmlns:p14="http://schemas.microsoft.com/office/powerpoint/2010/main" val="311850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functions out of reach for Java applications …?</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3" name="Picture 2">
            <a:extLst>
              <a:ext uri="{FF2B5EF4-FFF2-40B4-BE49-F238E27FC236}">
                <a16:creationId xmlns:a16="http://schemas.microsoft.com/office/drawing/2014/main" id="{72E32C2E-948E-489E-B9A0-5E777CF313C3}"/>
              </a:ext>
            </a:extLst>
          </p:cNvPr>
          <p:cNvPicPr>
            <a:picLocks noChangeAspect="1"/>
          </p:cNvPicPr>
          <p:nvPr/>
        </p:nvPicPr>
        <p:blipFill>
          <a:blip r:embed="rId2"/>
          <a:stretch>
            <a:fillRect/>
          </a:stretch>
        </p:blipFill>
        <p:spPr>
          <a:xfrm>
            <a:off x="1147313" y="2507944"/>
            <a:ext cx="2294625" cy="2294625"/>
          </a:xfrm>
          <a:prstGeom prst="rect">
            <a:avLst/>
          </a:prstGeom>
        </p:spPr>
      </p:pic>
      <p:pic>
        <p:nvPicPr>
          <p:cNvPr id="7" name="Picture 6">
            <a:extLst>
              <a:ext uri="{FF2B5EF4-FFF2-40B4-BE49-F238E27FC236}">
                <a16:creationId xmlns:a16="http://schemas.microsoft.com/office/drawing/2014/main" id="{786768BF-A020-4668-BEE5-1B63FBB10F72}"/>
              </a:ext>
            </a:extLst>
          </p:cNvPr>
          <p:cNvPicPr>
            <a:picLocks noChangeAspect="1"/>
          </p:cNvPicPr>
          <p:nvPr/>
        </p:nvPicPr>
        <p:blipFill>
          <a:blip r:embed="rId3"/>
          <a:stretch>
            <a:fillRect/>
          </a:stretch>
        </p:blipFill>
        <p:spPr>
          <a:xfrm>
            <a:off x="3739366" y="792000"/>
            <a:ext cx="3925395" cy="3836365"/>
          </a:xfrm>
          <a:prstGeom prst="rect">
            <a:avLst/>
          </a:prstGeom>
        </p:spPr>
      </p:pic>
    </p:spTree>
    <p:extLst>
      <p:ext uri="{BB962C8B-B14F-4D97-AF65-F5344CB8AC3E}">
        <p14:creationId xmlns:p14="http://schemas.microsoft.com/office/powerpoint/2010/main" val="343950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D0A901-30E9-469D-A52E-C709715C8B36}"/>
              </a:ext>
            </a:extLst>
          </p:cNvPr>
          <p:cNvPicPr>
            <a:picLocks noChangeAspect="1"/>
          </p:cNvPicPr>
          <p:nvPr/>
        </p:nvPicPr>
        <p:blipFill>
          <a:blip r:embed="rId3"/>
          <a:stretch>
            <a:fillRect/>
          </a:stretch>
        </p:blipFill>
        <p:spPr>
          <a:xfrm>
            <a:off x="6919432" y="2772075"/>
            <a:ext cx="2154826" cy="2154826"/>
          </a:xfrm>
          <a:prstGeom prst="rect">
            <a:avLst/>
          </a:prstGeom>
        </p:spPr>
      </p:pic>
      <p:pic>
        <p:nvPicPr>
          <p:cNvPr id="7" name="Picture 6">
            <a:extLst>
              <a:ext uri="{FF2B5EF4-FFF2-40B4-BE49-F238E27FC236}">
                <a16:creationId xmlns:a16="http://schemas.microsoft.com/office/drawing/2014/main" id="{2A244BA5-AAE0-4A97-B511-BA37C6D2F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5" name="CustomShape 2">
            <a:extLst>
              <a:ext uri="{FF2B5EF4-FFF2-40B4-BE49-F238E27FC236}">
                <a16:creationId xmlns:a16="http://schemas.microsoft.com/office/drawing/2014/main" id="{0D5EDC34-434D-4960-8545-BAC2F6C5950E}"/>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6" name="Picture 5">
            <a:extLst>
              <a:ext uri="{FF2B5EF4-FFF2-40B4-BE49-F238E27FC236}">
                <a16:creationId xmlns:a16="http://schemas.microsoft.com/office/drawing/2014/main" id="{E5AA6D31-747A-471A-8EEC-E6A4AAA0343E}"/>
              </a:ext>
            </a:extLst>
          </p:cNvPr>
          <p:cNvPicPr>
            <a:picLocks noChangeAspect="1"/>
          </p:cNvPicPr>
          <p:nvPr/>
        </p:nvPicPr>
        <p:blipFill>
          <a:blip r:embed="rId5"/>
          <a:stretch>
            <a:fillRect/>
          </a:stretch>
        </p:blipFill>
        <p:spPr>
          <a:xfrm>
            <a:off x="3700130" y="-91676"/>
            <a:ext cx="5763500" cy="2586976"/>
          </a:xfrm>
          <a:prstGeom prst="rect">
            <a:avLst/>
          </a:prstGeom>
        </p:spPr>
      </p:pic>
      <p:sp>
        <p:nvSpPr>
          <p:cNvPr id="8" name="TextBox 7">
            <a:extLst>
              <a:ext uri="{FF2B5EF4-FFF2-40B4-BE49-F238E27FC236}">
                <a16:creationId xmlns:a16="http://schemas.microsoft.com/office/drawing/2014/main" id="{5194F30A-1D68-4437-B1FD-A15D3C5991A4}"/>
              </a:ext>
            </a:extLst>
          </p:cNvPr>
          <p:cNvSpPr txBox="1"/>
          <p:nvPr/>
        </p:nvSpPr>
        <p:spPr>
          <a:xfrm>
            <a:off x="613270" y="1238728"/>
            <a:ext cx="1180800" cy="215444"/>
          </a:xfrm>
          <a:prstGeom prst="rect">
            <a:avLst/>
          </a:prstGeom>
          <a:noFill/>
        </p:spPr>
        <p:txBody>
          <a:bodyPr wrap="square" lIns="0" tIns="0" rIns="0" bIns="0" rtlCol="0">
            <a:spAutoFit/>
          </a:bodyPr>
          <a:lstStyle/>
          <a:p>
            <a:r>
              <a:rPr lang="nl-NL" sz="1400" b="1" dirty="0">
                <a:solidFill>
                  <a:schemeClr val="accent2">
                    <a:lumMod val="40000"/>
                    <a:lumOff val="60000"/>
                  </a:schemeClr>
                </a:solidFill>
              </a:rPr>
              <a:t>Faster speed</a:t>
            </a:r>
          </a:p>
        </p:txBody>
      </p:sp>
      <p:sp>
        <p:nvSpPr>
          <p:cNvPr id="9" name="TextBox 8">
            <a:extLst>
              <a:ext uri="{FF2B5EF4-FFF2-40B4-BE49-F238E27FC236}">
                <a16:creationId xmlns:a16="http://schemas.microsoft.com/office/drawing/2014/main" id="{7307E58F-2A12-438D-923E-F85C75E6E9BD}"/>
              </a:ext>
            </a:extLst>
          </p:cNvPr>
          <p:cNvSpPr txBox="1"/>
          <p:nvPr/>
        </p:nvSpPr>
        <p:spPr>
          <a:xfrm>
            <a:off x="563012" y="3244911"/>
            <a:ext cx="1743906" cy="246221"/>
          </a:xfrm>
          <a:prstGeom prst="rect">
            <a:avLst/>
          </a:prstGeom>
          <a:noFill/>
        </p:spPr>
        <p:txBody>
          <a:bodyPr wrap="square" lIns="0" tIns="0" rIns="0" bIns="0" rtlCol="0">
            <a:spAutoFit/>
          </a:bodyPr>
          <a:lstStyle/>
          <a:p>
            <a:r>
              <a:rPr lang="nl-NL" sz="1600" dirty="0">
                <a:solidFill>
                  <a:schemeClr val="accent5">
                    <a:lumMod val="75000"/>
                  </a:schemeClr>
                </a:solidFill>
              </a:rPr>
              <a:t>Lower footprint</a:t>
            </a:r>
          </a:p>
        </p:txBody>
      </p:sp>
      <p:sp>
        <p:nvSpPr>
          <p:cNvPr id="10" name="TextBox 9">
            <a:extLst>
              <a:ext uri="{FF2B5EF4-FFF2-40B4-BE49-F238E27FC236}">
                <a16:creationId xmlns:a16="http://schemas.microsoft.com/office/drawing/2014/main" id="{5110145F-CCCD-4503-81F6-FD4E125C9B27}"/>
              </a:ext>
            </a:extLst>
          </p:cNvPr>
          <p:cNvSpPr txBox="1"/>
          <p:nvPr/>
        </p:nvSpPr>
        <p:spPr>
          <a:xfrm>
            <a:off x="718689" y="2341804"/>
            <a:ext cx="1180800" cy="430887"/>
          </a:xfrm>
          <a:prstGeom prst="rect">
            <a:avLst/>
          </a:prstGeom>
          <a:noFill/>
        </p:spPr>
        <p:txBody>
          <a:bodyPr wrap="square" lIns="0" tIns="0" rIns="0" bIns="0" rtlCol="0">
            <a:spAutoFit/>
          </a:bodyPr>
          <a:lstStyle/>
          <a:p>
            <a:r>
              <a:rPr lang="nl-NL" sz="2800" b="1" dirty="0">
                <a:solidFill>
                  <a:schemeClr val="accent2">
                    <a:lumMod val="75000"/>
                  </a:schemeClr>
                </a:solidFill>
              </a:rPr>
              <a:t>JVM</a:t>
            </a:r>
          </a:p>
        </p:txBody>
      </p:sp>
      <p:sp>
        <p:nvSpPr>
          <p:cNvPr id="11" name="TextBox 10">
            <a:extLst>
              <a:ext uri="{FF2B5EF4-FFF2-40B4-BE49-F238E27FC236}">
                <a16:creationId xmlns:a16="http://schemas.microsoft.com/office/drawing/2014/main" id="{989BF3D4-2EEC-4372-BFF4-604F6EE73EB5}"/>
              </a:ext>
            </a:extLst>
          </p:cNvPr>
          <p:cNvSpPr txBox="1"/>
          <p:nvPr/>
        </p:nvSpPr>
        <p:spPr>
          <a:xfrm>
            <a:off x="2306918" y="2852766"/>
            <a:ext cx="1180800" cy="276999"/>
          </a:xfrm>
          <a:prstGeom prst="rect">
            <a:avLst/>
          </a:prstGeom>
          <a:noFill/>
        </p:spPr>
        <p:txBody>
          <a:bodyPr wrap="square" lIns="0" tIns="0" rIns="0" bIns="0" rtlCol="0">
            <a:spAutoFit/>
          </a:bodyPr>
          <a:lstStyle/>
          <a:p>
            <a:r>
              <a:rPr lang="nl-NL" sz="1800" b="1" dirty="0">
                <a:solidFill>
                  <a:schemeClr val="accent6">
                    <a:lumMod val="60000"/>
                    <a:lumOff val="40000"/>
                  </a:schemeClr>
                </a:solidFill>
              </a:rPr>
              <a:t>Graal</a:t>
            </a:r>
          </a:p>
        </p:txBody>
      </p:sp>
      <p:sp>
        <p:nvSpPr>
          <p:cNvPr id="12" name="TextBox 11">
            <a:extLst>
              <a:ext uri="{FF2B5EF4-FFF2-40B4-BE49-F238E27FC236}">
                <a16:creationId xmlns:a16="http://schemas.microsoft.com/office/drawing/2014/main" id="{2E0CB145-4F3A-4585-9C8E-CDB2825F6EB9}"/>
              </a:ext>
            </a:extLst>
          </p:cNvPr>
          <p:cNvSpPr txBox="1"/>
          <p:nvPr/>
        </p:nvSpPr>
        <p:spPr>
          <a:xfrm>
            <a:off x="2426195" y="3837308"/>
            <a:ext cx="1449218" cy="276999"/>
          </a:xfrm>
          <a:prstGeom prst="rect">
            <a:avLst/>
          </a:prstGeom>
          <a:noFill/>
        </p:spPr>
        <p:txBody>
          <a:bodyPr wrap="square" lIns="0" tIns="0" rIns="0" bIns="0" rtlCol="0">
            <a:spAutoFit/>
          </a:bodyPr>
          <a:lstStyle/>
          <a:p>
            <a:r>
              <a:rPr lang="nl-NL" sz="1800" dirty="0">
                <a:solidFill>
                  <a:schemeClr val="tx2">
                    <a:lumMod val="75000"/>
                  </a:schemeClr>
                </a:solidFill>
              </a:rPr>
              <a:t>Substrate VM</a:t>
            </a:r>
          </a:p>
        </p:txBody>
      </p:sp>
      <p:sp>
        <p:nvSpPr>
          <p:cNvPr id="13" name="TextBox 12">
            <a:extLst>
              <a:ext uri="{FF2B5EF4-FFF2-40B4-BE49-F238E27FC236}">
                <a16:creationId xmlns:a16="http://schemas.microsoft.com/office/drawing/2014/main" id="{92FFC534-6372-41D7-AD08-1C4E19FAEB24}"/>
              </a:ext>
            </a:extLst>
          </p:cNvPr>
          <p:cNvSpPr txBox="1"/>
          <p:nvPr/>
        </p:nvSpPr>
        <p:spPr>
          <a:xfrm>
            <a:off x="3665694" y="2943404"/>
            <a:ext cx="1904440" cy="615553"/>
          </a:xfrm>
          <a:prstGeom prst="rect">
            <a:avLst/>
          </a:prstGeom>
          <a:noFill/>
        </p:spPr>
        <p:txBody>
          <a:bodyPr wrap="square" lIns="0" tIns="0" rIns="0" bIns="0" rtlCol="0">
            <a:spAutoFit/>
          </a:bodyPr>
          <a:lstStyle/>
          <a:p>
            <a:r>
              <a:rPr lang="nl-NL" sz="2000" b="1" dirty="0">
                <a:solidFill>
                  <a:schemeClr val="tx2">
                    <a:lumMod val="50000"/>
                  </a:schemeClr>
                </a:solidFill>
              </a:rPr>
              <a:t>Ahead-Of-Time Compilation</a:t>
            </a:r>
          </a:p>
        </p:txBody>
      </p:sp>
      <p:sp>
        <p:nvSpPr>
          <p:cNvPr id="14" name="TextBox 13">
            <a:extLst>
              <a:ext uri="{FF2B5EF4-FFF2-40B4-BE49-F238E27FC236}">
                <a16:creationId xmlns:a16="http://schemas.microsoft.com/office/drawing/2014/main" id="{B2977C34-A570-4C8D-B6AA-EFF346FC2F56}"/>
              </a:ext>
            </a:extLst>
          </p:cNvPr>
          <p:cNvSpPr txBox="1"/>
          <p:nvPr/>
        </p:nvSpPr>
        <p:spPr>
          <a:xfrm>
            <a:off x="1676594" y="2061531"/>
            <a:ext cx="1337546" cy="307777"/>
          </a:xfrm>
          <a:prstGeom prst="rect">
            <a:avLst/>
          </a:prstGeom>
          <a:noFill/>
        </p:spPr>
        <p:txBody>
          <a:bodyPr wrap="square" lIns="0" tIns="0" rIns="0" bIns="0" rtlCol="0">
            <a:spAutoFit/>
          </a:bodyPr>
          <a:lstStyle/>
          <a:p>
            <a:r>
              <a:rPr lang="nl-NL" sz="2000" b="1" dirty="0">
                <a:solidFill>
                  <a:schemeClr val="accent6">
                    <a:lumMod val="50000"/>
                  </a:schemeClr>
                </a:solidFill>
              </a:rPr>
              <a:t>Serverless</a:t>
            </a:r>
          </a:p>
        </p:txBody>
      </p:sp>
      <p:sp>
        <p:nvSpPr>
          <p:cNvPr id="15" name="TextBox 14">
            <a:extLst>
              <a:ext uri="{FF2B5EF4-FFF2-40B4-BE49-F238E27FC236}">
                <a16:creationId xmlns:a16="http://schemas.microsoft.com/office/drawing/2014/main" id="{2BDC5E0E-559F-48A9-9740-AEEC436175B9}"/>
              </a:ext>
            </a:extLst>
          </p:cNvPr>
          <p:cNvSpPr txBox="1"/>
          <p:nvPr/>
        </p:nvSpPr>
        <p:spPr>
          <a:xfrm>
            <a:off x="2156710" y="1414639"/>
            <a:ext cx="1714892" cy="307777"/>
          </a:xfrm>
          <a:prstGeom prst="rect">
            <a:avLst/>
          </a:prstGeom>
          <a:noFill/>
        </p:spPr>
        <p:txBody>
          <a:bodyPr wrap="square" lIns="0" tIns="0" rIns="0" bIns="0" rtlCol="0">
            <a:spAutoFit/>
          </a:bodyPr>
          <a:lstStyle/>
          <a:p>
            <a:r>
              <a:rPr lang="nl-NL" sz="2000" b="1" dirty="0">
                <a:solidFill>
                  <a:schemeClr val="accent2">
                    <a:lumMod val="60000"/>
                    <a:lumOff val="40000"/>
                  </a:schemeClr>
                </a:solidFill>
              </a:rPr>
              <a:t>Microservices</a:t>
            </a:r>
          </a:p>
        </p:txBody>
      </p:sp>
      <p:sp>
        <p:nvSpPr>
          <p:cNvPr id="16" name="TextBox 15">
            <a:extLst>
              <a:ext uri="{FF2B5EF4-FFF2-40B4-BE49-F238E27FC236}">
                <a16:creationId xmlns:a16="http://schemas.microsoft.com/office/drawing/2014/main" id="{7FE5D697-8E79-4F6B-A8B4-39C6B00CC575}"/>
              </a:ext>
            </a:extLst>
          </p:cNvPr>
          <p:cNvSpPr txBox="1"/>
          <p:nvPr/>
        </p:nvSpPr>
        <p:spPr>
          <a:xfrm>
            <a:off x="3665695" y="2326498"/>
            <a:ext cx="1588229" cy="200055"/>
          </a:xfrm>
          <a:prstGeom prst="rect">
            <a:avLst/>
          </a:prstGeom>
          <a:noFill/>
        </p:spPr>
        <p:txBody>
          <a:bodyPr wrap="square" lIns="0" tIns="0" rIns="0" bIns="0" rtlCol="0">
            <a:spAutoFit/>
          </a:bodyPr>
          <a:lstStyle/>
          <a:p>
            <a:r>
              <a:rPr lang="nl-NL" sz="1300" dirty="0">
                <a:solidFill>
                  <a:schemeClr val="accent6">
                    <a:lumMod val="75000"/>
                  </a:schemeClr>
                </a:solidFill>
              </a:rPr>
              <a:t>Native Executables</a:t>
            </a:r>
          </a:p>
        </p:txBody>
      </p:sp>
      <p:sp>
        <p:nvSpPr>
          <p:cNvPr id="17" name="TextBox 16">
            <a:extLst>
              <a:ext uri="{FF2B5EF4-FFF2-40B4-BE49-F238E27FC236}">
                <a16:creationId xmlns:a16="http://schemas.microsoft.com/office/drawing/2014/main" id="{60E2C301-15B4-43CE-BA5C-52E8AA00B425}"/>
              </a:ext>
            </a:extLst>
          </p:cNvPr>
          <p:cNvSpPr txBox="1"/>
          <p:nvPr/>
        </p:nvSpPr>
        <p:spPr>
          <a:xfrm>
            <a:off x="1026868" y="4252591"/>
            <a:ext cx="2122623" cy="369332"/>
          </a:xfrm>
          <a:prstGeom prst="rect">
            <a:avLst/>
          </a:prstGeom>
          <a:noFill/>
        </p:spPr>
        <p:txBody>
          <a:bodyPr wrap="square" lIns="0" tIns="0" rIns="0" bIns="0" rtlCol="0">
            <a:spAutoFit/>
          </a:bodyPr>
          <a:lstStyle/>
          <a:p>
            <a:r>
              <a:rPr lang="nl-NL" sz="2400" b="1" dirty="0">
                <a:solidFill>
                  <a:schemeClr val="tx2">
                    <a:lumMod val="75000"/>
                  </a:schemeClr>
                </a:solidFill>
              </a:rPr>
              <a:t>Native Image</a:t>
            </a:r>
          </a:p>
        </p:txBody>
      </p:sp>
    </p:spTree>
    <p:extLst>
      <p:ext uri="{BB962C8B-B14F-4D97-AF65-F5344CB8AC3E}">
        <p14:creationId xmlns:p14="http://schemas.microsoft.com/office/powerpoint/2010/main" val="208459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9" name="Content Placeholder 8">
            <a:extLst>
              <a:ext uri="{FF2B5EF4-FFF2-40B4-BE49-F238E27FC236}">
                <a16:creationId xmlns:a16="http://schemas.microsoft.com/office/drawing/2014/main" id="{7C7E8B41-F0BF-4CE9-B772-CB89978061C8}"/>
              </a:ext>
            </a:extLst>
          </p:cNvPr>
          <p:cNvSpPr>
            <a:spLocks noGrp="1"/>
          </p:cNvSpPr>
          <p:nvPr>
            <p:ph idx="1"/>
          </p:nvPr>
        </p:nvSpPr>
        <p:spPr/>
        <p:txBody>
          <a:bodyPr/>
          <a:lstStyle/>
          <a:p>
            <a:r>
              <a:rPr lang="nl-NL" dirty="0"/>
              <a:t>JVM and JIT compilation</a:t>
            </a:r>
          </a:p>
          <a:p>
            <a:r>
              <a:rPr lang="nl-NL" dirty="0"/>
              <a:t>AOT Compilation with GraalVM</a:t>
            </a:r>
          </a:p>
          <a:p>
            <a:r>
              <a:rPr lang="nl-NL" dirty="0"/>
              <a:t>Why the need for AOT Compilation?</a:t>
            </a:r>
          </a:p>
          <a:p>
            <a:r>
              <a:rPr lang="nl-NL" dirty="0"/>
              <a:t>AOT vs JIT compilation</a:t>
            </a:r>
          </a:p>
          <a:p>
            <a:r>
              <a:rPr lang="nl-NL" dirty="0"/>
              <a:t>GraalVM – A research project</a:t>
            </a:r>
          </a:p>
          <a:p>
            <a:r>
              <a:rPr lang="nl-NL" dirty="0"/>
              <a:t>GraalVM – Architecture</a:t>
            </a:r>
          </a:p>
          <a:p>
            <a:r>
              <a:rPr lang="nl-NL" dirty="0"/>
              <a:t>GraalVM – A polyglot machine</a:t>
            </a:r>
          </a:p>
          <a:p>
            <a:r>
              <a:rPr lang="nl-NL" dirty="0"/>
              <a:t>GraalVM – Differences Community and Enterprise</a:t>
            </a:r>
          </a:p>
          <a:p>
            <a:r>
              <a:rPr lang="nl-NL" dirty="0"/>
              <a:t>GraalVM - The Native Image</a:t>
            </a:r>
          </a:p>
          <a:p>
            <a:endParaRPr lang="nl-NL" dirty="0"/>
          </a:p>
          <a:p>
            <a:r>
              <a:rPr lang="nl-NL" dirty="0"/>
              <a:t>Limitations of GraalVM</a:t>
            </a:r>
          </a:p>
          <a:p>
            <a:endParaRPr lang="nl-NL"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5</a:t>
            </a:fld>
            <a:endParaRPr lang="nl-NL"/>
          </a:p>
        </p:txBody>
      </p:sp>
      <p:sp>
        <p:nvSpPr>
          <p:cNvPr id="10" name="Picture Placeholder 9">
            <a:extLst>
              <a:ext uri="{FF2B5EF4-FFF2-40B4-BE49-F238E27FC236}">
                <a16:creationId xmlns:a16="http://schemas.microsoft.com/office/drawing/2014/main" id="{E280E541-C3A3-4C34-90A7-C5FB3E62D11F}"/>
              </a:ext>
            </a:extLst>
          </p:cNvPr>
          <p:cNvSpPr>
            <a:spLocks noGrp="1"/>
          </p:cNvSpPr>
          <p:nvPr>
            <p:ph type="pic" idx="13"/>
          </p:nvPr>
        </p:nvSpPr>
        <p:spPr/>
      </p:sp>
    </p:spTree>
    <p:extLst>
      <p:ext uri="{BB962C8B-B14F-4D97-AF65-F5344CB8AC3E}">
        <p14:creationId xmlns:p14="http://schemas.microsoft.com/office/powerpoint/2010/main" val="79538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JVM and Just-In-Time Compilation</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9" name="TextBox 8">
            <a:extLst>
              <a:ext uri="{FF2B5EF4-FFF2-40B4-BE49-F238E27FC236}">
                <a16:creationId xmlns:a16="http://schemas.microsoft.com/office/drawing/2014/main" id="{AA27F911-1ACC-4B56-B15A-9D2BBA59F788}"/>
              </a:ext>
            </a:extLst>
          </p:cNvPr>
          <p:cNvSpPr txBox="1"/>
          <p:nvPr/>
        </p:nvSpPr>
        <p:spPr>
          <a:xfrm>
            <a:off x="612993" y="1080000"/>
            <a:ext cx="3704173" cy="2400657"/>
          </a:xfrm>
          <a:prstGeom prst="rect">
            <a:avLst/>
          </a:prstGeom>
          <a:noFill/>
        </p:spPr>
        <p:txBody>
          <a:bodyPr wrap="square" lIns="0" tIns="0" rIns="0" bIns="0" rtlCol="0">
            <a:spAutoFit/>
          </a:bodyPr>
          <a:lstStyle/>
          <a:p>
            <a:r>
              <a:rPr lang="en-US" sz="1300" b="1" dirty="0" err="1">
                <a:solidFill>
                  <a:srgbClr val="C00000"/>
                </a:solidFill>
              </a:rPr>
              <a:t>HotSpot</a:t>
            </a:r>
            <a:r>
              <a:rPr lang="en-US" sz="1300" b="1" dirty="0">
                <a:solidFill>
                  <a:srgbClr val="C00000"/>
                </a:solidFill>
              </a:rPr>
              <a:t> Virtual Machine</a:t>
            </a:r>
          </a:p>
          <a:p>
            <a:r>
              <a:rPr lang="en-US" sz="1300" dirty="0"/>
              <a:t>2 separate JIT compilers</a:t>
            </a:r>
          </a:p>
          <a:p>
            <a:endParaRPr lang="en-US" sz="1300" dirty="0"/>
          </a:p>
          <a:p>
            <a:pPr marL="285750" indent="-285750">
              <a:buFont typeface="Arial" panose="020B0604020202020204" pitchFamily="34" charset="0"/>
              <a:buChar char="•"/>
            </a:pPr>
            <a:r>
              <a:rPr lang="en-US" sz="1300" b="1" dirty="0">
                <a:solidFill>
                  <a:srgbClr val="C00000"/>
                </a:solidFill>
              </a:rPr>
              <a:t>C1</a:t>
            </a:r>
            <a:r>
              <a:rPr lang="en-US" sz="1300" dirty="0"/>
              <a:t> - first optimization-based compilation</a:t>
            </a:r>
          </a:p>
          <a:p>
            <a:pPr marL="285750" indent="-285750">
              <a:buFont typeface="Arial" panose="020B0604020202020204" pitchFamily="34" charset="0"/>
              <a:buChar char="•"/>
            </a:pPr>
            <a:r>
              <a:rPr lang="en-US" sz="1300" b="1" dirty="0">
                <a:solidFill>
                  <a:srgbClr val="C00000"/>
                </a:solidFill>
              </a:rPr>
              <a:t>C2</a:t>
            </a:r>
            <a:r>
              <a:rPr lang="en-US" sz="1300" dirty="0"/>
              <a:t> - extra optimization and recompilation </a:t>
            </a:r>
          </a:p>
          <a:p>
            <a:endParaRPr lang="en-US" sz="1300" dirty="0"/>
          </a:p>
          <a:p>
            <a:r>
              <a:rPr lang="en-US" sz="1300" dirty="0"/>
              <a:t>C2 has neared the end of its life:</a:t>
            </a:r>
          </a:p>
          <a:p>
            <a:pPr marL="285750" indent="-285750">
              <a:buFont typeface="Arial" panose="020B0604020202020204" pitchFamily="34" charset="0"/>
              <a:buChar char="•"/>
            </a:pPr>
            <a:r>
              <a:rPr lang="en-US" sz="1300" dirty="0"/>
              <a:t>Unmaintainable, old and written in old dialect of C++ and its been worked on over years and years.</a:t>
            </a:r>
          </a:p>
          <a:p>
            <a:pPr marL="285750" indent="-285750">
              <a:buFont typeface="Arial" panose="020B0604020202020204" pitchFamily="34" charset="0"/>
              <a:buChar char="•"/>
            </a:pPr>
            <a:r>
              <a:rPr lang="en-US" sz="1300" dirty="0"/>
              <a:t>Therefore near to none enhancements will be done in this area</a:t>
            </a:r>
            <a:endParaRPr lang="nl-NL" sz="1300" dirty="0" err="1"/>
          </a:p>
        </p:txBody>
      </p:sp>
      <p:sp>
        <p:nvSpPr>
          <p:cNvPr id="17" name="Rectangle 16">
            <a:extLst>
              <a:ext uri="{FF2B5EF4-FFF2-40B4-BE49-F238E27FC236}">
                <a16:creationId xmlns:a16="http://schemas.microsoft.com/office/drawing/2014/main" id="{E6885640-63F0-4A35-8EEF-2894545AFB36}"/>
              </a:ext>
            </a:extLst>
          </p:cNvPr>
          <p:cNvSpPr/>
          <p:nvPr/>
        </p:nvSpPr>
        <p:spPr>
          <a:xfrm>
            <a:off x="6581880" y="4537538"/>
            <a:ext cx="2441694" cy="253916"/>
          </a:xfrm>
          <a:prstGeom prst="rect">
            <a:avLst/>
          </a:prstGeom>
        </p:spPr>
        <p:txBody>
          <a:bodyPr wrap="none">
            <a:spAutoFit/>
          </a:bodyPr>
          <a:lstStyle/>
          <a:p>
            <a:r>
              <a:rPr lang="nl-NL" sz="1050" dirty="0">
                <a:hlinkClick r:id="rId2"/>
              </a:rPr>
              <a:t>https://www.</a:t>
            </a:r>
            <a:r>
              <a:rPr lang="nl-NL" sz="1000" dirty="0">
                <a:hlinkClick r:id="rId2"/>
              </a:rPr>
              <a:t>barcelonajug</a:t>
            </a:r>
            <a:r>
              <a:rPr lang="nl-NL" sz="1050" dirty="0">
                <a:hlinkClick r:id="rId2"/>
              </a:rPr>
              <a:t>.org/2014/11/</a:t>
            </a:r>
            <a:endParaRPr lang="nl-NL" sz="1050" dirty="0"/>
          </a:p>
        </p:txBody>
      </p:sp>
      <p:pic>
        <p:nvPicPr>
          <p:cNvPr id="19" name="Picture 18">
            <a:extLst>
              <a:ext uri="{FF2B5EF4-FFF2-40B4-BE49-F238E27FC236}">
                <a16:creationId xmlns:a16="http://schemas.microsoft.com/office/drawing/2014/main" id="{425CC850-BDB2-41F6-8E6F-BB4C15DB832E}"/>
              </a:ext>
            </a:extLst>
          </p:cNvPr>
          <p:cNvPicPr>
            <a:picLocks noChangeAspect="1"/>
          </p:cNvPicPr>
          <p:nvPr/>
        </p:nvPicPr>
        <p:blipFill>
          <a:blip r:embed="rId3"/>
          <a:stretch>
            <a:fillRect/>
          </a:stretch>
        </p:blipFill>
        <p:spPr>
          <a:xfrm>
            <a:off x="4752870" y="1564104"/>
            <a:ext cx="4251782" cy="2976247"/>
          </a:xfrm>
          <a:prstGeom prst="rect">
            <a:avLst/>
          </a:prstGeom>
        </p:spPr>
      </p:pic>
    </p:spTree>
    <p:extLst>
      <p:ext uri="{BB962C8B-B14F-4D97-AF65-F5344CB8AC3E}">
        <p14:creationId xmlns:p14="http://schemas.microsoft.com/office/powerpoint/2010/main" val="16542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JVM and Just-In-Time Compilation</a:t>
            </a:r>
          </a:p>
        </p:txBody>
      </p:sp>
      <p:sp>
        <p:nvSpPr>
          <p:cNvPr id="2" name="Content Placeholder 1">
            <a:extLst>
              <a:ext uri="{FF2B5EF4-FFF2-40B4-BE49-F238E27FC236}">
                <a16:creationId xmlns:a16="http://schemas.microsoft.com/office/drawing/2014/main" id="{5992C4DB-2D81-4113-8B3E-2C9820416E07}"/>
              </a:ext>
            </a:extLst>
          </p:cNvPr>
          <p:cNvSpPr>
            <a:spLocks noGrp="1"/>
          </p:cNvSpPr>
          <p:nvPr>
            <p:ph idx="1"/>
          </p:nvPr>
        </p:nvSpPr>
        <p:spPr>
          <a:xfrm>
            <a:off x="720002" y="3984688"/>
            <a:ext cx="3637985" cy="831937"/>
          </a:xfrm>
        </p:spPr>
        <p:txBody>
          <a:bodyPr/>
          <a:lstStyle/>
          <a:p>
            <a:r>
              <a:rPr lang="nl-NL" sz="1300" dirty="0"/>
              <a:t>Optimal performance in long-running processes</a:t>
            </a:r>
          </a:p>
          <a:p>
            <a:r>
              <a:rPr lang="nl-NL" sz="1300" dirty="0"/>
              <a:t>Final code optimization based on workload</a:t>
            </a:r>
          </a:p>
        </p:txBody>
      </p:sp>
      <p:sp>
        <p:nvSpPr>
          <p:cNvPr id="3" name="Text Placeholder 2">
            <a:extLst>
              <a:ext uri="{FF2B5EF4-FFF2-40B4-BE49-F238E27FC236}">
                <a16:creationId xmlns:a16="http://schemas.microsoft.com/office/drawing/2014/main" id="{F0D3EF42-A75A-4D8D-A701-F53873BF156E}"/>
              </a:ext>
            </a:extLst>
          </p:cNvPr>
          <p:cNvSpPr>
            <a:spLocks noGrp="1"/>
          </p:cNvSpPr>
          <p:nvPr>
            <p:ph type="body" idx="13"/>
          </p:nvPr>
        </p:nvSpPr>
        <p:spPr>
          <a:xfrm>
            <a:off x="719997" y="3806811"/>
            <a:ext cx="3744995" cy="190804"/>
          </a:xfrm>
        </p:spPr>
        <p:txBody>
          <a:bodyPr/>
          <a:lstStyle/>
          <a:p>
            <a:r>
              <a:rPr lang="nl-NL" sz="1300" dirty="0">
                <a:solidFill>
                  <a:schemeClr val="tx2">
                    <a:lumMod val="75000"/>
                  </a:schemeClr>
                </a:solidFill>
              </a:rPr>
              <a:t>Nice</a:t>
            </a:r>
          </a:p>
        </p:txBody>
      </p:sp>
      <p:sp>
        <p:nvSpPr>
          <p:cNvPr id="7" name="Content Placeholder 6">
            <a:extLst>
              <a:ext uri="{FF2B5EF4-FFF2-40B4-BE49-F238E27FC236}">
                <a16:creationId xmlns:a16="http://schemas.microsoft.com/office/drawing/2014/main" id="{0B61D14B-F41E-49E2-8D4B-61B2342828CE}"/>
              </a:ext>
            </a:extLst>
          </p:cNvPr>
          <p:cNvSpPr>
            <a:spLocks noGrp="1"/>
          </p:cNvSpPr>
          <p:nvPr>
            <p:ph idx="14"/>
          </p:nvPr>
        </p:nvSpPr>
        <p:spPr>
          <a:xfrm>
            <a:off x="4679007" y="3984689"/>
            <a:ext cx="3637986" cy="892902"/>
          </a:xfrm>
        </p:spPr>
        <p:txBody>
          <a:bodyPr/>
          <a:lstStyle/>
          <a:p>
            <a:r>
              <a:rPr lang="nl-NL" sz="1300" dirty="0"/>
              <a:t>Slow startup time </a:t>
            </a:r>
            <a:r>
              <a:rPr lang="nl-NL" sz="1300" dirty="0">
                <a:sym typeface="Wingdings" panose="05000000000000000000" pitchFamily="2" charset="2"/>
              </a:rPr>
              <a:t> cloud/serverless/microservices?</a:t>
            </a:r>
            <a:endParaRPr lang="nl-NL" sz="1300" dirty="0"/>
          </a:p>
          <a:p>
            <a:r>
              <a:rPr lang="nl-NL" sz="1300" b="1" dirty="0">
                <a:solidFill>
                  <a:srgbClr val="C00000"/>
                </a:solidFill>
              </a:rPr>
              <a:t>C2</a:t>
            </a:r>
            <a:r>
              <a:rPr lang="nl-NL" sz="1300" dirty="0"/>
              <a:t> is unmaintainable and nearly deprecated</a:t>
            </a:r>
          </a:p>
        </p:txBody>
      </p:sp>
      <p:sp>
        <p:nvSpPr>
          <p:cNvPr id="8" name="Text Placeholder 7">
            <a:extLst>
              <a:ext uri="{FF2B5EF4-FFF2-40B4-BE49-F238E27FC236}">
                <a16:creationId xmlns:a16="http://schemas.microsoft.com/office/drawing/2014/main" id="{608D8038-A3B4-47EB-AE5C-BACEE5B00A5B}"/>
              </a:ext>
            </a:extLst>
          </p:cNvPr>
          <p:cNvSpPr>
            <a:spLocks noGrp="1"/>
          </p:cNvSpPr>
          <p:nvPr>
            <p:ph type="body" idx="15"/>
          </p:nvPr>
        </p:nvSpPr>
        <p:spPr>
          <a:xfrm>
            <a:off x="4679003" y="3806811"/>
            <a:ext cx="3744995" cy="190804"/>
          </a:xfrm>
        </p:spPr>
        <p:txBody>
          <a:bodyPr/>
          <a:lstStyle/>
          <a:p>
            <a:r>
              <a:rPr lang="nl-NL" sz="1300" dirty="0">
                <a:solidFill>
                  <a:schemeClr val="tx2">
                    <a:lumMod val="75000"/>
                  </a:schemeClr>
                </a:solidFill>
              </a:rPr>
              <a:t>Ahw</a:t>
            </a:r>
            <a:r>
              <a:rPr lang="nl-NL" sz="1300" dirty="0"/>
              <a:t>..</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9" name="TextBox 8">
            <a:extLst>
              <a:ext uri="{FF2B5EF4-FFF2-40B4-BE49-F238E27FC236}">
                <a16:creationId xmlns:a16="http://schemas.microsoft.com/office/drawing/2014/main" id="{AA27F911-1ACC-4B56-B15A-9D2BBA59F788}"/>
              </a:ext>
            </a:extLst>
          </p:cNvPr>
          <p:cNvSpPr txBox="1"/>
          <p:nvPr/>
        </p:nvSpPr>
        <p:spPr>
          <a:xfrm>
            <a:off x="612994" y="1080000"/>
            <a:ext cx="3744993" cy="2400657"/>
          </a:xfrm>
          <a:prstGeom prst="rect">
            <a:avLst/>
          </a:prstGeom>
          <a:noFill/>
        </p:spPr>
        <p:txBody>
          <a:bodyPr wrap="square" lIns="0" tIns="0" rIns="0" bIns="0" rtlCol="0">
            <a:spAutoFit/>
          </a:bodyPr>
          <a:lstStyle/>
          <a:p>
            <a:r>
              <a:rPr lang="en-US" sz="1300" b="1" dirty="0" err="1">
                <a:solidFill>
                  <a:schemeClr val="bg2">
                    <a:lumMod val="75000"/>
                  </a:schemeClr>
                </a:solidFill>
              </a:rPr>
              <a:t>HotSpot</a:t>
            </a:r>
            <a:r>
              <a:rPr lang="en-US" sz="1300" b="1" dirty="0">
                <a:solidFill>
                  <a:schemeClr val="bg2">
                    <a:lumMod val="75000"/>
                  </a:schemeClr>
                </a:solidFill>
              </a:rPr>
              <a:t> Virtual Machine</a:t>
            </a:r>
            <a:br>
              <a:rPr lang="en-US" sz="1300" b="1" dirty="0">
                <a:solidFill>
                  <a:schemeClr val="bg2">
                    <a:lumMod val="75000"/>
                  </a:schemeClr>
                </a:solidFill>
              </a:rPr>
            </a:br>
            <a:r>
              <a:rPr lang="en-US" sz="1300" dirty="0">
                <a:solidFill>
                  <a:schemeClr val="bg2">
                    <a:lumMod val="75000"/>
                  </a:schemeClr>
                </a:solidFill>
              </a:rPr>
              <a:t>2 separate JIT compilers</a:t>
            </a:r>
          </a:p>
          <a:p>
            <a:endParaRPr lang="en-US" sz="1300" dirty="0">
              <a:solidFill>
                <a:schemeClr val="bg2">
                  <a:lumMod val="75000"/>
                </a:schemeClr>
              </a:solidFill>
            </a:endParaRPr>
          </a:p>
          <a:p>
            <a:pPr marL="285750" indent="-285750">
              <a:buFont typeface="Arial" panose="020B0604020202020204" pitchFamily="34" charset="0"/>
              <a:buChar char="•"/>
            </a:pPr>
            <a:r>
              <a:rPr lang="en-US" sz="1300" b="1" dirty="0">
                <a:solidFill>
                  <a:schemeClr val="bg2">
                    <a:lumMod val="75000"/>
                  </a:schemeClr>
                </a:solidFill>
              </a:rPr>
              <a:t>C1</a:t>
            </a:r>
            <a:r>
              <a:rPr lang="en-US" sz="1300" dirty="0">
                <a:solidFill>
                  <a:schemeClr val="bg2">
                    <a:lumMod val="75000"/>
                  </a:schemeClr>
                </a:solidFill>
              </a:rPr>
              <a:t> - first optimization-based compilation</a:t>
            </a:r>
          </a:p>
          <a:p>
            <a:pPr marL="285750" indent="-285750">
              <a:buFont typeface="Arial" panose="020B0604020202020204" pitchFamily="34" charset="0"/>
              <a:buChar char="•"/>
            </a:pPr>
            <a:r>
              <a:rPr lang="en-US" sz="1300" b="1" dirty="0">
                <a:solidFill>
                  <a:schemeClr val="bg2">
                    <a:lumMod val="75000"/>
                  </a:schemeClr>
                </a:solidFill>
              </a:rPr>
              <a:t>C2</a:t>
            </a:r>
            <a:r>
              <a:rPr lang="en-US" sz="1300" dirty="0">
                <a:solidFill>
                  <a:schemeClr val="bg2">
                    <a:lumMod val="75000"/>
                  </a:schemeClr>
                </a:solidFill>
              </a:rPr>
              <a:t> - extra optimization and recompilation </a:t>
            </a:r>
          </a:p>
          <a:p>
            <a:pPr marL="285750" indent="-285750">
              <a:buFont typeface="Arial" panose="020B0604020202020204" pitchFamily="34" charset="0"/>
              <a:buChar char="•"/>
            </a:pPr>
            <a:endParaRPr lang="en-US" sz="1300" dirty="0">
              <a:solidFill>
                <a:schemeClr val="bg2">
                  <a:lumMod val="75000"/>
                </a:schemeClr>
              </a:solidFill>
            </a:endParaRPr>
          </a:p>
          <a:p>
            <a:r>
              <a:rPr lang="en-US" sz="1300" dirty="0">
                <a:solidFill>
                  <a:schemeClr val="bg2">
                    <a:lumMod val="75000"/>
                  </a:schemeClr>
                </a:solidFill>
              </a:rPr>
              <a:t>C2 has neared the end of its life:</a:t>
            </a:r>
          </a:p>
          <a:p>
            <a:pPr marL="285750" indent="-285750">
              <a:buFont typeface="Arial" panose="020B0604020202020204" pitchFamily="34" charset="0"/>
              <a:buChar char="•"/>
            </a:pPr>
            <a:r>
              <a:rPr lang="en-US" sz="1300" dirty="0">
                <a:solidFill>
                  <a:schemeClr val="bg2">
                    <a:lumMod val="75000"/>
                  </a:schemeClr>
                </a:solidFill>
              </a:rPr>
              <a:t>Unmaintainable, old and written in old dialect of C++ and its been worked on over years and years.</a:t>
            </a:r>
          </a:p>
          <a:p>
            <a:pPr marL="285750" indent="-285750">
              <a:buFont typeface="Arial" panose="020B0604020202020204" pitchFamily="34" charset="0"/>
              <a:buChar char="•"/>
            </a:pPr>
            <a:r>
              <a:rPr lang="en-US" sz="1300" dirty="0">
                <a:solidFill>
                  <a:schemeClr val="bg2">
                    <a:lumMod val="75000"/>
                  </a:schemeClr>
                </a:solidFill>
              </a:rPr>
              <a:t>Therefore near to none enhancements will be done in this area</a:t>
            </a:r>
            <a:endParaRPr lang="nl-NL" sz="1300" dirty="0" err="1">
              <a:solidFill>
                <a:schemeClr val="bg2">
                  <a:lumMod val="75000"/>
                </a:schemeClr>
              </a:solidFill>
            </a:endParaRPr>
          </a:p>
        </p:txBody>
      </p:sp>
    </p:spTree>
    <p:extLst>
      <p:ext uri="{BB962C8B-B14F-4D97-AF65-F5344CB8AC3E}">
        <p14:creationId xmlns:p14="http://schemas.microsoft.com/office/powerpoint/2010/main" val="283078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Ahead-Of-Time (AOT) Compilation with </a:t>
            </a:r>
            <a:r>
              <a:rPr lang="en-US" dirty="0" err="1"/>
              <a:t>GraalVM</a:t>
            </a:r>
            <a:endParaRPr lang="en-US" dirty="0"/>
          </a:p>
        </p:txBody>
      </p:sp>
      <p:sp>
        <p:nvSpPr>
          <p:cNvPr id="7" name="Content Placeholder 6"/>
          <p:cNvSpPr>
            <a:spLocks noGrp="1"/>
          </p:cNvSpPr>
          <p:nvPr>
            <p:ph idx="1"/>
          </p:nvPr>
        </p:nvSpPr>
        <p:spPr>
          <a:xfrm>
            <a:off x="720004" y="936000"/>
            <a:ext cx="7262258" cy="2129489"/>
          </a:xfrm>
        </p:spPr>
        <p:txBody>
          <a:bodyPr/>
          <a:lstStyle/>
          <a:p>
            <a:r>
              <a:rPr lang="en-US" sz="1300" b="1" dirty="0">
                <a:solidFill>
                  <a:srgbClr val="C00000"/>
                </a:solidFill>
              </a:rPr>
              <a:t>GOAL:</a:t>
            </a:r>
            <a:r>
              <a:rPr lang="en-US" sz="1300" dirty="0"/>
              <a:t> improvement of startup-time</a:t>
            </a:r>
          </a:p>
          <a:p>
            <a:r>
              <a:rPr lang="en-US" sz="1300" dirty="0"/>
              <a:t>It’s in active development</a:t>
            </a:r>
          </a:p>
          <a:p>
            <a:r>
              <a:rPr lang="en-US" sz="1300" dirty="0"/>
              <a:t>Compiling at build-time, not run-time</a:t>
            </a:r>
          </a:p>
          <a:p>
            <a:r>
              <a:rPr lang="en-US" sz="1300" dirty="0"/>
              <a:t>Closed world assumption: Total compilation of all methods in an offline mode without executing the code</a:t>
            </a:r>
          </a:p>
          <a:p>
            <a:r>
              <a:rPr lang="en-US" sz="1300" dirty="0"/>
              <a:t>“Substrate framework” – allows for AOT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8</a:t>
            </a:fld>
            <a:endParaRPr lang="nl-NL"/>
          </a:p>
        </p:txBody>
      </p:sp>
      <p:sp>
        <p:nvSpPr>
          <p:cNvPr id="11" name="Content Placeholder 6">
            <a:extLst>
              <a:ext uri="{FF2B5EF4-FFF2-40B4-BE49-F238E27FC236}">
                <a16:creationId xmlns:a16="http://schemas.microsoft.com/office/drawing/2014/main" id="{3096AB2E-184D-4137-A601-ACB732DDAD72}"/>
              </a:ext>
            </a:extLst>
          </p:cNvPr>
          <p:cNvSpPr txBox="1">
            <a:spLocks/>
          </p:cNvSpPr>
          <p:nvPr/>
        </p:nvSpPr>
        <p:spPr>
          <a:xfrm>
            <a:off x="4618280" y="3967721"/>
            <a:ext cx="3744993" cy="881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l-NL" sz="1300" dirty="0"/>
              <a:t>JIT will outperform AOT over long run</a:t>
            </a:r>
          </a:p>
          <a:p>
            <a:r>
              <a:rPr lang="nl-NL" sz="1300" dirty="0"/>
              <a:t>Dynamic class loading not supported</a:t>
            </a:r>
          </a:p>
          <a:p>
            <a:r>
              <a:rPr lang="nl-NL" sz="1300" dirty="0"/>
              <a:t>Reflection needs extensive configuration</a:t>
            </a:r>
          </a:p>
        </p:txBody>
      </p:sp>
      <p:sp>
        <p:nvSpPr>
          <p:cNvPr id="12" name="Text Placeholder 7">
            <a:extLst>
              <a:ext uri="{FF2B5EF4-FFF2-40B4-BE49-F238E27FC236}">
                <a16:creationId xmlns:a16="http://schemas.microsoft.com/office/drawing/2014/main" id="{FD6CB81A-9778-4A9A-B794-8466A17F3F48}"/>
              </a:ext>
            </a:extLst>
          </p:cNvPr>
          <p:cNvSpPr txBox="1">
            <a:spLocks/>
          </p:cNvSpPr>
          <p:nvPr/>
        </p:nvSpPr>
        <p:spPr>
          <a:xfrm>
            <a:off x="4618277" y="3739680"/>
            <a:ext cx="3744995" cy="188324"/>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nl-NL" sz="1300" b="1" dirty="0">
                <a:solidFill>
                  <a:srgbClr val="C00000"/>
                </a:solidFill>
              </a:rPr>
              <a:t>Ahw..</a:t>
            </a:r>
          </a:p>
        </p:txBody>
      </p:sp>
      <p:sp>
        <p:nvSpPr>
          <p:cNvPr id="13" name="Content Placeholder 6">
            <a:extLst>
              <a:ext uri="{FF2B5EF4-FFF2-40B4-BE49-F238E27FC236}">
                <a16:creationId xmlns:a16="http://schemas.microsoft.com/office/drawing/2014/main" id="{CB72DB06-F92C-4601-96E3-704F0C303E85}"/>
              </a:ext>
            </a:extLst>
          </p:cNvPr>
          <p:cNvSpPr txBox="1">
            <a:spLocks/>
          </p:cNvSpPr>
          <p:nvPr/>
        </p:nvSpPr>
        <p:spPr>
          <a:xfrm>
            <a:off x="720005" y="3795123"/>
            <a:ext cx="3447262" cy="881299"/>
          </a:xfrm>
          <a:prstGeom prst="rect">
            <a:avLst/>
          </a:prstGeom>
        </p:spPr>
        <p:txBody>
          <a:bodyPr vert="horz" lIns="0" tIns="0" rIns="0" bIns="0" rtlCol="0" anchor="t" anchorCtr="0">
            <a:noAutofit/>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300" b="1" dirty="0">
                <a:solidFill>
                  <a:srgbClr val="C00000"/>
                </a:solidFill>
              </a:rPr>
              <a:t>Nice</a:t>
            </a:r>
          </a:p>
          <a:p>
            <a:r>
              <a:rPr lang="en-US" sz="1300" dirty="0"/>
              <a:t>Faster start up time</a:t>
            </a:r>
          </a:p>
          <a:p>
            <a:r>
              <a:rPr lang="en-US" sz="1300" dirty="0"/>
              <a:t>Lower runtime memory overhead </a:t>
            </a:r>
          </a:p>
        </p:txBody>
      </p:sp>
    </p:spTree>
    <p:extLst>
      <p:ext uri="{BB962C8B-B14F-4D97-AF65-F5344CB8AC3E}">
        <p14:creationId xmlns:p14="http://schemas.microsoft.com/office/powerpoint/2010/main" val="34622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AOT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9</a:t>
            </a:fld>
            <a:endParaRPr lang="nl-NL"/>
          </a:p>
        </p:txBody>
      </p:sp>
      <p:pic>
        <p:nvPicPr>
          <p:cNvPr id="12" name="Picture 11">
            <a:extLst>
              <a:ext uri="{FF2B5EF4-FFF2-40B4-BE49-F238E27FC236}">
                <a16:creationId xmlns:a16="http://schemas.microsoft.com/office/drawing/2014/main" id="{30C9B848-1941-4082-8CB3-23157D3FE814}"/>
              </a:ext>
            </a:extLst>
          </p:cNvPr>
          <p:cNvPicPr>
            <a:picLocks noChangeAspect="1"/>
          </p:cNvPicPr>
          <p:nvPr/>
        </p:nvPicPr>
        <p:blipFill>
          <a:blip r:embed="rId3"/>
          <a:stretch>
            <a:fillRect/>
          </a:stretch>
        </p:blipFill>
        <p:spPr>
          <a:xfrm>
            <a:off x="6236127" y="3178384"/>
            <a:ext cx="2730718" cy="1677116"/>
          </a:xfrm>
          <a:prstGeom prst="rect">
            <a:avLst/>
          </a:prstGeom>
        </p:spPr>
      </p:pic>
      <p:sp>
        <p:nvSpPr>
          <p:cNvPr id="7" name="Content Placeholder 6">
            <a:extLst>
              <a:ext uri="{FF2B5EF4-FFF2-40B4-BE49-F238E27FC236}">
                <a16:creationId xmlns:a16="http://schemas.microsoft.com/office/drawing/2014/main" id="{A4F3AC02-6D0C-4227-BD7A-0D4C000F9E87}"/>
              </a:ext>
            </a:extLst>
          </p:cNvPr>
          <p:cNvSpPr>
            <a:spLocks noGrp="1"/>
          </p:cNvSpPr>
          <p:nvPr>
            <p:ph idx="1"/>
          </p:nvPr>
        </p:nvSpPr>
        <p:spPr>
          <a:xfrm>
            <a:off x="720004" y="936000"/>
            <a:ext cx="7262258" cy="2129489"/>
          </a:xfrm>
        </p:spPr>
        <p:txBody>
          <a:bodyPr/>
          <a:lstStyle/>
          <a:p>
            <a:r>
              <a:rPr lang="nl-NL" dirty="0"/>
              <a:t>Less use of resource will result in cutting cloud costs</a:t>
            </a:r>
            <a:br>
              <a:rPr lang="nl-NL" dirty="0"/>
            </a:br>
            <a:r>
              <a:rPr lang="nl-NL" dirty="0"/>
              <a:t>&gt; Cloud equals payment for use of memory and CPU (PaaS or IaaS)</a:t>
            </a:r>
          </a:p>
          <a:p>
            <a:pPr marL="0" indent="0">
              <a:buNone/>
            </a:pPr>
            <a:endParaRPr lang="nl-NL" dirty="0"/>
          </a:p>
          <a:p>
            <a:r>
              <a:rPr lang="nl-NL" dirty="0"/>
              <a:t>A new win for Java programming language and its slow (cold) start-up time</a:t>
            </a:r>
            <a:br>
              <a:rPr lang="nl-NL" dirty="0"/>
            </a:br>
            <a:r>
              <a:rPr lang="nl-NL" dirty="0"/>
              <a:t>&gt; Java in the run for serverless</a:t>
            </a:r>
          </a:p>
          <a:p>
            <a:endParaRPr lang="nl-NL" dirty="0"/>
          </a:p>
          <a:p>
            <a:r>
              <a:rPr lang="nl-NL" dirty="0"/>
              <a:t>Serverless cloud: Oracle’s Fn Project actually has GraalVM support inside</a:t>
            </a:r>
            <a:br>
              <a:rPr lang="nl-NL" dirty="0"/>
            </a:br>
            <a:r>
              <a:rPr lang="nl-NL" dirty="0"/>
              <a:t>AWS Lambda, Google Cloud Functions, Azure Functions.</a:t>
            </a:r>
          </a:p>
        </p:txBody>
      </p:sp>
    </p:spTree>
    <p:extLst>
      <p:ext uri="{BB962C8B-B14F-4D97-AF65-F5344CB8AC3E}">
        <p14:creationId xmlns:p14="http://schemas.microsoft.com/office/powerpoint/2010/main" val="696906928"/>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Conclusion_presentatie_v1" id="{63523A67-E9AE-C042-B69D-21F7ED4E4386}" vid="{0B1A04EB-3E24-5C48-AA52-37779D8ED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E89E73C3FDB0459BD38376ADEE0890" ma:contentTypeVersion="0" ma:contentTypeDescription="Create a new document." ma:contentTypeScope="" ma:versionID="421a6a08894b3b75684f906de57a320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CD6E7-E353-4E7F-94A5-EC98CDECD98F}">
  <ds:schemaRefs>
    <ds:schemaRef ds:uri="http://schemas.microsoft.com/office/2006/documentManagement/types"/>
    <ds:schemaRef ds:uri="http://purl.org/dc/dcmitype/"/>
    <ds:schemaRef ds:uri="http://purl.org/dc/terms/"/>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2D98D3BE-EED3-483D-8008-317198627778}">
  <ds:schemaRefs>
    <ds:schemaRef ds:uri="http://schemas.microsoft.com/sharepoint/v3/contenttype/forms"/>
  </ds:schemaRefs>
</ds:datastoreItem>
</file>

<file path=customXml/itemProps3.xml><?xml version="1.0" encoding="utf-8"?>
<ds:datastoreItem xmlns:ds="http://schemas.openxmlformats.org/officeDocument/2006/customXml" ds:itemID="{5E4D90A0-9B82-4F8E-8ADE-39CE56864A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Conclusion_presentatie_v1</Template>
  <TotalTime>1078</TotalTime>
  <Words>968</Words>
  <Application>Microsoft Office PowerPoint</Application>
  <PresentationFormat>On-screen Show (16:9)</PresentationFormat>
  <Paragraphs>186</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Abadi Extra Light</vt:lpstr>
      <vt:lpstr>Arial</vt:lpstr>
      <vt:lpstr>Arial (Body)</vt:lpstr>
      <vt:lpstr>Arial Black</vt:lpstr>
      <vt:lpstr>Calibri</vt:lpstr>
      <vt:lpstr>Office-thema</vt:lpstr>
      <vt:lpstr>PowerPoint Presentation</vt:lpstr>
      <vt:lpstr>Cloud, microservices, serverless, functions!!</vt:lpstr>
      <vt:lpstr>Cloud functions out of reach for Java applications …?</vt:lpstr>
      <vt:lpstr>PowerPoint Presentation</vt:lpstr>
      <vt:lpstr>Outline</vt:lpstr>
      <vt:lpstr>The JVM and Just-In-Time Compilation</vt:lpstr>
      <vt:lpstr>The JVM and Just-In-Time Compilation</vt:lpstr>
      <vt:lpstr>Ahead-Of-Time (AOT) Compilation with GraalVM</vt:lpstr>
      <vt:lpstr>Why AOT Compilation?</vt:lpstr>
      <vt:lpstr>AOT vs JIT Compilation</vt:lpstr>
      <vt:lpstr>GraalVM – A research project</vt:lpstr>
      <vt:lpstr>GraalVM – Architecture</vt:lpstr>
      <vt:lpstr>GraalVM – Polyglot</vt:lpstr>
      <vt:lpstr>GraalVM: Community vs Enterprise Edition</vt:lpstr>
      <vt:lpstr>The GraalVM-derived Native Image</vt:lpstr>
      <vt:lpstr>Limitations of GraalVM</vt:lpstr>
      <vt:lpstr>PowerPoint Presentation</vt:lpstr>
      <vt:lpstr>PowerPoint Presentation</vt:lpstr>
    </vt:vector>
  </TitlesOfParts>
  <Company>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IOT</dc:title>
  <dc:creator>Robbrecht Amerongen</dc:creator>
  <cp:keywords>internet of things</cp:keywords>
  <dc:description>Conclusion - versie 1 - juni 2017
Ontwerp: Humming
Template: Ton Persoon</dc:description>
  <cp:lastModifiedBy>Rosanna Denis</cp:lastModifiedBy>
  <cp:revision>188</cp:revision>
  <dcterms:created xsi:type="dcterms:W3CDTF">2017-07-05T06:19:11Z</dcterms:created>
  <dcterms:modified xsi:type="dcterms:W3CDTF">2019-08-09T15:56:59Z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0x0101008FE89E73C3FDB0459BD38376ADEE0890</vt:lpwstr>
  </property>
</Properties>
</file>