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Poppins Light" panose="00000400000000000000" pitchFamily="2" charset="0"/>
      <p:regular r:id="rId11"/>
    </p:embeddedFont>
    <p:embeddedFont>
      <p:font typeface="Roboto Light" panose="02000000000000000000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2" d="100"/>
          <a:sy n="102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65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Amazon Stock Predictor - A Python and React App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67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This presentation outlines the development of an Amazon stock predictor app. The app combines Python for data analysis and React for a user-friendly interface. It provides valuable insights into potential stock movements.</a:t>
            </a:r>
            <a:endParaRPr lang="en-US" sz="17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F0C0F-4DA5-0879-7134-F578384F519A}"/>
              </a:ext>
            </a:extLst>
          </p:cNvPr>
          <p:cNvSpPr txBox="1"/>
          <p:nvPr/>
        </p:nvSpPr>
        <p:spPr>
          <a:xfrm>
            <a:off x="2215299" y="5806911"/>
            <a:ext cx="53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                                                                        ~Team Alone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4826" y="1079659"/>
            <a:ext cx="7156490" cy="659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Project Overview and Goals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224826" y="2292787"/>
            <a:ext cx="474702" cy="4747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10507" y="2292787"/>
            <a:ext cx="2637473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Project Introduction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6910507" y="2748915"/>
            <a:ext cx="6981468" cy="6750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An application designed to predict Amazon stock prices with reasonable accuracy.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6224826" y="3872270"/>
            <a:ext cx="474702" cy="4747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910507" y="3872270"/>
            <a:ext cx="2637473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React Interface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6910507" y="4328398"/>
            <a:ext cx="6981468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Develop a user-friendly frontend for easy interaction and data visualization.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224826" y="5114211"/>
            <a:ext cx="474702" cy="4747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910507" y="5114211"/>
            <a:ext cx="2637473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Python Backend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6910507" y="5570339"/>
            <a:ext cx="6981468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Implement data analysis and prediction algorithms using Python.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6224826" y="6356152"/>
            <a:ext cx="474702" cy="4747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910507" y="6356152"/>
            <a:ext cx="2637473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Key Technologies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6910507" y="6812280"/>
            <a:ext cx="6981468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Pandas, Scikit-learn, TensorFlow/PyTorch for robust functionality.</a:t>
            </a:r>
            <a:endParaRPr lang="en-US" sz="165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8F0EFA6-86B2-3141-088F-1283A09D19BF}"/>
              </a:ext>
            </a:extLst>
          </p:cNvPr>
          <p:cNvSpPr/>
          <p:nvPr/>
        </p:nvSpPr>
        <p:spPr>
          <a:xfrm>
            <a:off x="12770186" y="7729979"/>
            <a:ext cx="1781666" cy="44018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1999" y="737116"/>
            <a:ext cx="7640003" cy="1343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Data Acquisition and Preprocessing (Python)</a:t>
            </a:r>
            <a:endParaRPr lang="en-US" sz="4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99" y="2402443"/>
            <a:ext cx="1074420" cy="158186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48721" y="2617232"/>
            <a:ext cx="268605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Data Source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2148721" y="3081814"/>
            <a:ext cx="6243280" cy="687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Utilize historical Amazon stock data from Yahoo Finance or Alpha Vantage.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99" y="3984308"/>
            <a:ext cx="1074420" cy="128932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48721" y="4199096"/>
            <a:ext cx="268605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Data Acquisition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2148721" y="4663678"/>
            <a:ext cx="6243280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Employ Python libraries like `yfinance` or APIs to gather data.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999" y="5273635"/>
            <a:ext cx="1074420" cy="128932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48721" y="5488424"/>
            <a:ext cx="268605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Preprocessing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2148721" y="5953006"/>
            <a:ext cx="6243280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Handle missing values, clean, and format the data for analysis.</a:t>
            </a:r>
            <a:endParaRPr lang="en-US" sz="1650" dirty="0"/>
          </a:p>
        </p:txBody>
      </p:sp>
      <p:sp>
        <p:nvSpPr>
          <p:cNvPr id="13" name="Text 7"/>
          <p:cNvSpPr/>
          <p:nvPr/>
        </p:nvSpPr>
        <p:spPr>
          <a:xfrm>
            <a:off x="751999" y="6804660"/>
            <a:ext cx="7640003" cy="687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Feature engineering includes moving averages and RSI. Data normalization ensures consistency and improves model performance.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4690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Predictive Model Development (Python)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04624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9390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Model Selection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429476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Choose a suitable machine learning model (e.g., LSTM, ARIMA, Random Forest).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704624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29390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Rationale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429476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rationale depends on data characteristics and desired prediction accuracy.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979432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2138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Training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704284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Split data into training, validation, and testing sets for robust evaluation.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655677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Model parameter tuning optimizes performance. Metrics like RMSE and MAE evaluate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7241" y="618530"/>
            <a:ext cx="13055918" cy="14056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Backend Implementation (Python - Flask/FastAPI)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768673" y="4155757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Framework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87241" y="4642128"/>
            <a:ext cx="3793331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Flask or FastAPI provides the backend structure.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391" y="2474000"/>
            <a:ext cx="4569500" cy="45695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71232" y="4273451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313" y="2928938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API Endpoints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313" y="3415308"/>
            <a:ext cx="3905845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Design endpoints for prediction requests and results.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391" y="2474000"/>
            <a:ext cx="4569500" cy="456950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172629" y="3321427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313" y="5382458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Model Integration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313" y="5868829"/>
            <a:ext cx="3905845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Incorporate the trained model for real-time predictions.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391" y="2474000"/>
            <a:ext cx="4569500" cy="456950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696379" y="6050340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787241" y="7296507"/>
            <a:ext cx="13055918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Database integration may be included. The backend handles data requests and model execution.</a:t>
            </a:r>
            <a:endParaRPr lang="en-US" sz="175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49EB05A-E1A8-5C3E-B692-1478B59874BF}"/>
              </a:ext>
            </a:extLst>
          </p:cNvPr>
          <p:cNvSpPr/>
          <p:nvPr/>
        </p:nvSpPr>
        <p:spPr>
          <a:xfrm>
            <a:off x="12779613" y="7729979"/>
            <a:ext cx="1781666" cy="44018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1304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5561" y="2943820"/>
            <a:ext cx="8011478" cy="603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Frontend Implementation (React)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1" y="3870246"/>
            <a:ext cx="482560" cy="48256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351121" y="3836551"/>
            <a:ext cx="2413040" cy="301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User Interface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1351121" y="4253865"/>
            <a:ext cx="12603718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Display historical and predicted stock prices dynamically.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61" y="5175409"/>
            <a:ext cx="482560" cy="48256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351121" y="5141714"/>
            <a:ext cx="2413040" cy="301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API Interaction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1351121" y="5559028"/>
            <a:ext cx="12603718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Retrieve predictions from the Python backend.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561" y="6480572"/>
            <a:ext cx="482560" cy="48256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351121" y="6446877"/>
            <a:ext cx="2413040" cy="301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Charting Libraries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1351121" y="6864191"/>
            <a:ext cx="12603718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Utilize Chart.js or Recharts for data visualization.</a:t>
            </a:r>
            <a:endParaRPr lang="en-US" sz="1500" dirty="0"/>
          </a:p>
        </p:txBody>
      </p:sp>
      <p:sp>
        <p:nvSpPr>
          <p:cNvPr id="13" name="Text 7"/>
          <p:cNvSpPr/>
          <p:nvPr/>
        </p:nvSpPr>
        <p:spPr>
          <a:xfrm>
            <a:off x="675561" y="7390090"/>
            <a:ext cx="13279279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React app makes API calls. It presents data in an intuitive format for users.</a:t>
            </a:r>
            <a:endParaRPr lang="en-US" sz="15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CEFAE5-8DD0-0FB8-82AB-00F5D159B78D}"/>
              </a:ext>
            </a:extLst>
          </p:cNvPr>
          <p:cNvSpPr/>
          <p:nvPr/>
        </p:nvSpPr>
        <p:spPr>
          <a:xfrm>
            <a:off x="12770186" y="7729979"/>
            <a:ext cx="1781666" cy="44018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62935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Results and Evaluation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Prediction Accuracy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Compare predicted stock prices to actual market values.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Model Limitations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Address potential sources of error in the model.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32389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Areas for Improvement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Using advanced models, features and parameter optimization.</a:t>
            </a:r>
            <a:endParaRPr lang="en-US" sz="175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F824FB-707A-CE69-11D2-9A1EB8B0146C}"/>
              </a:ext>
            </a:extLst>
          </p:cNvPr>
          <p:cNvSpPr/>
          <p:nvPr/>
        </p:nvSpPr>
        <p:spPr>
          <a:xfrm>
            <a:off x="12770186" y="7729979"/>
            <a:ext cx="1781666" cy="44018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2526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Conclusion and Future Work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82979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28829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Project Summary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373398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 successful application for predicting Amazon stock prices.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3963114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130534" y="3963114"/>
            <a:ext cx="30683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453533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Integrate real-time stock data and advanced indicators.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5043249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70815" y="50432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Deployment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5533668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Deploy the application to a cloud platform.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280190" y="637853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Future work could add user authentication. Acknowledgements to collaborators are due.</a:t>
            </a:r>
            <a:endParaRPr lang="en-US" sz="175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6A88B8-781A-9415-8DF0-093F947017E0}"/>
              </a:ext>
            </a:extLst>
          </p:cNvPr>
          <p:cNvSpPr/>
          <p:nvPr/>
        </p:nvSpPr>
        <p:spPr>
          <a:xfrm>
            <a:off x="12770186" y="7729979"/>
            <a:ext cx="1781666" cy="44018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438</Words>
  <Application>Microsoft Office PowerPoint</Application>
  <PresentationFormat>Custom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Poppins Light</vt:lpstr>
      <vt:lpstr>Roboto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Harshith Varma</cp:lastModifiedBy>
  <cp:revision>2</cp:revision>
  <dcterms:created xsi:type="dcterms:W3CDTF">2025-04-04T10:14:12Z</dcterms:created>
  <dcterms:modified xsi:type="dcterms:W3CDTF">2025-04-04T10:17:07Z</dcterms:modified>
</cp:coreProperties>
</file>