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  <p:italic r:id="rId74"/>
      <p:boldItalic r:id="rId75"/>
    </p:embeddedFont>
    <p:embeddedFont>
      <p:font typeface="Overpass SemiBold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87DA69-DCBF-4701-BA36-E0FB6A660CA6}">
  <a:tblStyle styleId="{6887DA69-DCBF-4701-BA36-E0FB6A660C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SourceCodePro-boldItalic.fntdata"/><Relationship Id="rId30" Type="http://schemas.openxmlformats.org/officeDocument/2006/relationships/slide" Target="slides/slide25.xml"/><Relationship Id="rId74" Type="http://schemas.openxmlformats.org/officeDocument/2006/relationships/font" Target="fonts/SourceCodePro-italic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regular.fntdata"/><Relationship Id="rId35" Type="http://schemas.openxmlformats.org/officeDocument/2006/relationships/slide" Target="slides/slide30.xml"/><Relationship Id="rId79" Type="http://schemas.openxmlformats.org/officeDocument/2006/relationships/font" Target="fonts/OverpassSemiBold-boldItalic.fntdata"/><Relationship Id="rId34" Type="http://schemas.openxmlformats.org/officeDocument/2006/relationships/slide" Target="slides/slide29.xml"/><Relationship Id="rId78" Type="http://schemas.openxmlformats.org/officeDocument/2006/relationships/font" Target="fonts/OverpassSemiBold-italic.fntdata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{6887DA69-DCBF-4701-BA36-E0FB6A660CA6}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{6887DA69-DCBF-4701-BA36-E0FB6A660CA6}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{6887DA69-DCBF-4701-BA36-E0FB6A660CA6}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{6887DA69-DCBF-4701-BA36-E0FB6A660CA6}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{6887DA69-DCBF-4701-BA36-E0FB6A660CA6}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{6887DA69-DCBF-4701-BA36-E0FB6A660CA6}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{6887DA69-DCBF-4701-BA36-E0FB6A660CA6}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{6887DA69-DCBF-4701-BA36-E0FB6A660CA6}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{6887DA69-DCBF-4701-BA36-E0FB6A660CA6}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