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Overpas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4" Type="http://schemas.openxmlformats.org/officeDocument/2006/relationships/font" Target="fonts/Overpass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66" Type="http://schemas.openxmlformats.org/officeDocument/2006/relationships/font" Target="fonts/Overpass-italic.fntdata"/><Relationship Id="rId21" Type="http://schemas.openxmlformats.org/officeDocument/2006/relationships/slide" Target="slides/slide17.xml"/><Relationship Id="rId65" Type="http://schemas.openxmlformats.org/officeDocument/2006/relationships/font" Target="fonts/Overpas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Overpass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3"/>
          <p:cNvSpPr/>
          <p:nvPr/>
        </p:nvSpPr>
        <p:spPr>
          <a:xfrm flipH="1" rot="10800000">
            <a:off x="5197827" y="1913709"/>
            <a:ext cx="863064" cy="155754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python script or notebook contains several functions interacting with each 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few functions to mimic the carnival guessing game “Three Cup Monte”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game won’t actually show the cups or ball, instead we will simply mimic the effect with a Python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version will also not show the shuffle to the user, so the guess is completely random.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pic>
        <p:nvPicPr>
          <p:cNvPr descr="watermark.jpg" id="517" name="Google Shape;51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4" name="Google Shape;52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5" name="Google Shape;52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