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043057-75EF-4222-83C5-A75099696BD3}">
  <a:tblStyle styleId="{38043057-75EF-4222-83C5-A75099696B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{38043057-75EF-4222-83C5-A75099696BD3}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{38043057-75EF-4222-83C5-A75099696BD3}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{38043057-75EF-4222-83C5-A75099696BD3}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{38043057-75EF-4222-83C5-A75099696BD3}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{38043057-75EF-4222-83C5-A75099696BD3}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{38043057-75EF-4222-83C5-A75099696BD3}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