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F1B91-DD2B-4816-893E-DA53B1A08E89}">
  <a:tblStyle styleId="{198F1B91-DD2B-4816-893E-DA53B1A08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{198F1B91-DD2B-4816-893E-DA53B1A08E89}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